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</p:sldMasterIdLst>
  <p:notesMasterIdLst>
    <p:notesMasterId r:id="rId49"/>
  </p:notesMasterIdLst>
  <p:sldIdLst>
    <p:sldId id="578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567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344" r:id="rId21"/>
    <p:sldId id="345" r:id="rId22"/>
    <p:sldId id="346" r:id="rId23"/>
    <p:sldId id="347" r:id="rId24"/>
    <p:sldId id="348" r:id="rId25"/>
    <p:sldId id="411" r:id="rId26"/>
    <p:sldId id="409" r:id="rId27"/>
    <p:sldId id="410" r:id="rId28"/>
    <p:sldId id="349" r:id="rId29"/>
    <p:sldId id="511" r:id="rId30"/>
    <p:sldId id="512" r:id="rId31"/>
    <p:sldId id="513" r:id="rId32"/>
    <p:sldId id="519" r:id="rId33"/>
    <p:sldId id="520" r:id="rId34"/>
    <p:sldId id="521" r:id="rId35"/>
    <p:sldId id="522" r:id="rId36"/>
    <p:sldId id="523" r:id="rId37"/>
    <p:sldId id="579" r:id="rId38"/>
    <p:sldId id="562" r:id="rId39"/>
    <p:sldId id="563" r:id="rId40"/>
    <p:sldId id="564" r:id="rId41"/>
    <p:sldId id="565" r:id="rId42"/>
    <p:sldId id="566" r:id="rId43"/>
    <p:sldId id="541" r:id="rId44"/>
    <p:sldId id="542" r:id="rId45"/>
    <p:sldId id="543" r:id="rId46"/>
    <p:sldId id="544" r:id="rId47"/>
    <p:sldId id="54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FFFF99"/>
    <a:srgbClr val="003300"/>
    <a:srgbClr val="00FFFF"/>
    <a:srgbClr val="33CCFF"/>
    <a:srgbClr val="9966FF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40" autoAdjust="0"/>
  </p:normalViewPr>
  <p:slideViewPr>
    <p:cSldViewPr>
      <p:cViewPr varScale="1">
        <p:scale>
          <a:sx n="73" d="100"/>
          <a:sy n="73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15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1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2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21.wmf"/><Relationship Id="rId7" Type="http://schemas.openxmlformats.org/officeDocument/2006/relationships/image" Target="../media/image97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14.wmf"/><Relationship Id="rId9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21.wmf"/><Relationship Id="rId7" Type="http://schemas.openxmlformats.org/officeDocument/2006/relationships/image" Target="../media/image104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96.wmf"/><Relationship Id="rId11" Type="http://schemas.openxmlformats.org/officeDocument/2006/relationships/image" Target="../media/image108.wmf"/><Relationship Id="rId5" Type="http://schemas.openxmlformats.org/officeDocument/2006/relationships/image" Target="../media/image103.wmf"/><Relationship Id="rId10" Type="http://schemas.openxmlformats.org/officeDocument/2006/relationships/image" Target="../media/image107.wmf"/><Relationship Id="rId4" Type="http://schemas.openxmlformats.org/officeDocument/2006/relationships/image" Target="../media/image102.w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11.wmf"/><Relationship Id="rId18" Type="http://schemas.openxmlformats.org/officeDocument/2006/relationships/image" Target="../media/image116.wmf"/><Relationship Id="rId3" Type="http://schemas.openxmlformats.org/officeDocument/2006/relationships/image" Target="../media/image101.wmf"/><Relationship Id="rId21" Type="http://schemas.openxmlformats.org/officeDocument/2006/relationships/image" Target="../media/image118.wmf"/><Relationship Id="rId7" Type="http://schemas.openxmlformats.org/officeDocument/2006/relationships/image" Target="../media/image96.wmf"/><Relationship Id="rId12" Type="http://schemas.openxmlformats.org/officeDocument/2006/relationships/image" Target="../media/image110.wmf"/><Relationship Id="rId17" Type="http://schemas.openxmlformats.org/officeDocument/2006/relationships/image" Target="../media/image115.wmf"/><Relationship Id="rId2" Type="http://schemas.openxmlformats.org/officeDocument/2006/relationships/image" Target="../media/image100.wmf"/><Relationship Id="rId16" Type="http://schemas.openxmlformats.org/officeDocument/2006/relationships/image" Target="../media/image114.wmf"/><Relationship Id="rId20" Type="http://schemas.openxmlformats.org/officeDocument/2006/relationships/image" Target="../media/image117.wmf"/><Relationship Id="rId1" Type="http://schemas.openxmlformats.org/officeDocument/2006/relationships/image" Target="../media/image109.wmf"/><Relationship Id="rId6" Type="http://schemas.openxmlformats.org/officeDocument/2006/relationships/image" Target="../media/image103.wmf"/><Relationship Id="rId11" Type="http://schemas.openxmlformats.org/officeDocument/2006/relationships/image" Target="../media/image17.wmf"/><Relationship Id="rId5" Type="http://schemas.openxmlformats.org/officeDocument/2006/relationships/image" Target="../media/image102.wmf"/><Relationship Id="rId15" Type="http://schemas.openxmlformats.org/officeDocument/2006/relationships/image" Target="../media/image113.wmf"/><Relationship Id="rId10" Type="http://schemas.openxmlformats.org/officeDocument/2006/relationships/image" Target="../media/image106.wmf"/><Relationship Id="rId19" Type="http://schemas.openxmlformats.org/officeDocument/2006/relationships/image" Target="../media/image61.wmf"/><Relationship Id="rId4" Type="http://schemas.openxmlformats.org/officeDocument/2006/relationships/image" Target="../media/image21.wmf"/><Relationship Id="rId9" Type="http://schemas.openxmlformats.org/officeDocument/2006/relationships/image" Target="../media/image105.wmf"/><Relationship Id="rId1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5.wmf"/><Relationship Id="rId18" Type="http://schemas.openxmlformats.org/officeDocument/2006/relationships/image" Target="../media/image116.wmf"/><Relationship Id="rId26" Type="http://schemas.openxmlformats.org/officeDocument/2006/relationships/image" Target="../media/image95.wmf"/><Relationship Id="rId3" Type="http://schemas.openxmlformats.org/officeDocument/2006/relationships/image" Target="../media/image112.wmf"/><Relationship Id="rId21" Type="http://schemas.openxmlformats.org/officeDocument/2006/relationships/image" Target="../media/image118.wmf"/><Relationship Id="rId7" Type="http://schemas.openxmlformats.org/officeDocument/2006/relationships/image" Target="../media/image120.wmf"/><Relationship Id="rId12" Type="http://schemas.openxmlformats.org/officeDocument/2006/relationships/image" Target="../media/image124.wmf"/><Relationship Id="rId17" Type="http://schemas.openxmlformats.org/officeDocument/2006/relationships/image" Target="../media/image115.wmf"/><Relationship Id="rId25" Type="http://schemas.openxmlformats.org/officeDocument/2006/relationships/image" Target="../media/image14.wmf"/><Relationship Id="rId2" Type="http://schemas.openxmlformats.org/officeDocument/2006/relationships/image" Target="../media/image110.wmf"/><Relationship Id="rId16" Type="http://schemas.openxmlformats.org/officeDocument/2006/relationships/image" Target="../media/image114.wmf"/><Relationship Id="rId20" Type="http://schemas.openxmlformats.org/officeDocument/2006/relationships/image" Target="../media/image117.wmf"/><Relationship Id="rId29" Type="http://schemas.openxmlformats.org/officeDocument/2006/relationships/image" Target="../media/image105.wmf"/><Relationship Id="rId1" Type="http://schemas.openxmlformats.org/officeDocument/2006/relationships/image" Target="../media/image119.wmf"/><Relationship Id="rId6" Type="http://schemas.openxmlformats.org/officeDocument/2006/relationships/image" Target="../media/image61.wmf"/><Relationship Id="rId11" Type="http://schemas.openxmlformats.org/officeDocument/2006/relationships/image" Target="../media/image21.wmf"/><Relationship Id="rId24" Type="http://schemas.openxmlformats.org/officeDocument/2006/relationships/image" Target="../media/image94.wmf"/><Relationship Id="rId5" Type="http://schemas.openxmlformats.org/officeDocument/2006/relationships/image" Target="../media/image15.wmf"/><Relationship Id="rId15" Type="http://schemas.openxmlformats.org/officeDocument/2006/relationships/image" Target="../media/image113.wmf"/><Relationship Id="rId23" Type="http://schemas.openxmlformats.org/officeDocument/2006/relationships/image" Target="../media/image93.wmf"/><Relationship Id="rId28" Type="http://schemas.openxmlformats.org/officeDocument/2006/relationships/image" Target="../media/image104.wmf"/><Relationship Id="rId10" Type="http://schemas.openxmlformats.org/officeDocument/2006/relationships/image" Target="../media/image123.wmf"/><Relationship Id="rId19" Type="http://schemas.openxmlformats.org/officeDocument/2006/relationships/image" Target="../media/image62.wmf"/><Relationship Id="rId4" Type="http://schemas.openxmlformats.org/officeDocument/2006/relationships/image" Target="../media/image111.wmf"/><Relationship Id="rId9" Type="http://schemas.openxmlformats.org/officeDocument/2006/relationships/image" Target="../media/image122.wmf"/><Relationship Id="rId14" Type="http://schemas.openxmlformats.org/officeDocument/2006/relationships/image" Target="../media/image126.wmf"/><Relationship Id="rId22" Type="http://schemas.openxmlformats.org/officeDocument/2006/relationships/image" Target="../media/image127.wmf"/><Relationship Id="rId27" Type="http://schemas.openxmlformats.org/officeDocument/2006/relationships/image" Target="../media/image77.wmf"/><Relationship Id="rId30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3.wmf"/><Relationship Id="rId7" Type="http://schemas.openxmlformats.org/officeDocument/2006/relationships/image" Target="../media/image166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5.wmf"/><Relationship Id="rId5" Type="http://schemas.openxmlformats.org/officeDocument/2006/relationships/image" Target="../media/image165.wmf"/><Relationship Id="rId10" Type="http://schemas.openxmlformats.org/officeDocument/2006/relationships/image" Target="../media/image169.wmf"/><Relationship Id="rId4" Type="http://schemas.openxmlformats.org/officeDocument/2006/relationships/image" Target="../media/image164.wmf"/><Relationship Id="rId9" Type="http://schemas.openxmlformats.org/officeDocument/2006/relationships/image" Target="../media/image16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wmf"/><Relationship Id="rId3" Type="http://schemas.openxmlformats.org/officeDocument/2006/relationships/image" Target="../media/image172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17" Type="http://schemas.openxmlformats.org/officeDocument/2006/relationships/image" Target="../media/image185.wmf"/><Relationship Id="rId2" Type="http://schemas.openxmlformats.org/officeDocument/2006/relationships/image" Target="../media/image171.wmf"/><Relationship Id="rId16" Type="http://schemas.openxmlformats.org/officeDocument/2006/relationships/image" Target="../media/image184.wmf"/><Relationship Id="rId1" Type="http://schemas.openxmlformats.org/officeDocument/2006/relationships/image" Target="../media/image170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3.wmf"/><Relationship Id="rId10" Type="http://schemas.openxmlformats.org/officeDocument/2006/relationships/image" Target="../media/image178.wmf"/><Relationship Id="rId4" Type="http://schemas.openxmlformats.org/officeDocument/2006/relationships/image" Target="../media/image21.wmf"/><Relationship Id="rId9" Type="http://schemas.openxmlformats.org/officeDocument/2006/relationships/image" Target="../media/image177.wmf"/><Relationship Id="rId14" Type="http://schemas.openxmlformats.org/officeDocument/2006/relationships/image" Target="../media/image1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32.wmf"/><Relationship Id="rId4" Type="http://schemas.openxmlformats.org/officeDocument/2006/relationships/image" Target="../media/image18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5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12" Type="http://schemas.openxmlformats.org/officeDocument/2006/relationships/image" Target="../media/image204.wmf"/><Relationship Id="rId2" Type="http://schemas.openxmlformats.org/officeDocument/2006/relationships/image" Target="../media/image195.wmf"/><Relationship Id="rId16" Type="http://schemas.openxmlformats.org/officeDocument/2006/relationships/image" Target="../media/image208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11" Type="http://schemas.openxmlformats.org/officeDocument/2006/relationships/image" Target="../media/image17.wmf"/><Relationship Id="rId5" Type="http://schemas.openxmlformats.org/officeDocument/2006/relationships/image" Target="../media/image198.wmf"/><Relationship Id="rId15" Type="http://schemas.openxmlformats.org/officeDocument/2006/relationships/image" Target="../media/image207.w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Relationship Id="rId14" Type="http://schemas.openxmlformats.org/officeDocument/2006/relationships/image" Target="../media/image20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7.wmf"/><Relationship Id="rId18" Type="http://schemas.openxmlformats.org/officeDocument/2006/relationships/image" Target="../media/image222.wmf"/><Relationship Id="rId3" Type="http://schemas.openxmlformats.org/officeDocument/2006/relationships/image" Target="../media/image14.wmf"/><Relationship Id="rId21" Type="http://schemas.openxmlformats.org/officeDocument/2006/relationships/image" Target="../media/image225.wmf"/><Relationship Id="rId7" Type="http://schemas.openxmlformats.org/officeDocument/2006/relationships/image" Target="../media/image212.wmf"/><Relationship Id="rId12" Type="http://schemas.openxmlformats.org/officeDocument/2006/relationships/image" Target="../media/image216.wmf"/><Relationship Id="rId17" Type="http://schemas.openxmlformats.org/officeDocument/2006/relationships/image" Target="../media/image221.wmf"/><Relationship Id="rId2" Type="http://schemas.openxmlformats.org/officeDocument/2006/relationships/image" Target="../media/image210.wmf"/><Relationship Id="rId16" Type="http://schemas.openxmlformats.org/officeDocument/2006/relationships/image" Target="../media/image220.wmf"/><Relationship Id="rId20" Type="http://schemas.openxmlformats.org/officeDocument/2006/relationships/image" Target="../media/image224.wmf"/><Relationship Id="rId1" Type="http://schemas.openxmlformats.org/officeDocument/2006/relationships/image" Target="../media/image209.wmf"/><Relationship Id="rId6" Type="http://schemas.openxmlformats.org/officeDocument/2006/relationships/image" Target="../media/image49.wmf"/><Relationship Id="rId11" Type="http://schemas.openxmlformats.org/officeDocument/2006/relationships/image" Target="../media/image102.wmf"/><Relationship Id="rId24" Type="http://schemas.openxmlformats.org/officeDocument/2006/relationships/image" Target="../media/image228.wmf"/><Relationship Id="rId5" Type="http://schemas.openxmlformats.org/officeDocument/2006/relationships/image" Target="../media/image21.wmf"/><Relationship Id="rId15" Type="http://schemas.openxmlformats.org/officeDocument/2006/relationships/image" Target="../media/image219.wmf"/><Relationship Id="rId23" Type="http://schemas.openxmlformats.org/officeDocument/2006/relationships/image" Target="../media/image227.wmf"/><Relationship Id="rId10" Type="http://schemas.openxmlformats.org/officeDocument/2006/relationships/image" Target="../media/image215.wmf"/><Relationship Id="rId19" Type="http://schemas.openxmlformats.org/officeDocument/2006/relationships/image" Target="../media/image223.wmf"/><Relationship Id="rId4" Type="http://schemas.openxmlformats.org/officeDocument/2006/relationships/image" Target="../media/image211.wmf"/><Relationship Id="rId9" Type="http://schemas.openxmlformats.org/officeDocument/2006/relationships/image" Target="../media/image214.wmf"/><Relationship Id="rId14" Type="http://schemas.openxmlformats.org/officeDocument/2006/relationships/image" Target="../media/image218.wmf"/><Relationship Id="rId22" Type="http://schemas.openxmlformats.org/officeDocument/2006/relationships/image" Target="../media/image2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9.wmf"/><Relationship Id="rId7" Type="http://schemas.openxmlformats.org/officeDocument/2006/relationships/image" Target="../media/image23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4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50.wmf"/><Relationship Id="rId3" Type="http://schemas.openxmlformats.org/officeDocument/2006/relationships/image" Target="../media/image246.wmf"/><Relationship Id="rId7" Type="http://schemas.openxmlformats.org/officeDocument/2006/relationships/image" Target="../media/image238.wmf"/><Relationship Id="rId12" Type="http://schemas.openxmlformats.org/officeDocument/2006/relationships/image" Target="../media/image249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37.wmf"/><Relationship Id="rId11" Type="http://schemas.openxmlformats.org/officeDocument/2006/relationships/image" Target="../media/image94.wmf"/><Relationship Id="rId5" Type="http://schemas.openxmlformats.org/officeDocument/2006/relationships/image" Target="../media/image236.wmf"/><Relationship Id="rId10" Type="http://schemas.openxmlformats.org/officeDocument/2006/relationships/image" Target="../media/image248.wmf"/><Relationship Id="rId4" Type="http://schemas.openxmlformats.org/officeDocument/2006/relationships/image" Target="../media/image235.wmf"/><Relationship Id="rId9" Type="http://schemas.openxmlformats.org/officeDocument/2006/relationships/image" Target="../media/image24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1.wmf"/><Relationship Id="rId2" Type="http://schemas.openxmlformats.org/officeDocument/2006/relationships/image" Target="../media/image21.wmf"/><Relationship Id="rId1" Type="http://schemas.openxmlformats.org/officeDocument/2006/relationships/image" Target="../media/image252.wmf"/><Relationship Id="rId6" Type="http://schemas.openxmlformats.org/officeDocument/2006/relationships/image" Target="../media/image254.wmf"/><Relationship Id="rId5" Type="http://schemas.openxmlformats.org/officeDocument/2006/relationships/image" Target="../media/image17.wmf"/><Relationship Id="rId4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image" Target="../media/image263.wmf"/><Relationship Id="rId3" Type="http://schemas.openxmlformats.org/officeDocument/2006/relationships/image" Target="../media/image257.wmf"/><Relationship Id="rId7" Type="http://schemas.openxmlformats.org/officeDocument/2006/relationships/image" Target="../media/image101.wmf"/><Relationship Id="rId12" Type="http://schemas.openxmlformats.org/officeDocument/2006/relationships/image" Target="../media/image123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0" Type="http://schemas.openxmlformats.org/officeDocument/2006/relationships/image" Target="../media/image102.wmf"/><Relationship Id="rId4" Type="http://schemas.openxmlformats.org/officeDocument/2006/relationships/image" Target="../media/image258.wmf"/><Relationship Id="rId9" Type="http://schemas.openxmlformats.org/officeDocument/2006/relationships/image" Target="../media/image21.wmf"/><Relationship Id="rId14" Type="http://schemas.openxmlformats.org/officeDocument/2006/relationships/image" Target="../media/image21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61.wmf"/><Relationship Id="rId1" Type="http://schemas.openxmlformats.org/officeDocument/2006/relationships/image" Target="../media/image99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image" Target="../media/image262.wmf"/><Relationship Id="rId18" Type="http://schemas.openxmlformats.org/officeDocument/2006/relationships/image" Target="../media/image281.wmf"/><Relationship Id="rId3" Type="http://schemas.openxmlformats.org/officeDocument/2006/relationships/image" Target="../media/image253.wmf"/><Relationship Id="rId7" Type="http://schemas.openxmlformats.org/officeDocument/2006/relationships/image" Target="../media/image273.wmf"/><Relationship Id="rId12" Type="http://schemas.openxmlformats.org/officeDocument/2006/relationships/image" Target="../media/image21.wmf"/><Relationship Id="rId17" Type="http://schemas.openxmlformats.org/officeDocument/2006/relationships/image" Target="../media/image280.wmf"/><Relationship Id="rId2" Type="http://schemas.openxmlformats.org/officeDocument/2006/relationships/image" Target="../media/image14.wmf"/><Relationship Id="rId16" Type="http://schemas.openxmlformats.org/officeDocument/2006/relationships/image" Target="../media/image279.wmf"/><Relationship Id="rId20" Type="http://schemas.openxmlformats.org/officeDocument/2006/relationships/image" Target="../media/image283.wmf"/><Relationship Id="rId1" Type="http://schemas.openxmlformats.org/officeDocument/2006/relationships/image" Target="../media/image15.wmf"/><Relationship Id="rId6" Type="http://schemas.openxmlformats.org/officeDocument/2006/relationships/image" Target="../media/image272.wmf"/><Relationship Id="rId11" Type="http://schemas.openxmlformats.org/officeDocument/2006/relationships/image" Target="../media/image276.wmf"/><Relationship Id="rId5" Type="http://schemas.openxmlformats.org/officeDocument/2006/relationships/image" Target="../media/image102.wmf"/><Relationship Id="rId15" Type="http://schemas.openxmlformats.org/officeDocument/2006/relationships/image" Target="../media/image278.wmf"/><Relationship Id="rId10" Type="http://schemas.openxmlformats.org/officeDocument/2006/relationships/image" Target="../media/image77.wmf"/><Relationship Id="rId19" Type="http://schemas.openxmlformats.org/officeDocument/2006/relationships/image" Target="../media/image282.wmf"/><Relationship Id="rId4" Type="http://schemas.openxmlformats.org/officeDocument/2006/relationships/image" Target="../media/image271.wmf"/><Relationship Id="rId9" Type="http://schemas.openxmlformats.org/officeDocument/2006/relationships/image" Target="../media/image275.wmf"/><Relationship Id="rId14" Type="http://schemas.openxmlformats.org/officeDocument/2006/relationships/image" Target="../media/image27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1.wmf"/><Relationship Id="rId7" Type="http://schemas.openxmlformats.org/officeDocument/2006/relationships/image" Target="../media/image277.wmf"/><Relationship Id="rId2" Type="http://schemas.openxmlformats.org/officeDocument/2006/relationships/image" Target="../media/image284.wmf"/><Relationship Id="rId1" Type="http://schemas.openxmlformats.org/officeDocument/2006/relationships/image" Target="../media/image96.wmf"/><Relationship Id="rId6" Type="http://schemas.openxmlformats.org/officeDocument/2006/relationships/image" Target="../media/image273.wmf"/><Relationship Id="rId11" Type="http://schemas.openxmlformats.org/officeDocument/2006/relationships/image" Target="../media/image287.wmf"/><Relationship Id="rId5" Type="http://schemas.openxmlformats.org/officeDocument/2006/relationships/image" Target="../media/image262.wmf"/><Relationship Id="rId10" Type="http://schemas.openxmlformats.org/officeDocument/2006/relationships/image" Target="../media/image286.wmf"/><Relationship Id="rId4" Type="http://schemas.openxmlformats.org/officeDocument/2006/relationships/image" Target="../media/image102.wmf"/><Relationship Id="rId9" Type="http://schemas.openxmlformats.org/officeDocument/2006/relationships/image" Target="../media/image28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12" Type="http://schemas.openxmlformats.org/officeDocument/2006/relationships/image" Target="../media/image301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11" Type="http://schemas.openxmlformats.org/officeDocument/2006/relationships/image" Target="../media/image300.wmf"/><Relationship Id="rId5" Type="http://schemas.openxmlformats.org/officeDocument/2006/relationships/image" Target="../media/image294.wmf"/><Relationship Id="rId10" Type="http://schemas.openxmlformats.org/officeDocument/2006/relationships/image" Target="../media/image299.wmf"/><Relationship Id="rId4" Type="http://schemas.openxmlformats.org/officeDocument/2006/relationships/image" Target="../media/image293.wmf"/><Relationship Id="rId9" Type="http://schemas.openxmlformats.org/officeDocument/2006/relationships/image" Target="../media/image29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1.wmf"/><Relationship Id="rId4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4" Type="http://schemas.openxmlformats.org/officeDocument/2006/relationships/image" Target="../media/image30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            </a:t>
            </a:r>
          </a:p>
          <a:p>
            <a:pPr lvl="1"/>
            <a:r>
              <a:rPr lang="zh-CN" noProof="0"/>
              <a:t>   </a:t>
            </a:r>
          </a:p>
          <a:p>
            <a:pPr lvl="2"/>
            <a:r>
              <a:rPr lang="zh-CN" noProof="0"/>
              <a:t>   </a:t>
            </a:r>
          </a:p>
          <a:p>
            <a:pPr lvl="3"/>
            <a:r>
              <a:rPr lang="zh-CN" noProof="0"/>
              <a:t>   </a:t>
            </a:r>
          </a:p>
          <a:p>
            <a:pPr lvl="4"/>
            <a:r>
              <a:rPr lang="zh-CN" noProof="0"/>
              <a:t>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DA38CA0-64CD-4905-BE46-1B16A28FD7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3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直线？单向，双向？匀束？变速？　匀变速？一般变速？　加速？减速？</a:t>
            </a:r>
          </a:p>
        </p:txBody>
      </p:sp>
    </p:spTree>
    <p:extLst>
      <p:ext uri="{BB962C8B-B14F-4D97-AF65-F5344CB8AC3E}">
        <p14:creationId xmlns:p14="http://schemas.microsoft.com/office/powerpoint/2010/main" val="299133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思考：当</a:t>
            </a:r>
          </a:p>
        </p:txBody>
      </p:sp>
    </p:spTree>
    <p:extLst>
      <p:ext uri="{BB962C8B-B14F-4D97-AF65-F5344CB8AC3E}">
        <p14:creationId xmlns:p14="http://schemas.microsoft.com/office/powerpoint/2010/main" val="416469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变换要满足力学定律的形式不变。否则自然规律要因人而异，这显然是不谐调的。</a:t>
            </a:r>
          </a:p>
        </p:txBody>
      </p:sp>
    </p:spTree>
    <p:extLst>
      <p:ext uri="{BB962C8B-B14F-4D97-AF65-F5344CB8AC3E}">
        <p14:creationId xmlns:p14="http://schemas.microsoft.com/office/powerpoint/2010/main" val="312977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这里包含了经典时空观，运动参考系中的长度测量不变。速度还要涉及时间的测量，时间的测量与参参考系的选择无关</a:t>
            </a:r>
            <a:r>
              <a:rPr lang="zh-CN" altLang="zh-CN">
                <a:ea typeface="宋体" charset="-122"/>
              </a:rPr>
              <a:t>____</a:t>
            </a:r>
            <a:r>
              <a:rPr lang="zh-CN" altLang="en-US">
                <a:ea typeface="宋体" charset="-122"/>
              </a:rPr>
              <a:t>经典的时空理论。</a:t>
            </a:r>
          </a:p>
          <a:p>
            <a:pPr eaLnBrk="1" hangingPunct="1"/>
            <a:r>
              <a:rPr lang="zh-CN" altLang="en-US">
                <a:ea typeface="宋体" charset="-122"/>
              </a:rPr>
              <a:t>下标间交换位置，则要改变正负号</a:t>
            </a:r>
          </a:p>
        </p:txBody>
      </p:sp>
    </p:spTree>
    <p:extLst>
      <p:ext uri="{BB962C8B-B14F-4D97-AF65-F5344CB8AC3E}">
        <p14:creationId xmlns:p14="http://schemas.microsoft.com/office/powerpoint/2010/main" val="295533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两个参考系里的描述在直角座标系里具体形式。为了讨论的方便，两个直角座标，</a:t>
            </a:r>
            <a:r>
              <a:rPr lang="zh-CN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重合开始计时，</a:t>
            </a:r>
            <a:r>
              <a:rPr lang="zh-CN" altLang="zh-CN">
                <a:ea typeface="宋体" charset="-122"/>
              </a:rPr>
              <a:t>y,z</a:t>
            </a:r>
            <a:r>
              <a:rPr lang="zh-CN" altLang="en-US">
                <a:ea typeface="宋体" charset="-122"/>
              </a:rPr>
              <a:t>相互平行。</a:t>
            </a:r>
          </a:p>
        </p:txBody>
      </p:sp>
    </p:spTree>
    <p:extLst>
      <p:ext uri="{BB962C8B-B14F-4D97-AF65-F5344CB8AC3E}">
        <p14:creationId xmlns:p14="http://schemas.microsoft.com/office/powerpoint/2010/main" val="2265516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17C7-9E07-415E-98E9-6B5587348A15}" type="slidenum">
              <a:rPr lang="zh-CN" altLang="zh-CN"/>
              <a:pPr>
                <a:defRPr/>
              </a:pPr>
              <a:t>‹#›</a:t>
            </a:fld>
            <a:fld id="{D11F97E9-EA6E-4D40-B17A-B8E9BAB319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F733F-F61C-4E52-B8AC-B35B04FB9962}" type="slidenum">
              <a:rPr lang="zh-CN" altLang="zh-CN"/>
              <a:pPr>
                <a:defRPr/>
              </a:pPr>
              <a:t>‹#›</a:t>
            </a:fld>
            <a:fld id="{96109FE3-B70F-4BBA-9F88-84BFCCFCE4E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775E-FCAA-414D-9DF2-7BC18F53528F}" type="slidenum">
              <a:rPr lang="zh-CN" altLang="zh-CN"/>
              <a:pPr>
                <a:defRPr/>
              </a:pPr>
              <a:t>‹#›</a:t>
            </a:fld>
            <a:fld id="{3F1A6394-5BA5-4802-9B37-5291CEFAAC4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0D6F5-22B3-457E-A749-F91EA3FCC6BB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B08EB-1CC1-404C-B6AD-0BF5013F1C98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FA731-65D7-4602-84F6-7C0F8172EF51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B470-8F13-4452-AD7E-C58C2334FFF9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91441-3401-41D9-BFF6-15EFC7AA4BB4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1D149-5A90-4634-9B55-D999A09B928F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90CCC-24D7-4E3B-A8AA-3882008E0C66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0C000-2BBA-4054-9EF4-112C47BC0F45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56506-F7F8-4082-AA53-2AA01D023D8D}" type="slidenum">
              <a:rPr lang="zh-CN" altLang="zh-CN"/>
              <a:pPr>
                <a:defRPr/>
              </a:pPr>
              <a:t>‹#›</a:t>
            </a:fld>
            <a:fld id="{10890BBD-F46B-4D9F-BE2F-A8950B67DC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0DCC9-32DB-480B-A550-13D654DB578D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ECDB6-84BE-47DB-8986-ABE11B02F390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46C9-7C0A-4BD1-B149-70A3EE8731FB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C736-8890-4EE3-90C5-3527BBB76C34}" type="slidenum">
              <a:rPr lang="zh-CN" altLang="zh-CN"/>
              <a:pPr>
                <a:defRPr/>
              </a:pPr>
              <a:t>‹#›</a:t>
            </a:fld>
            <a:fld id="{30678042-433D-4442-880C-D5B42E5ECC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EFFFF-AFF1-44E1-A911-66D4E6ECB2E3}" type="slidenum">
              <a:rPr lang="zh-CN" altLang="zh-CN"/>
              <a:pPr>
                <a:defRPr/>
              </a:pPr>
              <a:t>‹#›</a:t>
            </a:fld>
            <a:fld id="{BDA2B7B3-85BE-4F9C-8A60-10ADC1E0F5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C334-B832-4C4D-AA87-5F50BEC4C809}" type="slidenum">
              <a:rPr lang="zh-CN" altLang="zh-CN"/>
              <a:pPr>
                <a:defRPr/>
              </a:pPr>
              <a:t>‹#›</a:t>
            </a:fld>
            <a:fld id="{880FD673-5CD6-40A0-81B4-D6990D65D26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3211A-847E-4F51-9F8B-EA35C542CB52}" type="slidenum">
              <a:rPr lang="zh-CN" altLang="zh-CN"/>
              <a:pPr>
                <a:defRPr/>
              </a:pPr>
              <a:t>‹#›</a:t>
            </a:fld>
            <a:fld id="{357ACD7A-1780-41EB-A987-F73ADE729B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81016-6753-42AC-992A-644F6F0D23E2}" type="slidenum">
              <a:rPr lang="zh-CN" altLang="zh-CN"/>
              <a:pPr>
                <a:defRPr/>
              </a:pPr>
              <a:t>‹#›</a:t>
            </a:fld>
            <a:fld id="{74FBC553-61D8-4FBB-A89B-457135858B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A498B-FF32-4008-A669-0A52DD324E50}" type="slidenum">
              <a:rPr lang="zh-CN" altLang="zh-CN"/>
              <a:pPr>
                <a:defRPr/>
              </a:pPr>
              <a:t>‹#›</a:t>
            </a:fld>
            <a:fld id="{05E44189-579F-4402-AEA6-661788F0B0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95F4-91AC-4D6B-8EEC-E05A42114EB2}" type="slidenum">
              <a:rPr lang="zh-CN" altLang="zh-CN"/>
              <a:pPr>
                <a:defRPr/>
              </a:pPr>
              <a:t>‹#›</a:t>
            </a:fld>
            <a:fld id="{E35D6720-A4F2-4160-8E8D-B1207B938C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FEC43A-8256-40CB-948D-0EE948B314F5}" type="slidenum">
              <a:rPr lang="zh-CN" altLang="zh-CN"/>
              <a:pPr>
                <a:defRPr/>
              </a:pPr>
              <a:t>‹#›</a:t>
            </a:fld>
            <a:fld id="{A1738B73-B987-424B-B920-6A92CEBABB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13318" name="Picture 6" descr="Untitled-4 copy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11475" y="6510338"/>
            <a:ext cx="62182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huangshangyizha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405313" y="6524625"/>
            <a:ext cx="2682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huangxiayizhang">
            <a:hlinkClick r:id="" action="ppaction://hlinkshowjump?jump=lastslide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78613" y="6524625"/>
            <a:ext cx="2682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 descr="huangsanjiaozuo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237163" y="6524625"/>
            <a:ext cx="241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0" descr="huangsanjiao copy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007100" y="6524625"/>
            <a:ext cx="241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1" descr="hengtiao copy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175" y="0"/>
            <a:ext cx="9140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19"/>
          <a:srcRect l="5844" t="9778" r="69589" b="29778"/>
          <a:stretch>
            <a:fillRect/>
          </a:stretch>
        </p:blipFill>
        <p:spPr bwMode="auto">
          <a:xfrm>
            <a:off x="179388" y="0"/>
            <a:ext cx="3603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938" y="6551613"/>
            <a:ext cx="1628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2F5FC15-59FF-4B81-BFF6-2940879DAD0D}" type="slidenum">
              <a:rPr lang="zh-CN" altLang="zh-CN"/>
              <a:pPr>
                <a:defRPr/>
              </a:pPr>
              <a:t>‹#›</a:t>
            </a:fld>
            <a:r>
              <a:rPr lang="zh-CN" altLang="zh-CN"/>
              <a:t>/42</a:t>
            </a:r>
          </a:p>
        </p:txBody>
      </p:sp>
      <p:sp>
        <p:nvSpPr>
          <p:cNvPr id="2062" name="Text Box 14"/>
          <p:cNvSpPr txBox="1">
            <a:spLocks noChangeArrowheads="1"/>
          </p:cNvSpPr>
          <p:nvPr userDrawn="1"/>
        </p:nvSpPr>
        <p:spPr bwMode="auto">
          <a:xfrm>
            <a:off x="684213" y="-98425"/>
            <a:ext cx="29416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sz="2400" b="1">
                <a:solidFill>
                  <a:srgbClr val="3333FF"/>
                </a:solidFill>
                <a:latin typeface="Times New Roman" pitchFamily="18" charset="0"/>
                <a:ea typeface="楷体_GB2312" pitchFamily="1" charset="-122"/>
              </a:rPr>
              <a:t>第三章　运动的描述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57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6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4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100.wmf"/><Relationship Id="rId15" Type="http://schemas.openxmlformats.org/officeDocument/2006/relationships/image" Target="../media/image96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04.wmf"/><Relationship Id="rId26" Type="http://schemas.openxmlformats.org/officeDocument/2006/relationships/oleObject" Target="../embeddings/oleObject124.bin"/><Relationship Id="rId39" Type="http://schemas.openxmlformats.org/officeDocument/2006/relationships/image" Target="../media/image116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34" Type="http://schemas.openxmlformats.org/officeDocument/2006/relationships/oleObject" Target="../embeddings/oleObject128.bin"/><Relationship Id="rId42" Type="http://schemas.openxmlformats.org/officeDocument/2006/relationships/oleObject" Target="../embeddings/oleObject13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33" Type="http://schemas.openxmlformats.org/officeDocument/2006/relationships/image" Target="../media/image113.wmf"/><Relationship Id="rId38" Type="http://schemas.openxmlformats.org/officeDocument/2006/relationships/oleObject" Target="../embeddings/oleObject13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6.wmf"/><Relationship Id="rId20" Type="http://schemas.openxmlformats.org/officeDocument/2006/relationships/image" Target="../media/image105.wmf"/><Relationship Id="rId29" Type="http://schemas.openxmlformats.org/officeDocument/2006/relationships/image" Target="../media/image111.wmf"/><Relationship Id="rId41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7.wmf"/><Relationship Id="rId32" Type="http://schemas.openxmlformats.org/officeDocument/2006/relationships/oleObject" Target="../embeddings/oleObject127.bin"/><Relationship Id="rId37" Type="http://schemas.openxmlformats.org/officeDocument/2006/relationships/image" Target="../media/image115.wmf"/><Relationship Id="rId40" Type="http://schemas.openxmlformats.org/officeDocument/2006/relationships/oleObject" Target="../embeddings/oleObject131.bin"/><Relationship Id="rId45" Type="http://schemas.openxmlformats.org/officeDocument/2006/relationships/image" Target="../media/image118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5.bin"/><Relationship Id="rId36" Type="http://schemas.openxmlformats.org/officeDocument/2006/relationships/oleObject" Target="../embeddings/oleObject1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20.bin"/><Relationship Id="rId31" Type="http://schemas.openxmlformats.org/officeDocument/2006/relationships/image" Target="../media/image112.wmf"/><Relationship Id="rId44" Type="http://schemas.openxmlformats.org/officeDocument/2006/relationships/oleObject" Target="../embeddings/oleObject133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3.wmf"/><Relationship Id="rId22" Type="http://schemas.openxmlformats.org/officeDocument/2006/relationships/image" Target="../media/image106.wmf"/><Relationship Id="rId27" Type="http://schemas.openxmlformats.org/officeDocument/2006/relationships/image" Target="../media/image110.wmf"/><Relationship Id="rId30" Type="http://schemas.openxmlformats.org/officeDocument/2006/relationships/oleObject" Target="../embeddings/oleObject126.bin"/><Relationship Id="rId35" Type="http://schemas.openxmlformats.org/officeDocument/2006/relationships/image" Target="../media/image114.wmf"/><Relationship Id="rId43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1.wmf"/><Relationship Id="rId26" Type="http://schemas.openxmlformats.org/officeDocument/2006/relationships/image" Target="../media/image124.wmf"/><Relationship Id="rId39" Type="http://schemas.openxmlformats.org/officeDocument/2006/relationships/oleObject" Target="../embeddings/oleObject152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14.wmf"/><Relationship Id="rId42" Type="http://schemas.openxmlformats.org/officeDocument/2006/relationships/image" Target="../media/image117.wmf"/><Relationship Id="rId47" Type="http://schemas.openxmlformats.org/officeDocument/2006/relationships/oleObject" Target="../embeddings/oleObject156.bin"/><Relationship Id="rId50" Type="http://schemas.openxmlformats.org/officeDocument/2006/relationships/image" Target="../media/image94.wmf"/><Relationship Id="rId55" Type="http://schemas.openxmlformats.org/officeDocument/2006/relationships/image" Target="../media/image95.wmf"/><Relationship Id="rId63" Type="http://schemas.openxmlformats.org/officeDocument/2006/relationships/image" Target="../media/image106.wmf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47.bin"/><Relationship Id="rId41" Type="http://schemas.openxmlformats.org/officeDocument/2006/relationships/oleObject" Target="../embeddings/oleObject153.bin"/><Relationship Id="rId54" Type="http://schemas.openxmlformats.org/officeDocument/2006/relationships/oleObject" Target="../embeddings/oleObject160.bin"/><Relationship Id="rId62" Type="http://schemas.openxmlformats.org/officeDocument/2006/relationships/oleObject" Target="../embeddings/oleObject16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21.wmf"/><Relationship Id="rId32" Type="http://schemas.openxmlformats.org/officeDocument/2006/relationships/image" Target="../media/image113.w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62.wmf"/><Relationship Id="rId45" Type="http://schemas.openxmlformats.org/officeDocument/2006/relationships/oleObject" Target="../embeddings/oleObject155.bin"/><Relationship Id="rId53" Type="http://schemas.openxmlformats.org/officeDocument/2006/relationships/image" Target="../media/image14.wmf"/><Relationship Id="rId58" Type="http://schemas.openxmlformats.org/officeDocument/2006/relationships/oleObject" Target="../embeddings/oleObject162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25.wmf"/><Relationship Id="rId36" Type="http://schemas.openxmlformats.org/officeDocument/2006/relationships/image" Target="../media/image115.wmf"/><Relationship Id="rId49" Type="http://schemas.openxmlformats.org/officeDocument/2006/relationships/oleObject" Target="../embeddings/oleObject157.bin"/><Relationship Id="rId57" Type="http://schemas.openxmlformats.org/officeDocument/2006/relationships/image" Target="../media/image77.wmf"/><Relationship Id="rId61" Type="http://schemas.openxmlformats.org/officeDocument/2006/relationships/image" Target="../media/image105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4" Type="http://schemas.openxmlformats.org/officeDocument/2006/relationships/image" Target="../media/image118.wmf"/><Relationship Id="rId52" Type="http://schemas.openxmlformats.org/officeDocument/2006/relationships/oleObject" Target="../embeddings/oleObject159.bin"/><Relationship Id="rId60" Type="http://schemas.openxmlformats.org/officeDocument/2006/relationships/oleObject" Target="../embeddings/oleObject163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61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26.wmf"/><Relationship Id="rId35" Type="http://schemas.openxmlformats.org/officeDocument/2006/relationships/oleObject" Target="../embeddings/oleObject150.bin"/><Relationship Id="rId43" Type="http://schemas.openxmlformats.org/officeDocument/2006/relationships/oleObject" Target="../embeddings/oleObject154.bin"/><Relationship Id="rId48" Type="http://schemas.openxmlformats.org/officeDocument/2006/relationships/image" Target="../media/image93.wmf"/><Relationship Id="rId56" Type="http://schemas.openxmlformats.org/officeDocument/2006/relationships/oleObject" Target="../embeddings/oleObject161.bin"/><Relationship Id="rId64" Type="http://schemas.openxmlformats.org/officeDocument/2006/relationships/oleObject" Target="../embeddings/oleObject165.bin"/><Relationship Id="rId8" Type="http://schemas.openxmlformats.org/officeDocument/2006/relationships/image" Target="../media/image112.wmf"/><Relationship Id="rId51" Type="http://schemas.openxmlformats.org/officeDocument/2006/relationships/oleObject" Target="../embeddings/oleObject158.bin"/><Relationship Id="rId3" Type="http://schemas.openxmlformats.org/officeDocument/2006/relationships/oleObject" Target="../embeddings/oleObject13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16.wmf"/><Relationship Id="rId46" Type="http://schemas.openxmlformats.org/officeDocument/2006/relationships/image" Target="../media/image127.wmf"/><Relationship Id="rId59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9.wmf"/><Relationship Id="rId11" Type="http://schemas.openxmlformats.org/officeDocument/2006/relationships/image" Target="../media/image132.png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8.jpeg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42.wmf"/><Relationship Id="rId19" Type="http://schemas.openxmlformats.org/officeDocument/2006/relationships/image" Target="../media/image147.png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5.wmf"/><Relationship Id="rId22" Type="http://schemas.openxmlformats.org/officeDocument/2006/relationships/image" Target="../media/image1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176.wmf"/><Relationship Id="rId26" Type="http://schemas.openxmlformats.org/officeDocument/2006/relationships/oleObject" Target="../embeddings/oleObject218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183.w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18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29" Type="http://schemas.openxmlformats.org/officeDocument/2006/relationships/image" Target="../media/image18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179.wmf"/><Relationship Id="rId32" Type="http://schemas.openxmlformats.org/officeDocument/2006/relationships/oleObject" Target="../embeddings/oleObject221.bin"/><Relationship Id="rId37" Type="http://schemas.openxmlformats.org/officeDocument/2006/relationships/oleObject" Target="../embeddings/oleObject224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oleObject" Target="../embeddings/oleObject219.bin"/><Relationship Id="rId36" Type="http://schemas.openxmlformats.org/officeDocument/2006/relationships/image" Target="../media/image184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14.bin"/><Relationship Id="rId31" Type="http://schemas.openxmlformats.org/officeDocument/2006/relationships/image" Target="../media/image182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Relationship Id="rId27" Type="http://schemas.openxmlformats.org/officeDocument/2006/relationships/image" Target="../media/image180.wmf"/><Relationship Id="rId30" Type="http://schemas.openxmlformats.org/officeDocument/2006/relationships/oleObject" Target="../embeddings/oleObject220.bin"/><Relationship Id="rId35" Type="http://schemas.openxmlformats.org/officeDocument/2006/relationships/oleObject" Target="../embeddings/oleObject2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18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19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0.wmf"/><Relationship Id="rId12" Type="http://schemas.openxmlformats.org/officeDocument/2006/relationships/hyperlink" Target="../../PCAI/P01/CH01/PART02/HTML/INDEXOFXD.HTML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1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198.w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02.wmf"/><Relationship Id="rId34" Type="http://schemas.openxmlformats.org/officeDocument/2006/relationships/oleObject" Target="../embeddings/oleObject248.bin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00.wmf"/><Relationship Id="rId25" Type="http://schemas.openxmlformats.org/officeDocument/2006/relationships/image" Target="../media/image17.wmf"/><Relationship Id="rId33" Type="http://schemas.openxmlformats.org/officeDocument/2006/relationships/image" Target="../media/image20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29" Type="http://schemas.openxmlformats.org/officeDocument/2006/relationships/image" Target="../media/image205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97.wmf"/><Relationship Id="rId24" Type="http://schemas.openxmlformats.org/officeDocument/2006/relationships/oleObject" Target="../embeddings/oleObject243.bin"/><Relationship Id="rId32" Type="http://schemas.openxmlformats.org/officeDocument/2006/relationships/oleObject" Target="../embeddings/oleObject247.bin"/><Relationship Id="rId5" Type="http://schemas.openxmlformats.org/officeDocument/2006/relationships/image" Target="../media/image194.wmf"/><Relationship Id="rId15" Type="http://schemas.openxmlformats.org/officeDocument/2006/relationships/image" Target="../media/image199.wmf"/><Relationship Id="rId23" Type="http://schemas.openxmlformats.org/officeDocument/2006/relationships/image" Target="../media/image203.wmf"/><Relationship Id="rId28" Type="http://schemas.openxmlformats.org/officeDocument/2006/relationships/oleObject" Target="../embeddings/oleObject245.bin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01.wmf"/><Relationship Id="rId31" Type="http://schemas.openxmlformats.org/officeDocument/2006/relationships/image" Target="../media/image206.w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96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04.wmf"/><Relationship Id="rId30" Type="http://schemas.openxmlformats.org/officeDocument/2006/relationships/oleObject" Target="../embeddings/oleObject246.bin"/><Relationship Id="rId35" Type="http://schemas.openxmlformats.org/officeDocument/2006/relationships/image" Target="../media/image2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0.bin"/><Relationship Id="rId39" Type="http://schemas.openxmlformats.org/officeDocument/2006/relationships/image" Target="../media/image222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14.wmf"/><Relationship Id="rId34" Type="http://schemas.openxmlformats.org/officeDocument/2006/relationships/oleObject" Target="../embeddings/oleObject264.bin"/><Relationship Id="rId42" Type="http://schemas.openxmlformats.org/officeDocument/2006/relationships/oleObject" Target="../embeddings/oleObject268.bin"/><Relationship Id="rId47" Type="http://schemas.openxmlformats.org/officeDocument/2006/relationships/image" Target="../media/image226.wmf"/><Relationship Id="rId50" Type="http://schemas.openxmlformats.org/officeDocument/2006/relationships/oleObject" Target="../embeddings/oleObject272.bin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12.wmf"/><Relationship Id="rId25" Type="http://schemas.openxmlformats.org/officeDocument/2006/relationships/image" Target="../media/image102.wmf"/><Relationship Id="rId33" Type="http://schemas.openxmlformats.org/officeDocument/2006/relationships/image" Target="../media/image219.wmf"/><Relationship Id="rId38" Type="http://schemas.openxmlformats.org/officeDocument/2006/relationships/oleObject" Target="../embeddings/oleObject266.bin"/><Relationship Id="rId46" Type="http://schemas.openxmlformats.org/officeDocument/2006/relationships/oleObject" Target="../embeddings/oleObject27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29" Type="http://schemas.openxmlformats.org/officeDocument/2006/relationships/image" Target="../media/image217.wmf"/><Relationship Id="rId41" Type="http://schemas.openxmlformats.org/officeDocument/2006/relationships/image" Target="../media/image223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11.wmf"/><Relationship Id="rId24" Type="http://schemas.openxmlformats.org/officeDocument/2006/relationships/oleObject" Target="../embeddings/oleObject259.bin"/><Relationship Id="rId32" Type="http://schemas.openxmlformats.org/officeDocument/2006/relationships/oleObject" Target="../embeddings/oleObject263.bin"/><Relationship Id="rId37" Type="http://schemas.openxmlformats.org/officeDocument/2006/relationships/image" Target="../media/image221.wmf"/><Relationship Id="rId40" Type="http://schemas.openxmlformats.org/officeDocument/2006/relationships/oleObject" Target="../embeddings/oleObject267.bin"/><Relationship Id="rId45" Type="http://schemas.openxmlformats.org/officeDocument/2006/relationships/image" Target="../media/image225.wmf"/><Relationship Id="rId5" Type="http://schemas.openxmlformats.org/officeDocument/2006/relationships/image" Target="../media/image209.wmf"/><Relationship Id="rId15" Type="http://schemas.openxmlformats.org/officeDocument/2006/relationships/image" Target="../media/image49.wmf"/><Relationship Id="rId23" Type="http://schemas.openxmlformats.org/officeDocument/2006/relationships/image" Target="../media/image215.wmf"/><Relationship Id="rId28" Type="http://schemas.openxmlformats.org/officeDocument/2006/relationships/oleObject" Target="../embeddings/oleObject261.bin"/><Relationship Id="rId36" Type="http://schemas.openxmlformats.org/officeDocument/2006/relationships/oleObject" Target="../embeddings/oleObject265.bin"/><Relationship Id="rId49" Type="http://schemas.openxmlformats.org/officeDocument/2006/relationships/image" Target="../media/image227.w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13.wmf"/><Relationship Id="rId31" Type="http://schemas.openxmlformats.org/officeDocument/2006/relationships/image" Target="../media/image218.wmf"/><Relationship Id="rId44" Type="http://schemas.openxmlformats.org/officeDocument/2006/relationships/oleObject" Target="../embeddings/oleObject269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Relationship Id="rId27" Type="http://schemas.openxmlformats.org/officeDocument/2006/relationships/image" Target="../media/image216.wmf"/><Relationship Id="rId30" Type="http://schemas.openxmlformats.org/officeDocument/2006/relationships/oleObject" Target="../embeddings/oleObject262.bin"/><Relationship Id="rId35" Type="http://schemas.openxmlformats.org/officeDocument/2006/relationships/image" Target="../media/image220.wmf"/><Relationship Id="rId43" Type="http://schemas.openxmlformats.org/officeDocument/2006/relationships/image" Target="../media/image224.wmf"/><Relationship Id="rId48" Type="http://schemas.openxmlformats.org/officeDocument/2006/relationships/oleObject" Target="../embeddings/oleObject271.bin"/><Relationship Id="rId8" Type="http://schemas.openxmlformats.org/officeDocument/2006/relationships/oleObject" Target="../embeddings/oleObject251.bin"/><Relationship Id="rId51" Type="http://schemas.openxmlformats.org/officeDocument/2006/relationships/image" Target="../media/image22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3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43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3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39.wmf"/><Relationship Id="rId26" Type="http://schemas.openxmlformats.org/officeDocument/2006/relationships/oleObject" Target="../embeddings/oleObject306.bin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301.bin"/><Relationship Id="rId25" Type="http://schemas.openxmlformats.org/officeDocument/2006/relationships/image" Target="../media/image9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8.wmf"/><Relationship Id="rId20" Type="http://schemas.openxmlformats.org/officeDocument/2006/relationships/image" Target="../media/image247.wmf"/><Relationship Id="rId29" Type="http://schemas.openxmlformats.org/officeDocument/2006/relationships/image" Target="../media/image25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98.bin"/><Relationship Id="rId24" Type="http://schemas.openxmlformats.org/officeDocument/2006/relationships/oleObject" Target="../embeddings/oleObject305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image" Target="../media/image248.wmf"/><Relationship Id="rId28" Type="http://schemas.openxmlformats.org/officeDocument/2006/relationships/oleObject" Target="../embeddings/oleObject307.bin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37.wmf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24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jp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308.bin"/><Relationship Id="rId7" Type="http://schemas.openxmlformats.org/officeDocument/2006/relationships/image" Target="../media/image21.wmf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09.bin"/><Relationship Id="rId11" Type="http://schemas.openxmlformats.org/officeDocument/2006/relationships/oleObject" Target="../embeddings/oleObject312.bin"/><Relationship Id="rId5" Type="http://schemas.openxmlformats.org/officeDocument/2006/relationships/image" Target="../media/image56.png"/><Relationship Id="rId15" Type="http://schemas.openxmlformats.org/officeDocument/2006/relationships/oleObject" Target="../embeddings/oleObject314.bin"/><Relationship Id="rId10" Type="http://schemas.openxmlformats.org/officeDocument/2006/relationships/oleObject" Target="../embeddings/oleObject311.bin"/><Relationship Id="rId4" Type="http://schemas.openxmlformats.org/officeDocument/2006/relationships/image" Target="../media/image252.wmf"/><Relationship Id="rId9" Type="http://schemas.openxmlformats.org/officeDocument/2006/relationships/image" Target="../media/image102.wmf"/><Relationship Id="rId1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261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316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323.bin"/><Relationship Id="rId25" Type="http://schemas.openxmlformats.org/officeDocument/2006/relationships/oleObject" Target="../embeddings/oleObject327.bin"/><Relationship Id="rId33" Type="http://schemas.openxmlformats.org/officeDocument/2006/relationships/image" Target="../media/image21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1.wmf"/><Relationship Id="rId20" Type="http://schemas.openxmlformats.org/officeDocument/2006/relationships/oleObject" Target="../embeddings/oleObject324.bin"/><Relationship Id="rId29" Type="http://schemas.openxmlformats.org/officeDocument/2006/relationships/oleObject" Target="../embeddings/oleObject32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320.bin"/><Relationship Id="rId24" Type="http://schemas.openxmlformats.org/officeDocument/2006/relationships/oleObject" Target="../embeddings/oleObject326.bin"/><Relationship Id="rId32" Type="http://schemas.openxmlformats.org/officeDocument/2006/relationships/oleObject" Target="../embeddings/oleObject331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23" Type="http://schemas.openxmlformats.org/officeDocument/2006/relationships/image" Target="../media/image102.wmf"/><Relationship Id="rId28" Type="http://schemas.openxmlformats.org/officeDocument/2006/relationships/image" Target="../media/image123.wmf"/><Relationship Id="rId10" Type="http://schemas.openxmlformats.org/officeDocument/2006/relationships/image" Target="../media/image258.wmf"/><Relationship Id="rId19" Type="http://schemas.openxmlformats.org/officeDocument/2006/relationships/image" Target="../media/image56.png"/><Relationship Id="rId31" Type="http://schemas.openxmlformats.org/officeDocument/2006/relationships/oleObject" Target="../embeddings/oleObject330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260.wmf"/><Relationship Id="rId22" Type="http://schemas.openxmlformats.org/officeDocument/2006/relationships/oleObject" Target="../embeddings/oleObject325.bin"/><Relationship Id="rId27" Type="http://schemas.openxmlformats.org/officeDocument/2006/relationships/oleObject" Target="../embeddings/oleObject328.bin"/><Relationship Id="rId30" Type="http://schemas.openxmlformats.org/officeDocument/2006/relationships/image" Target="../media/image26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33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2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348.bin"/><Relationship Id="rId26" Type="http://schemas.openxmlformats.org/officeDocument/2006/relationships/oleObject" Target="../embeddings/oleObject352.bin"/><Relationship Id="rId39" Type="http://schemas.openxmlformats.org/officeDocument/2006/relationships/image" Target="../media/image279.wmf"/><Relationship Id="rId3" Type="http://schemas.openxmlformats.org/officeDocument/2006/relationships/image" Target="../media/image56.png"/><Relationship Id="rId21" Type="http://schemas.openxmlformats.org/officeDocument/2006/relationships/image" Target="../media/image275.wmf"/><Relationship Id="rId34" Type="http://schemas.openxmlformats.org/officeDocument/2006/relationships/image" Target="../media/image277.wmf"/><Relationship Id="rId42" Type="http://schemas.openxmlformats.org/officeDocument/2006/relationships/oleObject" Target="../embeddings/oleObject362.bin"/><Relationship Id="rId47" Type="http://schemas.openxmlformats.org/officeDocument/2006/relationships/image" Target="../media/image283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45.bin"/><Relationship Id="rId17" Type="http://schemas.openxmlformats.org/officeDocument/2006/relationships/image" Target="../media/image273.wmf"/><Relationship Id="rId25" Type="http://schemas.openxmlformats.org/officeDocument/2006/relationships/image" Target="../media/image276.wmf"/><Relationship Id="rId33" Type="http://schemas.openxmlformats.org/officeDocument/2006/relationships/oleObject" Target="../embeddings/oleObject357.bin"/><Relationship Id="rId38" Type="http://schemas.openxmlformats.org/officeDocument/2006/relationships/oleObject" Target="../embeddings/oleObject360.bin"/><Relationship Id="rId46" Type="http://schemas.openxmlformats.org/officeDocument/2006/relationships/oleObject" Target="../embeddings/oleObject36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49.bin"/><Relationship Id="rId29" Type="http://schemas.openxmlformats.org/officeDocument/2006/relationships/oleObject" Target="../embeddings/oleObject354.bin"/><Relationship Id="rId41" Type="http://schemas.openxmlformats.org/officeDocument/2006/relationships/image" Target="../media/image280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271.wmf"/><Relationship Id="rId24" Type="http://schemas.openxmlformats.org/officeDocument/2006/relationships/oleObject" Target="../embeddings/oleObject351.bin"/><Relationship Id="rId32" Type="http://schemas.openxmlformats.org/officeDocument/2006/relationships/oleObject" Target="../embeddings/oleObject356.bin"/><Relationship Id="rId37" Type="http://schemas.openxmlformats.org/officeDocument/2006/relationships/image" Target="../media/image278.wmf"/><Relationship Id="rId40" Type="http://schemas.openxmlformats.org/officeDocument/2006/relationships/oleObject" Target="../embeddings/oleObject361.bin"/><Relationship Id="rId45" Type="http://schemas.openxmlformats.org/officeDocument/2006/relationships/image" Target="../media/image282.wmf"/><Relationship Id="rId5" Type="http://schemas.openxmlformats.org/officeDocument/2006/relationships/image" Target="../media/image15.wmf"/><Relationship Id="rId15" Type="http://schemas.openxmlformats.org/officeDocument/2006/relationships/image" Target="../media/image272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353.bin"/><Relationship Id="rId36" Type="http://schemas.openxmlformats.org/officeDocument/2006/relationships/oleObject" Target="../embeddings/oleObject359.bin"/><Relationship Id="rId10" Type="http://schemas.openxmlformats.org/officeDocument/2006/relationships/oleObject" Target="../embeddings/oleObject344.bin"/><Relationship Id="rId19" Type="http://schemas.openxmlformats.org/officeDocument/2006/relationships/image" Target="../media/image274.wmf"/><Relationship Id="rId31" Type="http://schemas.openxmlformats.org/officeDocument/2006/relationships/oleObject" Target="../embeddings/oleObject355.bin"/><Relationship Id="rId44" Type="http://schemas.openxmlformats.org/officeDocument/2006/relationships/oleObject" Target="../embeddings/oleObject363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253.wmf"/><Relationship Id="rId14" Type="http://schemas.openxmlformats.org/officeDocument/2006/relationships/oleObject" Target="../embeddings/oleObject346.bin"/><Relationship Id="rId22" Type="http://schemas.openxmlformats.org/officeDocument/2006/relationships/oleObject" Target="../embeddings/oleObject350.bin"/><Relationship Id="rId27" Type="http://schemas.openxmlformats.org/officeDocument/2006/relationships/image" Target="../media/image21.wmf"/><Relationship Id="rId30" Type="http://schemas.openxmlformats.org/officeDocument/2006/relationships/image" Target="../media/image262.wmf"/><Relationship Id="rId35" Type="http://schemas.openxmlformats.org/officeDocument/2006/relationships/oleObject" Target="../embeddings/oleObject358.bin"/><Relationship Id="rId43" Type="http://schemas.openxmlformats.org/officeDocument/2006/relationships/image" Target="../media/image28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image" Target="../media/image262.wmf"/><Relationship Id="rId18" Type="http://schemas.openxmlformats.org/officeDocument/2006/relationships/image" Target="../media/image277.wmf"/><Relationship Id="rId26" Type="http://schemas.openxmlformats.org/officeDocument/2006/relationships/oleObject" Target="../embeddings/oleObject377.bin"/><Relationship Id="rId3" Type="http://schemas.openxmlformats.org/officeDocument/2006/relationships/oleObject" Target="../embeddings/oleObject365.bin"/><Relationship Id="rId21" Type="http://schemas.openxmlformats.org/officeDocument/2006/relationships/image" Target="../media/image278.wmf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369.bin"/><Relationship Id="rId17" Type="http://schemas.openxmlformats.org/officeDocument/2006/relationships/oleObject" Target="../embeddings/oleObject372.bin"/><Relationship Id="rId25" Type="http://schemas.openxmlformats.org/officeDocument/2006/relationships/image" Target="../media/image28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1.bin"/><Relationship Id="rId20" Type="http://schemas.openxmlformats.org/officeDocument/2006/relationships/oleObject" Target="../embeddings/oleObject374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4.wmf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376.bin"/><Relationship Id="rId5" Type="http://schemas.openxmlformats.org/officeDocument/2006/relationships/oleObject" Target="../embeddings/oleObject366.bin"/><Relationship Id="rId15" Type="http://schemas.openxmlformats.org/officeDocument/2006/relationships/image" Target="../media/image273.wmf"/><Relationship Id="rId23" Type="http://schemas.openxmlformats.org/officeDocument/2006/relationships/image" Target="../media/image285.wmf"/><Relationship Id="rId10" Type="http://schemas.openxmlformats.org/officeDocument/2006/relationships/oleObject" Target="../embeddings/oleObject368.bin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96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70.bin"/><Relationship Id="rId22" Type="http://schemas.openxmlformats.org/officeDocument/2006/relationships/oleObject" Target="../embeddings/oleObject375.bin"/><Relationship Id="rId27" Type="http://schemas.openxmlformats.org/officeDocument/2006/relationships/image" Target="../media/image28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379.bin"/><Relationship Id="rId4" Type="http://schemas.openxmlformats.org/officeDocument/2006/relationships/image" Target="../media/image28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297.wmf"/><Relationship Id="rId26" Type="http://schemas.openxmlformats.org/officeDocument/2006/relationships/image" Target="../media/image301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89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300.wmf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0.bin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388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95.wmf"/><Relationship Id="rId22" Type="http://schemas.openxmlformats.org/officeDocument/2006/relationships/image" Target="../media/image29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93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9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image" Target="../media/image56.png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2411" y="1196976"/>
            <a:ext cx="8640638" cy="3771900"/>
            <a:chOff x="-88" y="91"/>
            <a:chExt cx="5376" cy="2376"/>
          </a:xfrm>
        </p:grpSpPr>
        <p:pic>
          <p:nvPicPr>
            <p:cNvPr id="4" name="Picture 3" descr="R0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88" y="91"/>
              <a:ext cx="5376" cy="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5" y="477"/>
              <a:ext cx="4896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隶书"/>
                  <a:cs typeface="隶书"/>
                </a:rPr>
                <a:t> </a:t>
              </a: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隶书"/>
                  <a:cs typeface="隶书"/>
                </a:rPr>
                <a:t>大学物理</a:t>
              </a:r>
              <a:endPara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隶书"/>
                <a:cs typeface="隶书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dirty="0">
                  <a:solidFill>
                    <a:srgbClr val="0000CC"/>
                  </a:solidFill>
                  <a:latin typeface="Arial Narrow" pitchFamily="34" charset="0"/>
                  <a:ea typeface="隶书"/>
                </a:rPr>
                <a:t> 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0800000" flipV="1">
            <a:off x="527122" y="300327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University Physics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48561" y="480002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主讲：林月霞</a:t>
            </a:r>
          </a:p>
        </p:txBody>
      </p:sp>
    </p:spTree>
    <p:extLst>
      <p:ext uri="{BB962C8B-B14F-4D97-AF65-F5344CB8AC3E}">
        <p14:creationId xmlns:p14="http://schemas.microsoft.com/office/powerpoint/2010/main" val="618414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34A47-3642-4E03-89D5-9FB1D4F76926}" type="slidenum">
              <a:rPr lang="zh-CN" altLang="zh-CN" smtClean="0">
                <a:ea typeface="宋体" charset="-122"/>
              </a:rPr>
              <a:pPr/>
              <a:t>10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2332038"/>
            <a:ext cx="255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找一个实例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14400" y="172243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平面曲线运动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14400" y="2941638"/>
          <a:ext cx="5316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r:id="rId3" imgW="1994217" imgH="228917" progId="Equation.3">
                  <p:embed/>
                </p:oleObj>
              </mc:Choice>
              <mc:Fallback>
                <p:oleObj r:id="rId3" imgW="1994217" imgH="2289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1638"/>
                        <a:ext cx="53165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4" name="Group 5"/>
          <p:cNvGrpSpPr>
            <a:grpSpLocks/>
          </p:cNvGrpSpPr>
          <p:nvPr/>
        </p:nvGrpSpPr>
        <p:grpSpPr bwMode="auto">
          <a:xfrm>
            <a:off x="447675" y="476250"/>
            <a:ext cx="6572250" cy="658813"/>
            <a:chOff x="0" y="0"/>
            <a:chExt cx="4140" cy="415"/>
          </a:xfrm>
        </p:grpSpPr>
        <p:sp>
          <p:nvSpPr>
            <p:cNvPr id="15391" name="Text Box 6"/>
            <p:cNvSpPr txBox="1">
              <a:spLocks noChangeArrowheads="1"/>
            </p:cNvSpPr>
            <p:nvPr/>
          </p:nvSpPr>
          <p:spPr bwMode="auto">
            <a:xfrm>
              <a:off x="0" y="48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hlink"/>
                  </a:solidFill>
                  <a:latin typeface="宋体" charset="-122"/>
                </a:rPr>
                <a:t>例题</a:t>
              </a:r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3</a:t>
              </a:r>
              <a:r>
                <a:rPr lang="en-US" altLang="zh-CN" sz="2800" b="1">
                  <a:solidFill>
                    <a:schemeClr val="hlink"/>
                  </a:solidFill>
                  <a:latin typeface="宋体" charset="-122"/>
                </a:rPr>
                <a:t>.</a:t>
              </a:r>
              <a:r>
                <a:rPr lang="en-US" altLang="zh-CN" sz="2800" b="1">
                  <a:latin typeface="宋体" charset="-122"/>
                </a:rPr>
                <a:t> </a:t>
              </a:r>
              <a:r>
                <a:rPr lang="zh-CN" altLang="en-US" sz="2800" b="1">
                  <a:latin typeface="宋体" charset="-122"/>
                </a:rPr>
                <a:t>已知：</a:t>
              </a:r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344" y="0"/>
            <a:ext cx="2796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5" r:id="rId5" imgW="1676717" imgH="228917" progId="Equation.3">
                    <p:embed/>
                  </p:oleObj>
                </mc:Choice>
                <mc:Fallback>
                  <p:oleObj r:id="rId5" imgW="1676717" imgH="228917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0"/>
                          <a:ext cx="2796" cy="4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5" name="Text Box 8"/>
          <p:cNvSpPr txBox="1">
            <a:spLocks noChangeArrowheads="1"/>
          </p:cNvSpPr>
          <p:nvPr/>
        </p:nvSpPr>
        <p:spPr bwMode="auto">
          <a:xfrm>
            <a:off x="457200" y="1189038"/>
            <a:ext cx="4043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质点做什么运动？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7088" y="602138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合运动：斜抛运动</a:t>
            </a: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827088" y="3556000"/>
            <a:ext cx="5486400" cy="1295400"/>
            <a:chOff x="0" y="0"/>
            <a:chExt cx="3456" cy="816"/>
          </a:xfrm>
        </p:grpSpPr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48" y="0"/>
            <a:ext cx="340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6" r:id="rId7" imgW="1815629" imgH="241512" progId="Equation.3">
                    <p:embed/>
                  </p:oleObj>
                </mc:Choice>
                <mc:Fallback>
                  <p:oleObj r:id="rId7" imgW="1815629" imgH="241512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3408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9" name="Group 12"/>
            <p:cNvGrpSpPr>
              <a:grpSpLocks/>
            </p:cNvGrpSpPr>
            <p:nvPr/>
          </p:nvGrpSpPr>
          <p:grpSpPr bwMode="auto">
            <a:xfrm>
              <a:off x="0" y="432"/>
              <a:ext cx="3168" cy="384"/>
              <a:chOff x="0" y="0"/>
              <a:chExt cx="3168" cy="384"/>
            </a:xfrm>
          </p:grpSpPr>
          <p:sp>
            <p:nvSpPr>
              <p:cNvPr id="15390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1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itchFamily="18" charset="0"/>
                  </a:rPr>
                  <a:t>质点从原点出发，初速度为</a:t>
                </a:r>
              </a:p>
            </p:txBody>
          </p:sp>
          <p:graphicFrame>
            <p:nvGraphicFramePr>
              <p:cNvPr id="15374" name="Object 14"/>
              <p:cNvGraphicFramePr>
                <a:graphicFrameLocks noChangeAspect="1"/>
              </p:cNvGraphicFramePr>
              <p:nvPr/>
            </p:nvGraphicFramePr>
            <p:xfrm>
              <a:off x="2784" y="0"/>
              <a:ext cx="2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7" r:id="rId9" imgW="165202" imgH="228620" progId="Equation.3">
                      <p:embed/>
                    </p:oleObj>
                  </mc:Choice>
                  <mc:Fallback>
                    <p:oleObj r:id="rId9" imgW="165202" imgH="22862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0"/>
                            <a:ext cx="27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 flipV="1">
          <a:off x="3268663" y="4938713"/>
          <a:ext cx="285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r:id="rId11" imgW="114419" imgH="215843" progId="Equation.3">
                  <p:embed/>
                </p:oleObj>
              </mc:Choice>
              <mc:Fallback>
                <p:oleObj r:id="rId11" imgW="114419" imgH="21584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268663" y="4938713"/>
                        <a:ext cx="285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 flipV="1">
          <a:off x="4586288" y="5564188"/>
          <a:ext cx="285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r:id="rId13" imgW="114419" imgH="215843" progId="Equation.3">
                  <p:embed/>
                </p:oleObj>
              </mc:Choice>
              <mc:Fallback>
                <p:oleObj r:id="rId13" imgW="114419" imgH="21584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586288" y="5564188"/>
                        <a:ext cx="2857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7" name="Group 17"/>
          <p:cNvGrpSpPr>
            <a:grpSpLocks noChangeAspect="1"/>
          </p:cNvGrpSpPr>
          <p:nvPr/>
        </p:nvGrpSpPr>
        <p:grpSpPr bwMode="auto">
          <a:xfrm>
            <a:off x="900113" y="4724400"/>
            <a:ext cx="7704137" cy="1217613"/>
            <a:chOff x="0" y="0"/>
            <a:chExt cx="4853" cy="767"/>
          </a:xfrm>
        </p:grpSpPr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0" y="0"/>
            <a:ext cx="362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r:id="rId15" imgW="2235517" imgH="228917" progId="Equation.3">
                    <p:embed/>
                  </p:oleObj>
                </mc:Choice>
                <mc:Fallback>
                  <p:oleObj r:id="rId15" imgW="2235517" imgH="228917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629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0" y="409"/>
            <a:ext cx="485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1" r:id="rId17" imgW="3275495" imgH="241512" progId="Equation.3">
                    <p:embed/>
                  </p:oleObj>
                </mc:Choice>
                <mc:Fallback>
                  <p:oleObj r:id="rId17" imgW="3275495" imgH="241512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9"/>
                          <a:ext cx="4853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9AED9-F138-4C8C-99CC-806F4932318A}" type="slidenum">
              <a:rPr lang="zh-CN" altLang="zh-CN" smtClean="0">
                <a:ea typeface="宋体" charset="-122"/>
              </a:rPr>
              <a:pPr/>
              <a:t>11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6393" name="Text Box 2"/>
          <p:cNvSpPr txBox="1">
            <a:spLocks noChangeArrowheads="1"/>
          </p:cNvSpPr>
          <p:nvPr/>
        </p:nvSpPr>
        <p:spPr bwMode="auto">
          <a:xfrm>
            <a:off x="381000" y="76676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求抛射角、轨道方程、射程、射高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04800" y="1452563"/>
            <a:ext cx="6934200" cy="1689100"/>
            <a:chOff x="0" y="0"/>
            <a:chExt cx="4368" cy="1064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1200" y="288"/>
            <a:ext cx="316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r:id="rId3" imgW="1867217" imgH="457517" progId="Equation.3">
                    <p:embed/>
                  </p:oleObj>
                </mc:Choice>
                <mc:Fallback>
                  <p:oleObj r:id="rId3" imgW="1867217" imgH="45751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8"/>
                          <a:ext cx="3168" cy="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5"/>
            <p:cNvSpPr txBox="1">
              <a:spLocks noChangeArrowheads="1"/>
            </p:cNvSpPr>
            <p:nvPr/>
          </p:nvSpPr>
          <p:spPr bwMode="auto">
            <a:xfrm>
              <a:off x="0" y="4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抛射角：</a:t>
              </a:r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1200" y="0"/>
            <a:ext cx="1375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r:id="rId5" imgW="825459" imgH="241512" progId="Equation.3">
                    <p:embed/>
                  </p:oleObj>
                </mc:Choice>
                <mc:Fallback>
                  <p:oleObj r:id="rId5" imgW="825459" imgH="241512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0"/>
                          <a:ext cx="1375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7F2B4-E176-49B8-8710-0985B7E6F8F4}" type="slidenum">
              <a:rPr lang="zh-CN" altLang="zh-CN" smtClean="0">
                <a:ea typeface="宋体" charset="-122"/>
              </a:rPr>
              <a:pPr/>
              <a:t>12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4300538" y="1782763"/>
            <a:ext cx="4735512" cy="2536825"/>
            <a:chOff x="0" y="0"/>
            <a:chExt cx="2544" cy="1598"/>
          </a:xfrm>
        </p:grpSpPr>
        <p:grpSp>
          <p:nvGrpSpPr>
            <p:cNvPr id="17459" name="Group 3"/>
            <p:cNvGrpSpPr>
              <a:grpSpLocks/>
            </p:cNvGrpSpPr>
            <p:nvPr/>
          </p:nvGrpSpPr>
          <p:grpSpPr bwMode="auto">
            <a:xfrm>
              <a:off x="0" y="0"/>
              <a:ext cx="1776" cy="796"/>
              <a:chOff x="0" y="0"/>
              <a:chExt cx="1776" cy="796"/>
            </a:xfrm>
          </p:grpSpPr>
          <p:graphicFrame>
            <p:nvGraphicFramePr>
              <p:cNvPr id="17412" name="Object 4"/>
              <p:cNvGraphicFramePr>
                <a:graphicFrameLocks noChangeAspect="1"/>
              </p:cNvGraphicFramePr>
              <p:nvPr/>
            </p:nvGraphicFramePr>
            <p:xfrm>
              <a:off x="48" y="432"/>
              <a:ext cx="1728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7" r:id="rId3" imgW="1243838" imgH="203341" progId="Equation.3">
                      <p:embed/>
                    </p:oleObj>
                  </mc:Choice>
                  <mc:Fallback>
                    <p:oleObj r:id="rId3" imgW="1243838" imgH="203341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432"/>
                            <a:ext cx="1728" cy="3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2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latin typeface="宋体" charset="-122"/>
                  </a:rPr>
                  <a:t>射程：</a:t>
                </a:r>
              </a:p>
            </p:txBody>
          </p:sp>
        </p:grpSp>
        <p:grpSp>
          <p:nvGrpSpPr>
            <p:cNvPr id="17460" name="Group 6"/>
            <p:cNvGrpSpPr>
              <a:grpSpLocks/>
            </p:cNvGrpSpPr>
            <p:nvPr/>
          </p:nvGrpSpPr>
          <p:grpSpPr bwMode="auto">
            <a:xfrm>
              <a:off x="96" y="864"/>
              <a:ext cx="2448" cy="734"/>
              <a:chOff x="0" y="0"/>
              <a:chExt cx="2448" cy="734"/>
            </a:xfrm>
          </p:grpSpPr>
          <p:graphicFrame>
            <p:nvGraphicFramePr>
              <p:cNvPr id="17415" name="Object 7"/>
              <p:cNvGraphicFramePr>
                <a:graphicFrameLocks noChangeAspect="1"/>
              </p:cNvGraphicFramePr>
              <p:nvPr/>
            </p:nvGraphicFramePr>
            <p:xfrm>
              <a:off x="48" y="384"/>
              <a:ext cx="240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8" r:id="rId5" imgW="1383416" imgH="203341" progId="Equation.3">
                      <p:embed/>
                    </p:oleObj>
                  </mc:Choice>
                  <mc:Fallback>
                    <p:oleObj r:id="rId5" imgW="1383416" imgH="203341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384"/>
                            <a:ext cx="2400" cy="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1" name="Text Box 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latin typeface="宋体" charset="-122"/>
                  </a:rPr>
                  <a:t>射高：</a:t>
                </a:r>
              </a:p>
            </p:txBody>
          </p:sp>
        </p:grpSp>
      </p:grp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-17463" y="847725"/>
            <a:ext cx="6502401" cy="3733800"/>
            <a:chOff x="0" y="0"/>
            <a:chExt cx="4097" cy="2352"/>
          </a:xfrm>
        </p:grpSpPr>
        <p:grpSp>
          <p:nvGrpSpPr>
            <p:cNvPr id="17445" name="Group 10"/>
            <p:cNvGrpSpPr>
              <a:grpSpLocks/>
            </p:cNvGrpSpPr>
            <p:nvPr/>
          </p:nvGrpSpPr>
          <p:grpSpPr bwMode="auto">
            <a:xfrm>
              <a:off x="0" y="0"/>
              <a:ext cx="4097" cy="2352"/>
              <a:chOff x="0" y="0"/>
              <a:chExt cx="4097" cy="2352"/>
            </a:xfrm>
          </p:grpSpPr>
          <p:grpSp>
            <p:nvGrpSpPr>
              <p:cNvPr id="17447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4097" cy="768"/>
                <a:chOff x="0" y="0"/>
                <a:chExt cx="4097" cy="768"/>
              </a:xfrm>
            </p:grpSpPr>
            <p:graphicFrame>
              <p:nvGraphicFramePr>
                <p:cNvPr id="17420" name="Object 12"/>
                <p:cNvGraphicFramePr>
                  <a:graphicFrameLocks noChangeAspect="1"/>
                </p:cNvGraphicFramePr>
                <p:nvPr/>
              </p:nvGraphicFramePr>
              <p:xfrm>
                <a:off x="2736" y="48"/>
                <a:ext cx="1361" cy="6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39" r:id="rId7" imgW="889317" imgH="419417" progId="Equation.3">
                        <p:embed/>
                      </p:oleObj>
                    </mc:Choice>
                    <mc:Fallback>
                      <p:oleObj r:id="rId7" imgW="889317" imgH="419417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36" y="48"/>
                              <a:ext cx="1361" cy="6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21" name="Object 13"/>
                <p:cNvGraphicFramePr>
                  <a:graphicFrameLocks noChangeAspect="1"/>
                </p:cNvGraphicFramePr>
                <p:nvPr/>
              </p:nvGraphicFramePr>
              <p:xfrm>
                <a:off x="1152" y="0"/>
                <a:ext cx="1299" cy="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40" r:id="rId9" imgW="774681" imgH="457319" progId="Equation.3">
                        <p:embed/>
                      </p:oleObj>
                    </mc:Choice>
                    <mc:Fallback>
                      <p:oleObj r:id="rId9" imgW="774681" imgH="457319" progId="Equation.3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0"/>
                              <a:ext cx="1299" cy="7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57" name="AutoShape 14"/>
                <p:cNvSpPr>
                  <a:spLocks/>
                </p:cNvSpPr>
                <p:nvPr/>
              </p:nvSpPr>
              <p:spPr bwMode="auto">
                <a:xfrm>
                  <a:off x="2448" y="96"/>
                  <a:ext cx="192" cy="528"/>
                </a:xfrm>
                <a:prstGeom prst="rightBrace">
                  <a:avLst>
                    <a:gd name="adj1" fmla="val 22917"/>
                    <a:gd name="adj2" fmla="val 50000"/>
                  </a:avLst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200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charset="-122"/>
                    </a:rPr>
                    <a:t>轨道方程：</a:t>
                  </a:r>
                </a:p>
              </p:txBody>
            </p:sp>
          </p:grpSp>
          <p:grpSp>
            <p:nvGrpSpPr>
              <p:cNvPr id="17448" name="Group 16"/>
              <p:cNvGrpSpPr>
                <a:grpSpLocks/>
              </p:cNvGrpSpPr>
              <p:nvPr/>
            </p:nvGrpSpPr>
            <p:grpSpPr bwMode="auto">
              <a:xfrm>
                <a:off x="96" y="864"/>
                <a:ext cx="2592" cy="1488"/>
                <a:chOff x="0" y="0"/>
                <a:chExt cx="2592" cy="1488"/>
              </a:xfrm>
            </p:grpSpPr>
            <p:sp>
              <p:nvSpPr>
                <p:cNvPr id="1744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92" cy="14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50" name="Group 18"/>
                <p:cNvGrpSpPr>
                  <a:grpSpLocks/>
                </p:cNvGrpSpPr>
                <p:nvPr/>
              </p:nvGrpSpPr>
              <p:grpSpPr bwMode="auto">
                <a:xfrm>
                  <a:off x="48" y="48"/>
                  <a:ext cx="2506" cy="1364"/>
                  <a:chOff x="0" y="0"/>
                  <a:chExt cx="2506" cy="1364"/>
                </a:xfrm>
              </p:grpSpPr>
              <p:sp>
                <p:nvSpPr>
                  <p:cNvPr id="174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1032"/>
                    <a:ext cx="20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" y="600"/>
                    <a:ext cx="336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504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未知"/>
                  <p:cNvSpPr>
                    <a:spLocks/>
                  </p:cNvSpPr>
                  <p:nvPr/>
                </p:nvSpPr>
                <p:spPr bwMode="auto">
                  <a:xfrm>
                    <a:off x="336" y="504"/>
                    <a:ext cx="1824" cy="528"/>
                  </a:xfrm>
                  <a:custGeom>
                    <a:avLst/>
                    <a:gdLst>
                      <a:gd name="T0" fmla="*/ 0 w 1824"/>
                      <a:gd name="T1" fmla="*/ 528 h 528"/>
                      <a:gd name="T2" fmla="*/ 912 w 1824"/>
                      <a:gd name="T3" fmla="*/ 0 h 528"/>
                      <a:gd name="T4" fmla="*/ 1824 w 1824"/>
                      <a:gd name="T5" fmla="*/ 528 h 528"/>
                      <a:gd name="T6" fmla="*/ 0 60000 65536"/>
                      <a:gd name="T7" fmla="*/ 0 60000 65536"/>
                      <a:gd name="T8" fmla="*/ 0 60000 65536"/>
                      <a:gd name="T9" fmla="*/ 0 w 1824"/>
                      <a:gd name="T10" fmla="*/ 0 h 528"/>
                      <a:gd name="T11" fmla="*/ 1824 w 1824"/>
                      <a:gd name="T12" fmla="*/ 528 h 5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24" h="528">
                        <a:moveTo>
                          <a:pt x="0" y="528"/>
                        </a:moveTo>
                        <a:cubicBezTo>
                          <a:pt x="304" y="264"/>
                          <a:pt x="608" y="0"/>
                          <a:pt x="912" y="0"/>
                        </a:cubicBezTo>
                        <a:cubicBezTo>
                          <a:pt x="1216" y="0"/>
                          <a:pt x="1672" y="440"/>
                          <a:pt x="1824" y="528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" y="168"/>
                    <a:ext cx="0" cy="86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7432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288" y="1080"/>
                  <a:ext cx="255" cy="2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1" r:id="rId11" imgW="127042" imgH="139714" progId="Equation.3">
                          <p:embed/>
                        </p:oleObj>
                      </mc:Choice>
                      <mc:Fallback>
                        <p:oleObj r:id="rId11" imgW="127042" imgH="139714" progId="Equation.3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8" y="1080"/>
                                <a:ext cx="255" cy="2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3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1920" y="1032"/>
                  <a:ext cx="243" cy="2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2" r:id="rId13" imgW="177809" imgH="165131" progId="Equation.3">
                          <p:embed/>
                        </p:oleObj>
                      </mc:Choice>
                      <mc:Fallback>
                        <p:oleObj r:id="rId13" imgW="177809" imgH="165131" progId="Equation.3">
                          <p:embed/>
                          <p:pic>
                            <p:nvPicPr>
                              <p:cNvPr id="0" name="Picture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0" y="1032"/>
                                <a:ext cx="243" cy="2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4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18" y="0"/>
                  <a:ext cx="225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3" r:id="rId15" imgW="139835" imgH="165202" progId="Equation.3">
                          <p:embed/>
                        </p:oleObj>
                      </mc:Choice>
                      <mc:Fallback>
                        <p:oleObj r:id="rId15" imgW="139835" imgH="165202" progId="Equation.3">
                          <p:embed/>
                          <p:pic>
                            <p:nvPicPr>
                              <p:cNvPr id="0" name="Picture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8" y="0"/>
                                <a:ext cx="225" cy="26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5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2304" y="744"/>
                  <a:ext cx="202" cy="2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4" r:id="rId17" imgW="127042" imgH="139714" progId="Equation.3">
                          <p:embed/>
                        </p:oleObj>
                      </mc:Choice>
                      <mc:Fallback>
                        <p:oleObj r:id="rId17" imgW="127042" imgH="139714" progId="Equation.3">
                          <p:embed/>
                          <p:pic>
                            <p:nvPicPr>
                              <p:cNvPr id="0" name="Picture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04" y="744"/>
                                <a:ext cx="202" cy="2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456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50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7437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0" y="312"/>
                  <a:ext cx="225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5" r:id="rId19" imgW="139835" imgH="165202" progId="Equation.3">
                          <p:embed/>
                        </p:oleObj>
                      </mc:Choice>
                      <mc:Fallback>
                        <p:oleObj r:id="rId19" imgW="139835" imgH="165202" progId="Equation.3">
                          <p:embed/>
                          <p:pic>
                            <p:nvPicPr>
                              <p:cNvPr id="0" name="Picture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312"/>
                                <a:ext cx="225" cy="26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8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1039" y="1023"/>
                  <a:ext cx="470" cy="2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6" r:id="rId21" imgW="342623" imgH="177809" progId="Equation.3">
                          <p:embed/>
                        </p:oleObj>
                      </mc:Choice>
                      <mc:Fallback>
                        <p:oleObj r:id="rId21" imgW="342623" imgH="177809" progId="Equation.3">
                          <p:embed/>
                          <p:pic>
                            <p:nvPicPr>
                              <p:cNvPr id="0" name="Picture 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39" y="1023"/>
                                <a:ext cx="470" cy="24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9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384" y="504"/>
                  <a:ext cx="223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7" r:id="rId23" imgW="165202" imgH="228620" progId="Equation.3">
                          <p:embed/>
                        </p:oleObj>
                      </mc:Choice>
                      <mc:Fallback>
                        <p:oleObj r:id="rId23" imgW="165202" imgH="228620" progId="Equation.3">
                          <p:embed/>
                          <p:pic>
                            <p:nvPicPr>
                              <p:cNvPr id="0" name="Picture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" y="504"/>
                                <a:ext cx="223" cy="3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40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528" y="792"/>
                  <a:ext cx="188" cy="1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48" r:id="rId25" imgW="140017" imgH="140017" progId="Equation.3">
                          <p:embed/>
                        </p:oleObj>
                      </mc:Choice>
                      <mc:Fallback>
                        <p:oleObj r:id="rId25" imgW="140017" imgH="140017" progId="Equation.3">
                          <p:embed/>
                          <p:pic>
                            <p:nvPicPr>
                              <p:cNvPr id="0" name="Picture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" y="792"/>
                                <a:ext cx="188" cy="1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7446" name="未知"/>
            <p:cNvSpPr>
              <a:spLocks/>
            </p:cNvSpPr>
            <p:nvPr/>
          </p:nvSpPr>
          <p:spPr bwMode="auto">
            <a:xfrm>
              <a:off x="624" y="1824"/>
              <a:ext cx="48" cy="132"/>
            </a:xfrm>
            <a:custGeom>
              <a:avLst/>
              <a:gdLst>
                <a:gd name="T0" fmla="*/ 0 w 152"/>
                <a:gd name="T1" fmla="*/ 0 h 96"/>
                <a:gd name="T2" fmla="*/ 14 w 152"/>
                <a:gd name="T3" fmla="*/ 91 h 96"/>
                <a:gd name="T4" fmla="*/ 5 w 152"/>
                <a:gd name="T5" fmla="*/ 182 h 96"/>
                <a:gd name="T6" fmla="*/ 0 60000 65536"/>
                <a:gd name="T7" fmla="*/ 0 60000 65536"/>
                <a:gd name="T8" fmla="*/ 0 60000 65536"/>
                <a:gd name="T9" fmla="*/ 0 w 152"/>
                <a:gd name="T10" fmla="*/ 0 h 96"/>
                <a:gd name="T11" fmla="*/ 152 w 15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96">
                  <a:moveTo>
                    <a:pt x="0" y="0"/>
                  </a:moveTo>
                  <a:cubicBezTo>
                    <a:pt x="68" y="16"/>
                    <a:pt x="136" y="32"/>
                    <a:pt x="144" y="48"/>
                  </a:cubicBezTo>
                  <a:cubicBezTo>
                    <a:pt x="152" y="64"/>
                    <a:pt x="100" y="80"/>
                    <a:pt x="48" y="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75DC4-43DF-4226-9116-6F2B0D9FA291}" type="slidenum">
              <a:rPr lang="zh-CN" altLang="zh-CN" smtClean="0">
                <a:ea typeface="宋体" charset="-122"/>
              </a:rPr>
              <a:pPr/>
              <a:t>13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18444" name="Group 2"/>
          <p:cNvGrpSpPr>
            <a:grpSpLocks/>
          </p:cNvGrpSpPr>
          <p:nvPr/>
        </p:nvGrpSpPr>
        <p:grpSpPr bwMode="auto">
          <a:xfrm>
            <a:off x="228600" y="611188"/>
            <a:ext cx="6029325" cy="604837"/>
            <a:chOff x="0" y="0"/>
            <a:chExt cx="3798" cy="381"/>
          </a:xfrm>
        </p:grpSpPr>
        <p:sp>
          <p:nvSpPr>
            <p:cNvPr id="18446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CC"/>
                  </a:solidFill>
                  <a:latin typeface="Times New Roman" pitchFamily="18" charset="0"/>
                </a:rPr>
                <a:t>4. </a:t>
              </a: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求</a:t>
              </a:r>
            </a:p>
          </p:txBody>
        </p:sp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576" y="0"/>
            <a:ext cx="322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2" r:id="rId3" imgW="1930717" imgH="228917" progId="Equation.3">
                    <p:embed/>
                  </p:oleObj>
                </mc:Choice>
                <mc:Fallback>
                  <p:oleObj r:id="rId3" imgW="1930717" imgH="22891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0"/>
                          <a:ext cx="3222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5"/>
          <p:cNvGrpSpPr>
            <a:grpSpLocks noChangeAspect="1"/>
          </p:cNvGrpSpPr>
          <p:nvPr/>
        </p:nvGrpSpPr>
        <p:grpSpPr bwMode="auto">
          <a:xfrm>
            <a:off x="1066800" y="1449388"/>
            <a:ext cx="5638800" cy="3124200"/>
            <a:chOff x="0" y="0"/>
            <a:chExt cx="3456" cy="1965"/>
          </a:xfrm>
        </p:grpSpPr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8" y="576"/>
            <a:ext cx="3219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" r:id="rId5" imgW="1941732" imgH="317542" progId="Equation.3">
                    <p:embed/>
                  </p:oleObj>
                </mc:Choice>
                <mc:Fallback>
                  <p:oleObj r:id="rId5" imgW="1941732" imgH="317542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576"/>
                          <a:ext cx="3219" cy="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48" y="1248"/>
            <a:ext cx="2544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r:id="rId7" imgW="1587128" imgH="431930" progId="Equation.3">
                    <p:embed/>
                  </p:oleObj>
                </mc:Choice>
                <mc:Fallback>
                  <p:oleObj r:id="rId7" imgW="1587128" imgH="43193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248"/>
                          <a:ext cx="2544" cy="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0" y="0"/>
            <a:ext cx="345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r:id="rId9" imgW="1994217" imgH="228917" progId="Equation.3">
                    <p:embed/>
                  </p:oleObj>
                </mc:Choice>
                <mc:Fallback>
                  <p:oleObj r:id="rId9" imgW="1994217" imgH="228917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456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990600" y="4802188"/>
          <a:ext cx="53340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r:id="rId11" imgW="1829117" imgH="508317" progId="Equation.3">
                  <p:embed/>
                </p:oleObj>
              </mc:Choice>
              <mc:Fallback>
                <p:oleObj r:id="rId11" imgW="1829117" imgH="50831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2188"/>
                        <a:ext cx="5334000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2F5E9-BBDD-4E98-819B-D4070F5269AA}" type="slidenum">
              <a:rPr lang="zh-CN" altLang="zh-CN" smtClean="0">
                <a:ea typeface="宋体" charset="-122"/>
              </a:rPr>
              <a:pPr/>
              <a:t>14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19490" name="Group 2"/>
          <p:cNvGrpSpPr>
            <a:grpSpLocks/>
          </p:cNvGrpSpPr>
          <p:nvPr/>
        </p:nvGrpSpPr>
        <p:grpSpPr bwMode="auto">
          <a:xfrm>
            <a:off x="323850" y="2060575"/>
            <a:ext cx="3719513" cy="2232025"/>
            <a:chOff x="0" y="0"/>
            <a:chExt cx="2592" cy="1488"/>
          </a:xfrm>
        </p:grpSpPr>
        <p:sp>
          <p:nvSpPr>
            <p:cNvPr id="194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592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2" name="Group 4"/>
            <p:cNvGrpSpPr>
              <a:grpSpLocks/>
            </p:cNvGrpSpPr>
            <p:nvPr/>
          </p:nvGrpSpPr>
          <p:grpSpPr bwMode="auto">
            <a:xfrm>
              <a:off x="0" y="48"/>
              <a:ext cx="2536" cy="1364"/>
              <a:chOff x="0" y="0"/>
              <a:chExt cx="2536" cy="1364"/>
            </a:xfrm>
          </p:grpSpPr>
          <p:grpSp>
            <p:nvGrpSpPr>
              <p:cNvPr id="1949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536" cy="1364"/>
                <a:chOff x="0" y="0"/>
                <a:chExt cx="2536" cy="1364"/>
              </a:xfrm>
            </p:grpSpPr>
            <p:grpSp>
              <p:nvGrpSpPr>
                <p:cNvPr id="19494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536" cy="1364"/>
                  <a:chOff x="0" y="0"/>
                  <a:chExt cx="2536" cy="1364"/>
                </a:xfrm>
              </p:grpSpPr>
              <p:grpSp>
                <p:nvGrpSpPr>
                  <p:cNvPr id="19497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36" cy="1364"/>
                    <a:chOff x="0" y="0"/>
                    <a:chExt cx="2536" cy="1364"/>
                  </a:xfrm>
                </p:grpSpPr>
                <p:sp>
                  <p:nvSpPr>
                    <p:cNvPr id="1950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1032"/>
                      <a:ext cx="201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3" name="Line 9"/>
                    <p:cNvSpPr>
                      <a:spLocks noChangeShapeType="1"/>
                    </p:cNvSpPr>
                    <p:nvPr/>
                  </p:nvSpPr>
                  <p:spPr bwMode="auto">
                    <a:xfrm rot="1291269" flipV="1">
                      <a:off x="912" y="336"/>
                      <a:ext cx="24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hlink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4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2" y="1008"/>
                      <a:ext cx="0" cy="4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88" y="480"/>
                      <a:ext cx="1824" cy="576"/>
                    </a:xfrm>
                    <a:custGeom>
                      <a:avLst/>
                      <a:gdLst>
                        <a:gd name="T0" fmla="*/ 0 w 1824"/>
                        <a:gd name="T1" fmla="*/ 628 h 528"/>
                        <a:gd name="T2" fmla="*/ 912 w 1824"/>
                        <a:gd name="T3" fmla="*/ 0 h 528"/>
                        <a:gd name="T4" fmla="*/ 1824 w 1824"/>
                        <a:gd name="T5" fmla="*/ 628 h 528"/>
                        <a:gd name="T6" fmla="*/ 0 60000 65536"/>
                        <a:gd name="T7" fmla="*/ 0 60000 65536"/>
                        <a:gd name="T8" fmla="*/ 0 60000 65536"/>
                        <a:gd name="T9" fmla="*/ 0 w 1824"/>
                        <a:gd name="T10" fmla="*/ 0 h 528"/>
                        <a:gd name="T11" fmla="*/ 1824 w 1824"/>
                        <a:gd name="T12" fmla="*/ 528 h 5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824" h="528">
                          <a:moveTo>
                            <a:pt x="0" y="528"/>
                          </a:moveTo>
                          <a:cubicBezTo>
                            <a:pt x="304" y="264"/>
                            <a:pt x="608" y="0"/>
                            <a:pt x="912" y="0"/>
                          </a:cubicBezTo>
                          <a:cubicBezTo>
                            <a:pt x="1216" y="0"/>
                            <a:pt x="1672" y="440"/>
                            <a:pt x="1824" y="528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6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8" y="168"/>
                      <a:ext cx="0" cy="86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9469" name="Object 1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40" y="1080"/>
                    <a:ext cx="255" cy="2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4" r:id="rId3" imgW="127042" imgH="139714" progId="Equation.3">
                            <p:embed/>
                          </p:oleObj>
                        </mc:Choice>
                        <mc:Fallback>
                          <p:oleObj r:id="rId3" imgW="127042" imgH="139714" progId="Equation.3">
                            <p:embed/>
                            <p:pic>
                              <p:nvPicPr>
                                <p:cNvPr id="0" name="Picture 1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40" y="1080"/>
                                  <a:ext cx="255" cy="28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470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872" y="1000"/>
                    <a:ext cx="243" cy="24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5" r:id="rId5" imgW="177809" imgH="177809" progId="Equation.3">
                            <p:embed/>
                          </p:oleObj>
                        </mc:Choice>
                        <mc:Fallback>
                          <p:oleObj r:id="rId5" imgW="177809" imgH="177809" progId="Equation.3">
                            <p:embed/>
                            <p:pic>
                              <p:nvPicPr>
                                <p:cNvPr id="0" name="Picture 1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72" y="1000"/>
                                  <a:ext cx="243" cy="24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471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70" y="0"/>
                    <a:ext cx="225" cy="26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6" r:id="rId7" imgW="139835" imgH="165202" progId="Equation.3">
                            <p:embed/>
                          </p:oleObj>
                        </mc:Choice>
                        <mc:Fallback>
                          <p:oleObj r:id="rId7" imgW="139835" imgH="165202" progId="Equation.3">
                            <p:embed/>
                            <p:pic>
                              <p:nvPicPr>
                                <p:cNvPr id="0" name="Picture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70" y="0"/>
                                  <a:ext cx="225" cy="26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472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86" y="660"/>
                    <a:ext cx="550" cy="34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7" r:id="rId9" imgW="342771" imgH="215936" progId="Equation.3">
                            <p:embed/>
                          </p:oleObj>
                        </mc:Choice>
                        <mc:Fallback>
                          <p:oleObj r:id="rId9" imgW="342771" imgH="215936" progId="Equation.3">
                            <p:embed/>
                            <p:pic>
                              <p:nvPicPr>
                                <p:cNvPr id="0" name="Picture 1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986" y="660"/>
                                  <a:ext cx="550" cy="34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9507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" y="576"/>
                      <a:ext cx="57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9474" name="Object 1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0" y="432"/>
                    <a:ext cx="225" cy="22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8" r:id="rId11" imgW="177809" imgH="177809" progId="Equation.3">
                            <p:embed/>
                          </p:oleObj>
                        </mc:Choice>
                        <mc:Fallback>
                          <p:oleObj r:id="rId11" imgW="177809" imgH="177809" progId="Equation.3">
                            <p:embed/>
                            <p:pic>
                              <p:nvPicPr>
                                <p:cNvPr id="0" name="Picture 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0" y="432"/>
                                  <a:ext cx="225" cy="22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475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16" y="1056"/>
                    <a:ext cx="155" cy="24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89" r:id="rId13" imgW="114419" imgH="177809" progId="Equation.3">
                            <p:embed/>
                          </p:oleObj>
                        </mc:Choice>
                        <mc:Fallback>
                          <p:oleObj r:id="rId13" imgW="114419" imgH="177809" progId="Equation.3">
                            <p:embed/>
                            <p:pic>
                              <p:nvPicPr>
                                <p:cNvPr id="0" name="Picture 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16" y="1056"/>
                                  <a:ext cx="155" cy="243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476" name="Object 2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152" y="48"/>
                    <a:ext cx="250" cy="3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590" r:id="rId15" imgW="139835" imgH="215936" progId="Equation.3">
                            <p:embed/>
                          </p:oleObj>
                        </mc:Choice>
                        <mc:Fallback>
                          <p:oleObj r:id="rId15" imgW="139835" imgH="215936" progId="Equation.3">
                            <p:embed/>
                            <p:pic>
                              <p:nvPicPr>
                                <p:cNvPr id="0" name="Picture 2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52" y="48"/>
                                  <a:ext cx="250" cy="38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949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528"/>
                    <a:ext cx="192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576"/>
                    <a:ext cx="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0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2" y="864"/>
                    <a:ext cx="192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1" name="Lin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" y="672"/>
                    <a:ext cx="192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9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152" y="1008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20" y="528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83" name="Object 27"/>
              <p:cNvGraphicFramePr>
                <a:graphicFrameLocks noChangeAspect="1"/>
              </p:cNvGraphicFramePr>
              <p:nvPr/>
            </p:nvGraphicFramePr>
            <p:xfrm>
              <a:off x="624" y="720"/>
              <a:ext cx="251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1" r:id="rId17" imgW="152519" imgH="215936" progId="Equation.3">
                      <p:embed/>
                    </p:oleObj>
                  </mc:Choice>
                  <mc:Fallback>
                    <p:oleObj r:id="rId17" imgW="152519" imgH="215936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720"/>
                            <a:ext cx="251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4" name="Object 28"/>
              <p:cNvGraphicFramePr>
                <a:graphicFrameLocks noChangeAspect="1"/>
              </p:cNvGraphicFramePr>
              <p:nvPr/>
            </p:nvGraphicFramePr>
            <p:xfrm>
              <a:off x="1062" y="564"/>
              <a:ext cx="336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" r:id="rId19" imgW="203341" imgH="228719" progId="Equation.3">
                      <p:embed/>
                    </p:oleObj>
                  </mc:Choice>
                  <mc:Fallback>
                    <p:oleObj r:id="rId19" imgW="203341" imgH="228719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2" y="564"/>
                            <a:ext cx="336" cy="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5" name="Object 29"/>
              <p:cNvGraphicFramePr>
                <a:graphicFrameLocks noChangeAspect="1"/>
              </p:cNvGraphicFramePr>
              <p:nvPr/>
            </p:nvGraphicFramePr>
            <p:xfrm>
              <a:off x="528" y="192"/>
              <a:ext cx="336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3" r:id="rId21" imgW="203341" imgH="228719" progId="Equation.3">
                      <p:embed/>
                    </p:oleObj>
                  </mc:Choice>
                  <mc:Fallback>
                    <p:oleObj r:id="rId21" imgW="203341" imgH="228719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92"/>
                            <a:ext cx="336" cy="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4103688" y="2060575"/>
          <a:ext cx="493236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r:id="rId23" imgW="2094908" imgH="761986" progId="Equation.3">
                  <p:embed/>
                </p:oleObj>
              </mc:Choice>
              <mc:Fallback>
                <p:oleObj r:id="rId23" imgW="2094908" imgH="76198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060575"/>
                        <a:ext cx="4932362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304800" y="620713"/>
          <a:ext cx="84264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r:id="rId25" imgW="3048317" imgH="508317" progId="Equation.3">
                  <p:embed/>
                </p:oleObj>
              </mc:Choice>
              <mc:Fallback>
                <p:oleObj r:id="rId25" imgW="3048317" imgH="508317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20713"/>
                        <a:ext cx="8426450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F905E8-3CD6-44AE-876D-AC78DF945636}" type="slidenum">
              <a:rPr lang="zh-CN" altLang="zh-CN" smtClean="0">
                <a:ea typeface="宋体" charset="-122"/>
              </a:rPr>
              <a:pPr/>
              <a:t>15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0502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486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例题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zh-CN" altLang="en-US" sz="2800" b="1">
                <a:latin typeface="宋体" charset="-122"/>
              </a:rPr>
              <a:t>距海岸（视为直线）</a:t>
            </a:r>
            <a:r>
              <a:rPr lang="zh-CN" altLang="zh-CN" sz="2800" b="1">
                <a:latin typeface="Times New Roman" pitchFamily="18" charset="0"/>
              </a:rPr>
              <a:t>500</a:t>
            </a:r>
            <a:r>
              <a:rPr lang="zh-CN" altLang="en-US" sz="2800" b="1">
                <a:latin typeface="宋体" charset="-122"/>
              </a:rPr>
              <a:t>米处有一艘静止的船，船上的探照灯以每分钟</a:t>
            </a:r>
            <a:r>
              <a:rPr lang="zh-CN" altLang="zh-CN" sz="2800" b="1">
                <a:latin typeface="宋体" charset="-122"/>
              </a:rPr>
              <a:t>1</a:t>
            </a:r>
            <a:r>
              <a:rPr lang="zh-CN" altLang="en-US" sz="2800" b="1">
                <a:latin typeface="宋体" charset="-122"/>
              </a:rPr>
              <a:t>转的转速旋转，当光束与岸边成</a:t>
            </a:r>
            <a:r>
              <a:rPr lang="zh-CN" altLang="zh-CN" sz="2800" b="1">
                <a:latin typeface="Times New Roman" pitchFamily="18" charset="0"/>
              </a:rPr>
              <a:t>60</a:t>
            </a:r>
            <a:r>
              <a:rPr lang="zh-CN" altLang="en-US" sz="2800" b="1">
                <a:latin typeface="宋体" charset="-122"/>
              </a:rPr>
              <a:t>度角时，光束沿岸边移动速度多大？</a:t>
            </a:r>
            <a:endParaRPr lang="zh-CN" altLang="en-US" sz="2800" b="1">
              <a:solidFill>
                <a:srgbClr val="FF0000"/>
              </a:solidFill>
              <a:latin typeface="宋体" charset="-122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297113" y="2247900"/>
            <a:ext cx="3960812" cy="2997200"/>
            <a:chOff x="0" y="0"/>
            <a:chExt cx="2304" cy="1824"/>
          </a:xfrm>
        </p:grpSpPr>
        <p:sp>
          <p:nvSpPr>
            <p:cNvPr id="2050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304" cy="18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768" y="1392"/>
            <a:ext cx="23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r:id="rId3" imgW="152585" imgH="152585" progId="Equation.3">
                    <p:embed/>
                  </p:oleObj>
                </mc:Choice>
                <mc:Fallback>
                  <p:oleObj r:id="rId3" imgW="152585" imgH="152585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392"/>
                          <a:ext cx="23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502" y="1448"/>
            <a:ext cx="1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r:id="rId5" imgW="127042" imgH="177732" progId="Equation.3">
                    <p:embed/>
                  </p:oleObj>
                </mc:Choice>
                <mc:Fallback>
                  <p:oleObj r:id="rId5" imgW="127042" imgH="177732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448"/>
                          <a:ext cx="16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Oval 7"/>
            <p:cNvSpPr>
              <a:spLocks noChangeArrowheads="1"/>
            </p:cNvSpPr>
            <p:nvPr/>
          </p:nvSpPr>
          <p:spPr bwMode="auto">
            <a:xfrm>
              <a:off x="624" y="108"/>
              <a:ext cx="1249" cy="1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8"/>
            <p:cNvSpPr>
              <a:spLocks noChangeShapeType="1"/>
            </p:cNvSpPr>
            <p:nvPr/>
          </p:nvSpPr>
          <p:spPr bwMode="auto">
            <a:xfrm>
              <a:off x="1228" y="791"/>
              <a:ext cx="0" cy="6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66" y="1379"/>
              <a:ext cx="2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 flipH="1">
              <a:off x="576" y="778"/>
              <a:ext cx="639" cy="95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11"/>
            <p:cNvSpPr>
              <a:spLocks noChangeShapeType="1"/>
            </p:cNvSpPr>
            <p:nvPr/>
          </p:nvSpPr>
          <p:spPr bwMode="auto">
            <a:xfrm flipH="1">
              <a:off x="432" y="1392"/>
              <a:ext cx="3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未知"/>
            <p:cNvSpPr>
              <a:spLocks/>
            </p:cNvSpPr>
            <p:nvPr/>
          </p:nvSpPr>
          <p:spPr bwMode="auto">
            <a:xfrm rot="336433">
              <a:off x="816" y="672"/>
              <a:ext cx="87" cy="317"/>
            </a:xfrm>
            <a:custGeom>
              <a:avLst/>
              <a:gdLst>
                <a:gd name="T0" fmla="*/ 151 w 50"/>
                <a:gd name="T1" fmla="*/ 523 h 192"/>
                <a:gd name="T2" fmla="*/ 5 w 50"/>
                <a:gd name="T3" fmla="*/ 294 h 192"/>
                <a:gd name="T4" fmla="*/ 42 w 50"/>
                <a:gd name="T5" fmla="*/ 97 h 192"/>
                <a:gd name="T6" fmla="*/ 115 w 5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92"/>
                <a:gd name="T14" fmla="*/ 50 w 5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92">
                  <a:moveTo>
                    <a:pt x="50" y="192"/>
                  </a:moveTo>
                  <a:cubicBezTo>
                    <a:pt x="39" y="176"/>
                    <a:pt x="4" y="126"/>
                    <a:pt x="2" y="108"/>
                  </a:cubicBezTo>
                  <a:cubicBezTo>
                    <a:pt x="0" y="84"/>
                    <a:pt x="6" y="59"/>
                    <a:pt x="14" y="36"/>
                  </a:cubicBezTo>
                  <a:cubicBezTo>
                    <a:pt x="19" y="22"/>
                    <a:pt x="38" y="0"/>
                    <a:pt x="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1104" y="1344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r:id="rId7" imgW="127042" imgH="139714" progId="Equation.3">
                    <p:embed/>
                  </p:oleObj>
                </mc:Choice>
                <mc:Fallback>
                  <p:oleObj r:id="rId7" imgW="127042" imgH="139714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4"/>
                          <a:ext cx="24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96" y="1392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r:id="rId9" imgW="127042" imgH="139714" progId="Equation.3">
                    <p:embed/>
                  </p:oleObj>
                </mc:Choice>
                <mc:Fallback>
                  <p:oleObj r:id="rId9" imgW="127042" imgH="139714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392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912" y="528"/>
            <a:ext cx="23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r:id="rId11" imgW="152585" imgH="139896" progId="Equation.3">
                    <p:embed/>
                  </p:oleObj>
                </mc:Choice>
                <mc:Fallback>
                  <p:oleObj r:id="rId11" imgW="152585" imgH="139896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28"/>
                          <a:ext cx="23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6"/>
            <p:cNvGraphicFramePr>
              <a:graphicFrameLocks noChangeAspect="1"/>
            </p:cNvGraphicFramePr>
            <p:nvPr/>
          </p:nvGraphicFramePr>
          <p:xfrm>
            <a:off x="1056" y="960"/>
            <a:ext cx="19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r:id="rId13" imgW="140017" imgH="140017" progId="Equation.3">
                    <p:embed/>
                  </p:oleObj>
                </mc:Choice>
                <mc:Fallback>
                  <p:oleObj r:id="rId13" imgW="140017" imgH="140017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193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336" y="912"/>
            <a:ext cx="34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r:id="rId15" imgW="177809" imgH="241199" progId="Equation.3">
                    <p:embed/>
                  </p:oleObj>
                </mc:Choice>
                <mc:Fallback>
                  <p:oleObj r:id="rId15" imgW="177809" imgH="241199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12"/>
                          <a:ext cx="341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1263" y="952"/>
            <a:ext cx="18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r:id="rId17" imgW="127042" imgH="177732" progId="Equation.3">
                    <p:embed/>
                  </p:oleObj>
                </mc:Choice>
                <mc:Fallback>
                  <p:oleObj r:id="rId17" imgW="127042" imgH="177732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952"/>
                          <a:ext cx="184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9"/>
            <p:cNvGraphicFramePr>
              <a:graphicFrameLocks noChangeAspect="1"/>
            </p:cNvGraphicFramePr>
            <p:nvPr/>
          </p:nvGraphicFramePr>
          <p:xfrm>
            <a:off x="1242" y="630"/>
            <a:ext cx="24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r:id="rId19" imgW="152519" imgH="165202" progId="Equation.3">
                    <p:embed/>
                  </p:oleObj>
                </mc:Choice>
                <mc:Fallback>
                  <p:oleObj r:id="rId19" imgW="152519" imgH="165202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630"/>
                          <a:ext cx="241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D441-8054-4156-BC25-A803A4733322}" type="slidenum">
              <a:rPr lang="zh-CN" altLang="zh-CN" smtClean="0">
                <a:ea typeface="宋体" charset="-122"/>
              </a:rPr>
              <a:pPr/>
              <a:t>16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21528" name="Group 2"/>
          <p:cNvGrpSpPr>
            <a:grpSpLocks/>
          </p:cNvGrpSpPr>
          <p:nvPr/>
        </p:nvGrpSpPr>
        <p:grpSpPr bwMode="auto">
          <a:xfrm>
            <a:off x="5146675" y="1135063"/>
            <a:ext cx="3960813" cy="2997200"/>
            <a:chOff x="0" y="0"/>
            <a:chExt cx="2304" cy="1824"/>
          </a:xfrm>
        </p:grpSpPr>
        <p:sp>
          <p:nvSpPr>
            <p:cNvPr id="215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304" cy="18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768" y="1392"/>
            <a:ext cx="23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4" r:id="rId4" imgW="152585" imgH="152585" progId="Equation.3">
                    <p:embed/>
                  </p:oleObj>
                </mc:Choice>
                <mc:Fallback>
                  <p:oleObj r:id="rId4" imgW="152585" imgH="152585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392"/>
                          <a:ext cx="23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502" y="1448"/>
            <a:ext cx="1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" r:id="rId6" imgW="127042" imgH="177732" progId="Equation.3">
                    <p:embed/>
                  </p:oleObj>
                </mc:Choice>
                <mc:Fallback>
                  <p:oleObj r:id="rId6" imgW="127042" imgH="177732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448"/>
                          <a:ext cx="16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Oval 6"/>
            <p:cNvSpPr>
              <a:spLocks noChangeArrowheads="1"/>
            </p:cNvSpPr>
            <p:nvPr/>
          </p:nvSpPr>
          <p:spPr bwMode="auto">
            <a:xfrm>
              <a:off x="624" y="108"/>
              <a:ext cx="1249" cy="12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7"/>
            <p:cNvSpPr>
              <a:spLocks noChangeShapeType="1"/>
            </p:cNvSpPr>
            <p:nvPr/>
          </p:nvSpPr>
          <p:spPr bwMode="auto">
            <a:xfrm>
              <a:off x="1228" y="791"/>
              <a:ext cx="0" cy="6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166" y="1379"/>
              <a:ext cx="2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9"/>
            <p:cNvSpPr>
              <a:spLocks noChangeShapeType="1"/>
            </p:cNvSpPr>
            <p:nvPr/>
          </p:nvSpPr>
          <p:spPr bwMode="auto">
            <a:xfrm flipH="1">
              <a:off x="576" y="778"/>
              <a:ext cx="639" cy="95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10"/>
            <p:cNvSpPr>
              <a:spLocks noChangeShapeType="1"/>
            </p:cNvSpPr>
            <p:nvPr/>
          </p:nvSpPr>
          <p:spPr bwMode="auto">
            <a:xfrm flipH="1">
              <a:off x="432" y="1392"/>
              <a:ext cx="3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未知"/>
            <p:cNvSpPr>
              <a:spLocks/>
            </p:cNvSpPr>
            <p:nvPr/>
          </p:nvSpPr>
          <p:spPr bwMode="auto">
            <a:xfrm rot="336433">
              <a:off x="816" y="672"/>
              <a:ext cx="87" cy="317"/>
            </a:xfrm>
            <a:custGeom>
              <a:avLst/>
              <a:gdLst>
                <a:gd name="T0" fmla="*/ 151 w 50"/>
                <a:gd name="T1" fmla="*/ 523 h 192"/>
                <a:gd name="T2" fmla="*/ 5 w 50"/>
                <a:gd name="T3" fmla="*/ 294 h 192"/>
                <a:gd name="T4" fmla="*/ 42 w 50"/>
                <a:gd name="T5" fmla="*/ 97 h 192"/>
                <a:gd name="T6" fmla="*/ 115 w 5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92"/>
                <a:gd name="T14" fmla="*/ 50 w 5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92">
                  <a:moveTo>
                    <a:pt x="50" y="192"/>
                  </a:moveTo>
                  <a:cubicBezTo>
                    <a:pt x="39" y="176"/>
                    <a:pt x="4" y="126"/>
                    <a:pt x="2" y="108"/>
                  </a:cubicBezTo>
                  <a:cubicBezTo>
                    <a:pt x="0" y="84"/>
                    <a:pt x="6" y="59"/>
                    <a:pt x="14" y="36"/>
                  </a:cubicBezTo>
                  <a:cubicBezTo>
                    <a:pt x="19" y="22"/>
                    <a:pt x="38" y="0"/>
                    <a:pt x="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1104" y="1344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r:id="rId8" imgW="127042" imgH="139714" progId="Equation.3">
                    <p:embed/>
                  </p:oleObj>
                </mc:Choice>
                <mc:Fallback>
                  <p:oleObj r:id="rId8" imgW="127042" imgH="139714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4"/>
                          <a:ext cx="24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96" y="1392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r:id="rId10" imgW="127042" imgH="139714" progId="Equation.3">
                    <p:embed/>
                  </p:oleObj>
                </mc:Choice>
                <mc:Fallback>
                  <p:oleObj r:id="rId10" imgW="127042" imgH="139714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392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912" y="528"/>
            <a:ext cx="23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8" r:id="rId12" imgW="152585" imgH="139896" progId="Equation.3">
                    <p:embed/>
                  </p:oleObj>
                </mc:Choice>
                <mc:Fallback>
                  <p:oleObj r:id="rId12" imgW="152585" imgH="139896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28"/>
                          <a:ext cx="23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1056" y="960"/>
            <a:ext cx="19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9" r:id="rId14" imgW="140017" imgH="140017" progId="Equation.3">
                    <p:embed/>
                  </p:oleObj>
                </mc:Choice>
                <mc:Fallback>
                  <p:oleObj r:id="rId14" imgW="140017" imgH="140017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193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336" y="912"/>
            <a:ext cx="34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0" r:id="rId16" imgW="177809" imgH="241199" progId="Equation.3">
                    <p:embed/>
                  </p:oleObj>
                </mc:Choice>
                <mc:Fallback>
                  <p:oleObj r:id="rId16" imgW="177809" imgH="241199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12"/>
                          <a:ext cx="341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1263" y="952"/>
            <a:ext cx="18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r:id="rId18" imgW="127042" imgH="177732" progId="Equation.3">
                    <p:embed/>
                  </p:oleObj>
                </mc:Choice>
                <mc:Fallback>
                  <p:oleObj r:id="rId18" imgW="127042" imgH="177732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952"/>
                          <a:ext cx="184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1242" y="630"/>
            <a:ext cx="24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" r:id="rId20" imgW="152519" imgH="165202" progId="Equation.3">
                    <p:embed/>
                  </p:oleObj>
                </mc:Choice>
                <mc:Fallback>
                  <p:oleObj r:id="rId20" imgW="152519" imgH="165202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630"/>
                          <a:ext cx="241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50825" y="630238"/>
            <a:ext cx="577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解：</a:t>
            </a:r>
            <a:r>
              <a:rPr lang="zh-CN" altLang="en-US" sz="2800" b="1">
                <a:latin typeface="宋体" charset="-122"/>
              </a:rPr>
              <a:t>首先建立 </a:t>
            </a:r>
            <a:r>
              <a:rPr lang="zh-CN" altLang="zh-CN" sz="2800" b="1" i="1">
                <a:latin typeface="Times New Roman" pitchFamily="18" charset="0"/>
              </a:rPr>
              <a:t>p</a:t>
            </a:r>
            <a:r>
              <a:rPr lang="zh-CN" altLang="zh-CN" sz="2800" b="1" i="1">
                <a:latin typeface="宋体" charset="-122"/>
              </a:rPr>
              <a:t> </a:t>
            </a:r>
            <a:r>
              <a:rPr lang="zh-CN" altLang="en-US" sz="2800" b="1">
                <a:latin typeface="宋体" charset="-122"/>
              </a:rPr>
              <a:t>的运动方程 </a:t>
            </a:r>
            <a:r>
              <a:rPr lang="zh-CN" altLang="zh-CN" sz="2800" b="1" i="1">
                <a:latin typeface="Times New Roman" pitchFamily="18" charset="0"/>
              </a:rPr>
              <a:t>x </a:t>
            </a:r>
            <a:r>
              <a:rPr lang="zh-CN" altLang="zh-CN" sz="2800" b="1">
                <a:latin typeface="Times New Roman" pitchFamily="18" charset="0"/>
              </a:rPr>
              <a:t>(</a:t>
            </a:r>
            <a:r>
              <a:rPr lang="zh-CN" altLang="zh-CN" sz="2800" b="1" i="1">
                <a:latin typeface="Times New Roman" pitchFamily="18" charset="0"/>
              </a:rPr>
              <a:t>t</a:t>
            </a:r>
            <a:r>
              <a:rPr lang="zh-CN" altLang="zh-CN" sz="2800" b="1">
                <a:latin typeface="Times New Roman" pitchFamily="18" charset="0"/>
              </a:rPr>
              <a:t>)</a:t>
            </a:r>
            <a:endParaRPr lang="zh-CN" altLang="zh-CN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393700" y="1206500"/>
          <a:ext cx="44481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r:id="rId22" imgW="1739462" imgH="660430" progId="Equation.3">
                  <p:embed/>
                </p:oleObj>
              </mc:Choice>
              <mc:Fallback>
                <p:oleObj r:id="rId22" imgW="1739462" imgH="66043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06500"/>
                        <a:ext cx="4448175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393700" y="2862263"/>
          <a:ext cx="42465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r:id="rId24" imgW="1625212" imgH="812764" progId="Equation.3">
                  <p:embed/>
                </p:oleObj>
              </mc:Choice>
              <mc:Fallback>
                <p:oleObj r:id="rId24" imgW="1625212" imgH="81276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862263"/>
                        <a:ext cx="4246563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393700" y="5454650"/>
            <a:ext cx="7058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思考：</a:t>
            </a:r>
            <a:r>
              <a:rPr lang="zh-CN" altLang="en-US" sz="2400" b="1" i="1">
                <a:solidFill>
                  <a:srgbClr val="0000CC"/>
                </a:solidFill>
                <a:latin typeface="Times New Roman" pitchFamily="18" charset="0"/>
              </a:rPr>
              <a:t>当h或</a:t>
            </a:r>
            <a:r>
              <a:rPr lang="el-GR" altLang="en-US" sz="2400" b="1" i="1">
                <a:solidFill>
                  <a:srgbClr val="0000CC"/>
                </a:solidFill>
                <a:latin typeface="Times New Roman" pitchFamily="18" charset="0"/>
              </a:rPr>
              <a:t>α</a:t>
            </a:r>
            <a:r>
              <a:rPr lang="zh-CN" altLang="en-US" sz="2400" b="1" i="1">
                <a:solidFill>
                  <a:srgbClr val="0000CC"/>
                </a:solidFill>
                <a:latin typeface="Times New Roman" pitchFamily="18" charset="0"/>
              </a:rPr>
              <a:t>很大时，光斑速度怎样？</a:t>
            </a:r>
          </a:p>
        </p:txBody>
      </p:sp>
      <p:sp>
        <p:nvSpPr>
          <p:cNvPr id="2" name="AutoShape 23"/>
          <p:cNvSpPr>
            <a:spLocks noChangeArrowheads="1"/>
          </p:cNvSpPr>
          <p:nvPr/>
        </p:nvSpPr>
        <p:spPr bwMode="auto">
          <a:xfrm>
            <a:off x="6802438" y="4951413"/>
            <a:ext cx="1800225" cy="936625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？？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3" grpId="0" autoUpdateAnimBg="0"/>
      <p:bldP spid="21526" grpId="0" autoUpdateAnimBg="0"/>
      <p:bldP spid="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EBB1A-B2EF-4B24-A445-5E1D34704A78}" type="slidenum">
              <a:rPr lang="zh-CN" altLang="zh-CN" smtClean="0">
                <a:ea typeface="宋体" charset="-122"/>
              </a:rPr>
              <a:pPr/>
              <a:t>17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3599" name="Text Box 2"/>
          <p:cNvSpPr txBox="1">
            <a:spLocks noChangeArrowheads="1"/>
          </p:cNvSpPr>
          <p:nvPr/>
        </p:nvSpPr>
        <p:spPr bwMode="auto">
          <a:xfrm>
            <a:off x="358775" y="879475"/>
            <a:ext cx="12382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隶书"/>
                <a:ea typeface="隶书"/>
                <a:cs typeface="隶书"/>
              </a:rPr>
              <a:t>讨论</a:t>
            </a:r>
            <a:endParaRPr lang="zh-CN" altLang="en-US" sz="2800">
              <a:solidFill>
                <a:srgbClr val="FF0000"/>
              </a:solidFill>
              <a:latin typeface="宋体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82575" y="1641475"/>
          <a:ext cx="48895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r:id="rId3" imgW="1777546" imgH="393846" progId="Equation.3">
                  <p:embed/>
                </p:oleObj>
              </mc:Choice>
              <mc:Fallback>
                <p:oleObj r:id="rId3" imgW="1777546" imgH="3938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641475"/>
                        <a:ext cx="48895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2575" y="2860675"/>
            <a:ext cx="209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错在哪里？</a:t>
            </a:r>
            <a:endParaRPr lang="zh-CN" altLang="en-US" sz="2800">
              <a:solidFill>
                <a:srgbClr val="0000CC"/>
              </a:solidFill>
              <a:latin typeface="宋体" charset="-122"/>
            </a:endParaRPr>
          </a:p>
        </p:txBody>
      </p:sp>
      <p:grpSp>
        <p:nvGrpSpPr>
          <p:cNvPr id="23601" name="Group 5"/>
          <p:cNvGrpSpPr>
            <a:grpSpLocks/>
          </p:cNvGrpSpPr>
          <p:nvPr/>
        </p:nvGrpSpPr>
        <p:grpSpPr bwMode="auto">
          <a:xfrm>
            <a:off x="5311775" y="803275"/>
            <a:ext cx="3581400" cy="2667000"/>
            <a:chOff x="0" y="0"/>
            <a:chExt cx="2256" cy="1680"/>
          </a:xfrm>
        </p:grpSpPr>
        <p:sp>
          <p:nvSpPr>
            <p:cNvPr id="2361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256" cy="16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768" y="1296"/>
            <a:ext cx="23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4" r:id="rId5" imgW="152585" imgH="152585" progId="Equation.3">
                    <p:embed/>
                  </p:oleObj>
                </mc:Choice>
                <mc:Fallback>
                  <p:oleObj r:id="rId5" imgW="152585" imgH="152585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96"/>
                          <a:ext cx="23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502" y="1352"/>
            <a:ext cx="1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5" r:id="rId7" imgW="127042" imgH="177732" progId="Equation.3">
                    <p:embed/>
                  </p:oleObj>
                </mc:Choice>
                <mc:Fallback>
                  <p:oleObj r:id="rId7" imgW="127042" imgH="177732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352"/>
                          <a:ext cx="16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2" name="Oval 9"/>
            <p:cNvSpPr>
              <a:spLocks noChangeArrowheads="1"/>
            </p:cNvSpPr>
            <p:nvPr/>
          </p:nvSpPr>
          <p:spPr bwMode="auto">
            <a:xfrm>
              <a:off x="672" y="96"/>
              <a:ext cx="1152" cy="11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10"/>
            <p:cNvSpPr>
              <a:spLocks noChangeShapeType="1"/>
            </p:cNvSpPr>
            <p:nvPr/>
          </p:nvSpPr>
          <p:spPr bwMode="auto">
            <a:xfrm>
              <a:off x="1228" y="695"/>
              <a:ext cx="0" cy="6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11"/>
            <p:cNvSpPr>
              <a:spLocks noChangeShapeType="1"/>
            </p:cNvSpPr>
            <p:nvPr/>
          </p:nvSpPr>
          <p:spPr bwMode="auto">
            <a:xfrm>
              <a:off x="166" y="1283"/>
              <a:ext cx="1946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12"/>
            <p:cNvSpPr>
              <a:spLocks noChangeShapeType="1"/>
            </p:cNvSpPr>
            <p:nvPr/>
          </p:nvSpPr>
          <p:spPr bwMode="auto">
            <a:xfrm flipH="1">
              <a:off x="576" y="682"/>
              <a:ext cx="639" cy="95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13"/>
            <p:cNvSpPr>
              <a:spLocks noChangeShapeType="1"/>
            </p:cNvSpPr>
            <p:nvPr/>
          </p:nvSpPr>
          <p:spPr bwMode="auto">
            <a:xfrm flipH="1">
              <a:off x="432" y="1296"/>
              <a:ext cx="3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未知"/>
            <p:cNvSpPr>
              <a:spLocks/>
            </p:cNvSpPr>
            <p:nvPr/>
          </p:nvSpPr>
          <p:spPr bwMode="auto">
            <a:xfrm rot="336433">
              <a:off x="816" y="576"/>
              <a:ext cx="87" cy="317"/>
            </a:xfrm>
            <a:custGeom>
              <a:avLst/>
              <a:gdLst>
                <a:gd name="T0" fmla="*/ 151 w 50"/>
                <a:gd name="T1" fmla="*/ 523 h 192"/>
                <a:gd name="T2" fmla="*/ 5 w 50"/>
                <a:gd name="T3" fmla="*/ 294 h 192"/>
                <a:gd name="T4" fmla="*/ 42 w 50"/>
                <a:gd name="T5" fmla="*/ 97 h 192"/>
                <a:gd name="T6" fmla="*/ 115 w 5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92"/>
                <a:gd name="T14" fmla="*/ 50 w 5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92">
                  <a:moveTo>
                    <a:pt x="50" y="192"/>
                  </a:moveTo>
                  <a:cubicBezTo>
                    <a:pt x="39" y="176"/>
                    <a:pt x="4" y="126"/>
                    <a:pt x="2" y="108"/>
                  </a:cubicBezTo>
                  <a:cubicBezTo>
                    <a:pt x="0" y="84"/>
                    <a:pt x="6" y="59"/>
                    <a:pt x="14" y="36"/>
                  </a:cubicBezTo>
                  <a:cubicBezTo>
                    <a:pt x="19" y="22"/>
                    <a:pt x="38" y="0"/>
                    <a:pt x="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1104" y="1248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6" r:id="rId9" imgW="127042" imgH="139714" progId="Equation.3">
                    <p:embed/>
                  </p:oleObj>
                </mc:Choice>
                <mc:Fallback>
                  <p:oleObj r:id="rId9" imgW="127042" imgH="139714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248"/>
                          <a:ext cx="24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48" y="1296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7" r:id="rId11" imgW="127042" imgH="139714" progId="Equation.3">
                    <p:embed/>
                  </p:oleObj>
                </mc:Choice>
                <mc:Fallback>
                  <p:oleObj r:id="rId11" imgW="127042" imgH="139714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296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7"/>
            <p:cNvGraphicFramePr>
              <a:graphicFrameLocks noChangeAspect="1"/>
            </p:cNvGraphicFramePr>
            <p:nvPr/>
          </p:nvGraphicFramePr>
          <p:xfrm>
            <a:off x="912" y="432"/>
            <a:ext cx="23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" r:id="rId13" imgW="152585" imgH="139896" progId="Equation.3">
                    <p:embed/>
                  </p:oleObj>
                </mc:Choice>
                <mc:Fallback>
                  <p:oleObj r:id="rId13" imgW="152585" imgH="139896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32"/>
                          <a:ext cx="23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1056" y="864"/>
            <a:ext cx="19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9" r:id="rId15" imgW="140017" imgH="140017" progId="Equation.3">
                    <p:embed/>
                  </p:oleObj>
                </mc:Choice>
                <mc:Fallback>
                  <p:oleObj r:id="rId15" imgW="140017" imgH="140017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864"/>
                          <a:ext cx="193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240" y="1200"/>
            <a:ext cx="34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0" r:id="rId17" imgW="177809" imgH="241199" progId="Equation.3">
                    <p:embed/>
                  </p:oleObj>
                </mc:Choice>
                <mc:Fallback>
                  <p:oleObj r:id="rId17" imgW="177809" imgH="241199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00"/>
                          <a:ext cx="341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1263" y="856"/>
            <a:ext cx="18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1" r:id="rId19" imgW="127042" imgH="177732" progId="Equation.3">
                    <p:embed/>
                  </p:oleObj>
                </mc:Choice>
                <mc:Fallback>
                  <p:oleObj r:id="rId19" imgW="127042" imgH="177732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56"/>
                          <a:ext cx="184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1242" y="534"/>
            <a:ext cx="24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2" r:id="rId21" imgW="152519" imgH="165202" progId="Equation.3">
                    <p:embed/>
                  </p:oleObj>
                </mc:Choice>
                <mc:Fallback>
                  <p:oleObj r:id="rId21" imgW="152519" imgH="165202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534"/>
                          <a:ext cx="241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8" name="Line 22"/>
            <p:cNvSpPr>
              <a:spLocks noChangeShapeType="1"/>
            </p:cNvSpPr>
            <p:nvPr/>
          </p:nvSpPr>
          <p:spPr bwMode="auto">
            <a:xfrm flipH="1" flipV="1">
              <a:off x="432" y="1056"/>
              <a:ext cx="336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Line 23"/>
            <p:cNvSpPr>
              <a:spLocks noChangeShapeType="1"/>
            </p:cNvSpPr>
            <p:nvPr/>
          </p:nvSpPr>
          <p:spPr bwMode="auto">
            <a:xfrm flipH="1" flipV="1">
              <a:off x="432" y="1056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240" y="816"/>
            <a:ext cx="24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3" r:id="rId23" imgW="127042" imgH="177732" progId="Equation.3">
                    <p:embed/>
                  </p:oleObj>
                </mc:Choice>
                <mc:Fallback>
                  <p:oleObj r:id="rId23" imgW="127042" imgH="177732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16"/>
                          <a:ext cx="242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1962150" y="3575050"/>
            <a:ext cx="3556000" cy="2374900"/>
            <a:chOff x="0" y="0"/>
            <a:chExt cx="1968" cy="1488"/>
          </a:xfrm>
        </p:grpSpPr>
        <p:sp>
          <p:nvSpPr>
            <p:cNvPr id="23603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1968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27"/>
            <p:cNvSpPr>
              <a:spLocks noChangeShapeType="1"/>
            </p:cNvSpPr>
            <p:nvPr/>
          </p:nvSpPr>
          <p:spPr bwMode="auto">
            <a:xfrm flipH="1">
              <a:off x="480" y="383"/>
              <a:ext cx="996" cy="8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28"/>
            <p:cNvSpPr>
              <a:spLocks noChangeShapeType="1"/>
            </p:cNvSpPr>
            <p:nvPr/>
          </p:nvSpPr>
          <p:spPr bwMode="auto">
            <a:xfrm flipH="1">
              <a:off x="480" y="1151"/>
              <a:ext cx="62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29"/>
            <p:cNvSpPr>
              <a:spLocks noChangeShapeType="1"/>
            </p:cNvSpPr>
            <p:nvPr/>
          </p:nvSpPr>
          <p:spPr bwMode="auto">
            <a:xfrm>
              <a:off x="288" y="1151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30"/>
            <p:cNvSpPr>
              <a:spLocks noChangeShapeType="1"/>
            </p:cNvSpPr>
            <p:nvPr/>
          </p:nvSpPr>
          <p:spPr bwMode="auto">
            <a:xfrm>
              <a:off x="1488" y="383"/>
              <a:ext cx="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31"/>
            <p:cNvSpPr>
              <a:spLocks noChangeShapeType="1"/>
            </p:cNvSpPr>
            <p:nvPr/>
          </p:nvSpPr>
          <p:spPr bwMode="auto">
            <a:xfrm flipH="1">
              <a:off x="1104" y="383"/>
              <a:ext cx="384" cy="7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32"/>
            <p:cNvSpPr>
              <a:spLocks noChangeShapeType="1"/>
            </p:cNvSpPr>
            <p:nvPr/>
          </p:nvSpPr>
          <p:spPr bwMode="auto">
            <a:xfrm flipH="1">
              <a:off x="480" y="863"/>
              <a:ext cx="420" cy="31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5" name="Object 33"/>
            <p:cNvGraphicFramePr>
              <a:graphicFrameLocks noChangeAspect="1"/>
            </p:cNvGraphicFramePr>
            <p:nvPr/>
          </p:nvGraphicFramePr>
          <p:xfrm>
            <a:off x="1419" y="1158"/>
            <a:ext cx="20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4" r:id="rId25" imgW="127042" imgH="139714" progId="Equation.3">
                    <p:embed/>
                  </p:oleObj>
                </mc:Choice>
                <mc:Fallback>
                  <p:oleObj r:id="rId25" imgW="127042" imgH="139714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158"/>
                          <a:ext cx="20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34"/>
            <p:cNvGraphicFramePr>
              <a:graphicFrameLocks noChangeAspect="1"/>
            </p:cNvGraphicFramePr>
            <p:nvPr/>
          </p:nvGraphicFramePr>
          <p:xfrm>
            <a:off x="1372" y="47"/>
            <a:ext cx="24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5" r:id="rId26" imgW="152519" imgH="165202" progId="Equation.3">
                    <p:embed/>
                  </p:oleObj>
                </mc:Choice>
                <mc:Fallback>
                  <p:oleObj r:id="rId26" imgW="152519" imgH="165202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47"/>
                          <a:ext cx="24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35"/>
            <p:cNvGraphicFramePr>
              <a:graphicFrameLocks noChangeAspect="1"/>
            </p:cNvGraphicFramePr>
            <p:nvPr/>
          </p:nvGraphicFramePr>
          <p:xfrm>
            <a:off x="96" y="1022"/>
            <a:ext cx="20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6" r:id="rId28" imgW="127042" imgH="139714" progId="Equation.3">
                    <p:embed/>
                  </p:oleObj>
                </mc:Choice>
                <mc:Fallback>
                  <p:oleObj r:id="rId28" imgW="127042" imgH="139714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22"/>
                          <a:ext cx="20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36"/>
            <p:cNvGraphicFramePr>
              <a:graphicFrameLocks noChangeAspect="1"/>
            </p:cNvGraphicFramePr>
            <p:nvPr/>
          </p:nvGraphicFramePr>
          <p:xfrm>
            <a:off x="1212" y="791"/>
            <a:ext cx="21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7" r:id="rId30" imgW="127042" imgH="165059" progId="Equation.3">
                    <p:embed/>
                  </p:oleObj>
                </mc:Choice>
                <mc:Fallback>
                  <p:oleObj r:id="rId30" imgW="127042" imgH="165059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791"/>
                          <a:ext cx="21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37"/>
            <p:cNvGraphicFramePr>
              <a:graphicFrameLocks noChangeAspect="1"/>
            </p:cNvGraphicFramePr>
            <p:nvPr/>
          </p:nvGraphicFramePr>
          <p:xfrm>
            <a:off x="1056" y="383"/>
            <a:ext cx="26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8" r:id="rId32" imgW="152519" imgH="165202" progId="Equation.3">
                    <p:embed/>
                  </p:oleObj>
                </mc:Choice>
                <mc:Fallback>
                  <p:oleObj r:id="rId32" imgW="152519" imgH="165202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83"/>
                          <a:ext cx="26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38"/>
            <p:cNvGraphicFramePr>
              <a:graphicFrameLocks noChangeAspect="1"/>
            </p:cNvGraphicFramePr>
            <p:nvPr/>
          </p:nvGraphicFramePr>
          <p:xfrm>
            <a:off x="672" y="1151"/>
            <a:ext cx="31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9" r:id="rId34" imgW="215936" imgH="165202" progId="Equation.3">
                    <p:embed/>
                  </p:oleObj>
                </mc:Choice>
                <mc:Fallback>
                  <p:oleObj r:id="rId34" imgW="215936" imgH="165202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1"/>
                          <a:ext cx="313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9"/>
            <p:cNvGraphicFramePr>
              <a:graphicFrameLocks noChangeAspect="1"/>
            </p:cNvGraphicFramePr>
            <p:nvPr/>
          </p:nvGraphicFramePr>
          <p:xfrm>
            <a:off x="480" y="623"/>
            <a:ext cx="2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0" r:id="rId36" imgW="215936" imgH="215936" progId="Equation.3">
                    <p:embed/>
                  </p:oleObj>
                </mc:Choice>
                <mc:Fallback>
                  <p:oleObj r:id="rId36" imgW="215936" imgH="215936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23"/>
                          <a:ext cx="27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0"/>
            <p:cNvGraphicFramePr>
              <a:graphicFrameLocks noChangeAspect="1"/>
            </p:cNvGraphicFramePr>
            <p:nvPr/>
          </p:nvGraphicFramePr>
          <p:xfrm>
            <a:off x="960" y="767"/>
            <a:ext cx="2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1" r:id="rId38" imgW="228620" imgH="215936" progId="Equation.3">
                    <p:embed/>
                  </p:oleObj>
                </mc:Choice>
                <mc:Fallback>
                  <p:oleObj r:id="rId38" imgW="228620" imgH="215936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67"/>
                          <a:ext cx="25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41"/>
            <p:cNvGraphicFramePr>
              <a:graphicFrameLocks noChangeAspect="1"/>
            </p:cNvGraphicFramePr>
            <p:nvPr/>
          </p:nvGraphicFramePr>
          <p:xfrm flipV="1">
            <a:off x="1035" y="1110"/>
            <a:ext cx="16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2" r:id="rId40" imgW="114419" imgH="215843" progId="Equation.3">
                    <p:embed/>
                  </p:oleObj>
                </mc:Choice>
                <mc:Fallback>
                  <p:oleObj r:id="rId40" imgW="114419" imgH="215843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035" y="1110"/>
                          <a:ext cx="161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42"/>
            <p:cNvGraphicFramePr>
              <a:graphicFrameLocks noChangeAspect="1"/>
            </p:cNvGraphicFramePr>
            <p:nvPr/>
          </p:nvGraphicFramePr>
          <p:xfrm>
            <a:off x="404" y="1190"/>
            <a:ext cx="21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r:id="rId42" imgW="177809" imgH="203165" progId="Equation.3">
                    <p:embed/>
                  </p:oleObj>
                </mc:Choice>
                <mc:Fallback>
                  <p:oleObj r:id="rId42" imgW="177809" imgH="203165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1190"/>
                          <a:ext cx="21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0" name="Line 43"/>
            <p:cNvSpPr>
              <a:spLocks noChangeShapeType="1"/>
            </p:cNvSpPr>
            <p:nvPr/>
          </p:nvSpPr>
          <p:spPr bwMode="auto">
            <a:xfrm flipH="1" flipV="1">
              <a:off x="864" y="863"/>
              <a:ext cx="24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96" name="Object 44"/>
            <p:cNvGraphicFramePr>
              <a:graphicFrameLocks noChangeAspect="1"/>
            </p:cNvGraphicFramePr>
            <p:nvPr/>
          </p:nvGraphicFramePr>
          <p:xfrm>
            <a:off x="1010" y="1195"/>
            <a:ext cx="2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" r:id="rId44" imgW="152519" imgH="165202" progId="Equation.3">
                    <p:embed/>
                  </p:oleObj>
                </mc:Choice>
                <mc:Fallback>
                  <p:oleObj r:id="rId44" imgW="152519" imgH="165202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1195"/>
                          <a:ext cx="2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74ABD-951F-41F6-92B0-CA6BA5329824}" type="slidenum">
              <a:rPr lang="zh-CN" altLang="zh-CN" smtClean="0">
                <a:ea typeface="宋体" charset="-122"/>
              </a:rPr>
              <a:pPr/>
              <a:t>18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24643" name="Group 2"/>
          <p:cNvGrpSpPr>
            <a:grpSpLocks/>
          </p:cNvGrpSpPr>
          <p:nvPr/>
        </p:nvGrpSpPr>
        <p:grpSpPr bwMode="auto">
          <a:xfrm>
            <a:off x="250825" y="473075"/>
            <a:ext cx="8424863" cy="3960813"/>
            <a:chOff x="0" y="0"/>
            <a:chExt cx="4462" cy="2444"/>
          </a:xfrm>
        </p:grpSpPr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0" y="0"/>
            <a:ext cx="4321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7" r:id="rId3" imgW="2513826" imgH="393846" progId="Equation.3">
                    <p:embed/>
                  </p:oleObj>
                </mc:Choice>
                <mc:Fallback>
                  <p:oleObj r:id="rId3" imgW="2513826" imgH="39384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1" cy="6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63" name="Rectangle 4"/>
            <p:cNvSpPr>
              <a:spLocks noChangeArrowheads="1"/>
            </p:cNvSpPr>
            <p:nvPr/>
          </p:nvSpPr>
          <p:spPr bwMode="auto">
            <a:xfrm>
              <a:off x="1906" y="817"/>
              <a:ext cx="2304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Line 5"/>
            <p:cNvSpPr>
              <a:spLocks noChangeShapeType="1"/>
            </p:cNvSpPr>
            <p:nvPr/>
          </p:nvSpPr>
          <p:spPr bwMode="auto">
            <a:xfrm flipH="1">
              <a:off x="2782" y="1768"/>
              <a:ext cx="67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Line 6"/>
            <p:cNvSpPr>
              <a:spLocks noChangeShapeType="1"/>
            </p:cNvSpPr>
            <p:nvPr/>
          </p:nvSpPr>
          <p:spPr bwMode="auto">
            <a:xfrm>
              <a:off x="2494" y="1768"/>
              <a:ext cx="19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Line 7"/>
            <p:cNvSpPr>
              <a:spLocks noChangeShapeType="1"/>
            </p:cNvSpPr>
            <p:nvPr/>
          </p:nvSpPr>
          <p:spPr bwMode="auto">
            <a:xfrm flipH="1" flipV="1">
              <a:off x="3094" y="1408"/>
              <a:ext cx="360" cy="3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Line 8"/>
            <p:cNvSpPr>
              <a:spLocks noChangeShapeType="1"/>
            </p:cNvSpPr>
            <p:nvPr/>
          </p:nvSpPr>
          <p:spPr bwMode="auto">
            <a:xfrm flipV="1">
              <a:off x="2782" y="1432"/>
              <a:ext cx="336" cy="34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Line 9"/>
            <p:cNvSpPr>
              <a:spLocks noChangeShapeType="1"/>
            </p:cNvSpPr>
            <p:nvPr/>
          </p:nvSpPr>
          <p:spPr bwMode="auto">
            <a:xfrm flipH="1" flipV="1">
              <a:off x="2782" y="1768"/>
              <a:ext cx="360" cy="3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Line 10"/>
            <p:cNvSpPr>
              <a:spLocks noChangeShapeType="1"/>
            </p:cNvSpPr>
            <p:nvPr/>
          </p:nvSpPr>
          <p:spPr bwMode="auto">
            <a:xfrm flipV="1">
              <a:off x="3454" y="1192"/>
              <a:ext cx="564" cy="5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Line 11"/>
            <p:cNvSpPr>
              <a:spLocks noChangeShapeType="1"/>
            </p:cNvSpPr>
            <p:nvPr/>
          </p:nvSpPr>
          <p:spPr bwMode="auto">
            <a:xfrm>
              <a:off x="4030" y="1192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4022" y="952"/>
            <a:ext cx="24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8" r:id="rId5" imgW="152519" imgH="165202" progId="Equation.3">
                    <p:embed/>
                  </p:oleObj>
                </mc:Choice>
                <mc:Fallback>
                  <p:oleObj r:id="rId5" imgW="152519" imgH="165202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952"/>
                          <a:ext cx="248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3538" y="1240"/>
            <a:ext cx="21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9" r:id="rId7" imgW="127042" imgH="165059" progId="Equation.3">
                    <p:embed/>
                  </p:oleObj>
                </mc:Choice>
                <mc:Fallback>
                  <p:oleObj r:id="rId7" imgW="127042" imgH="165059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240"/>
                          <a:ext cx="211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2398" y="1864"/>
            <a:ext cx="20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0" r:id="rId9" imgW="127042" imgH="139714" progId="Equation.3">
                    <p:embed/>
                  </p:oleObj>
                </mc:Choice>
                <mc:Fallback>
                  <p:oleObj r:id="rId9" imgW="127042" imgH="139714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1864"/>
                          <a:ext cx="206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3949" y="186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" r:id="rId11" imgW="127042" imgH="139714" progId="Equation.3">
                    <p:embed/>
                  </p:oleObj>
                </mc:Choice>
                <mc:Fallback>
                  <p:oleObj r:id="rId11" imgW="127042" imgH="139714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1860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 flipV="1">
            <a:off x="3385" y="1732"/>
            <a:ext cx="1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2" r:id="rId13" imgW="114419" imgH="215843" progId="Equation.3">
                    <p:embed/>
                  </p:oleObj>
                </mc:Choice>
                <mc:Fallback>
                  <p:oleObj r:id="rId13" imgW="114419" imgH="215843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3385" y="1732"/>
                          <a:ext cx="161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2542" y="1384"/>
            <a:ext cx="28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3" r:id="rId15" imgW="177809" imgH="241199" progId="Equation.3">
                    <p:embed/>
                  </p:oleObj>
                </mc:Choice>
                <mc:Fallback>
                  <p:oleObj r:id="rId15" imgW="177809" imgH="241199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1384"/>
                          <a:ext cx="28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3069" y="2093"/>
            <a:ext cx="22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4" r:id="rId17" imgW="139835" imgH="215936" progId="Equation.3">
                    <p:embed/>
                  </p:oleObj>
                </mc:Choice>
                <mc:Fallback>
                  <p:oleObj r:id="rId17" imgW="139835" imgH="215936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2093"/>
                          <a:ext cx="229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3040" y="1089"/>
            <a:ext cx="26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5" r:id="rId19" imgW="165202" imgH="215936" progId="Equation.3">
                    <p:embed/>
                  </p:oleObj>
                </mc:Choice>
                <mc:Fallback>
                  <p:oleObj r:id="rId19" imgW="165202" imgH="215936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089"/>
                          <a:ext cx="26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71" name="Group 20"/>
            <p:cNvGrpSpPr>
              <a:grpSpLocks/>
            </p:cNvGrpSpPr>
            <p:nvPr/>
          </p:nvGrpSpPr>
          <p:grpSpPr bwMode="auto">
            <a:xfrm>
              <a:off x="4037" y="454"/>
              <a:ext cx="206" cy="499"/>
              <a:chOff x="0" y="0"/>
              <a:chExt cx="206" cy="617"/>
            </a:xfrm>
          </p:grpSpPr>
          <p:graphicFrame>
            <p:nvGraphicFramePr>
              <p:cNvPr id="24597" name="Object 21"/>
              <p:cNvGraphicFramePr>
                <a:graphicFrameLocks noChangeAspect="1"/>
              </p:cNvGraphicFramePr>
              <p:nvPr/>
            </p:nvGraphicFramePr>
            <p:xfrm>
              <a:off x="0" y="328"/>
              <a:ext cx="20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6" r:id="rId21" imgW="127042" imgH="177732" progId="Equation.3">
                      <p:embed/>
                    </p:oleObj>
                  </mc:Choice>
                  <mc:Fallback>
                    <p:oleObj r:id="rId21" imgW="127042" imgH="177732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28"/>
                            <a:ext cx="206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73" name="Line 22"/>
              <p:cNvSpPr>
                <a:spLocks noChangeShapeType="1"/>
              </p:cNvSpPr>
              <p:nvPr/>
            </p:nvSpPr>
            <p:spPr bwMode="auto">
              <a:xfrm>
                <a:off x="89" y="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72" name="Line 23"/>
            <p:cNvSpPr>
              <a:spLocks noChangeShapeType="1"/>
            </p:cNvSpPr>
            <p:nvPr/>
          </p:nvSpPr>
          <p:spPr bwMode="auto">
            <a:xfrm flipH="1">
              <a:off x="3118" y="1768"/>
              <a:ext cx="336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44" name="Group 24"/>
          <p:cNvGrpSpPr>
            <a:grpSpLocks/>
          </p:cNvGrpSpPr>
          <p:nvPr/>
        </p:nvGrpSpPr>
        <p:grpSpPr bwMode="auto">
          <a:xfrm>
            <a:off x="223838" y="1770063"/>
            <a:ext cx="3556000" cy="2374900"/>
            <a:chOff x="0" y="0"/>
            <a:chExt cx="1968" cy="1488"/>
          </a:xfrm>
        </p:grpSpPr>
        <p:sp>
          <p:nvSpPr>
            <p:cNvPr id="24655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968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Line 26"/>
            <p:cNvSpPr>
              <a:spLocks noChangeShapeType="1"/>
            </p:cNvSpPr>
            <p:nvPr/>
          </p:nvSpPr>
          <p:spPr bwMode="auto">
            <a:xfrm flipH="1">
              <a:off x="480" y="383"/>
              <a:ext cx="996" cy="8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Line 27"/>
            <p:cNvSpPr>
              <a:spLocks noChangeShapeType="1"/>
            </p:cNvSpPr>
            <p:nvPr/>
          </p:nvSpPr>
          <p:spPr bwMode="auto">
            <a:xfrm flipH="1">
              <a:off x="480" y="1151"/>
              <a:ext cx="62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Line 28"/>
            <p:cNvSpPr>
              <a:spLocks noChangeShapeType="1"/>
            </p:cNvSpPr>
            <p:nvPr/>
          </p:nvSpPr>
          <p:spPr bwMode="auto">
            <a:xfrm>
              <a:off x="288" y="1151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Line 29"/>
            <p:cNvSpPr>
              <a:spLocks noChangeShapeType="1"/>
            </p:cNvSpPr>
            <p:nvPr/>
          </p:nvSpPr>
          <p:spPr bwMode="auto">
            <a:xfrm>
              <a:off x="1488" y="383"/>
              <a:ext cx="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Line 30"/>
            <p:cNvSpPr>
              <a:spLocks noChangeShapeType="1"/>
            </p:cNvSpPr>
            <p:nvPr/>
          </p:nvSpPr>
          <p:spPr bwMode="auto">
            <a:xfrm flipH="1">
              <a:off x="1104" y="383"/>
              <a:ext cx="384" cy="7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Line 31"/>
            <p:cNvSpPr>
              <a:spLocks noChangeShapeType="1"/>
            </p:cNvSpPr>
            <p:nvPr/>
          </p:nvSpPr>
          <p:spPr bwMode="auto">
            <a:xfrm flipH="1">
              <a:off x="480" y="863"/>
              <a:ext cx="420" cy="31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1419" y="1158"/>
            <a:ext cx="20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7" r:id="rId23" imgW="127042" imgH="139714" progId="Equation.3">
                    <p:embed/>
                  </p:oleObj>
                </mc:Choice>
                <mc:Fallback>
                  <p:oleObj r:id="rId23" imgW="127042" imgH="139714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158"/>
                          <a:ext cx="20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33"/>
            <p:cNvGraphicFramePr>
              <a:graphicFrameLocks noChangeAspect="1"/>
            </p:cNvGraphicFramePr>
            <p:nvPr/>
          </p:nvGraphicFramePr>
          <p:xfrm>
            <a:off x="1372" y="47"/>
            <a:ext cx="24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8" r:id="rId25" imgW="152519" imgH="165202" progId="Equation.3">
                    <p:embed/>
                  </p:oleObj>
                </mc:Choice>
                <mc:Fallback>
                  <p:oleObj r:id="rId25" imgW="152519" imgH="165202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47"/>
                          <a:ext cx="24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34"/>
            <p:cNvGraphicFramePr>
              <a:graphicFrameLocks noChangeAspect="1"/>
            </p:cNvGraphicFramePr>
            <p:nvPr/>
          </p:nvGraphicFramePr>
          <p:xfrm>
            <a:off x="96" y="1022"/>
            <a:ext cx="20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9" r:id="rId27" imgW="127042" imgH="139714" progId="Equation.3">
                    <p:embed/>
                  </p:oleObj>
                </mc:Choice>
                <mc:Fallback>
                  <p:oleObj r:id="rId27" imgW="127042" imgH="139714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22"/>
                          <a:ext cx="20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35"/>
            <p:cNvGraphicFramePr>
              <a:graphicFrameLocks noChangeAspect="1"/>
            </p:cNvGraphicFramePr>
            <p:nvPr/>
          </p:nvGraphicFramePr>
          <p:xfrm>
            <a:off x="1212" y="791"/>
            <a:ext cx="21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0" r:id="rId29" imgW="127042" imgH="165059" progId="Equation.3">
                    <p:embed/>
                  </p:oleObj>
                </mc:Choice>
                <mc:Fallback>
                  <p:oleObj r:id="rId29" imgW="127042" imgH="165059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791"/>
                          <a:ext cx="21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36"/>
            <p:cNvGraphicFramePr>
              <a:graphicFrameLocks noChangeAspect="1"/>
            </p:cNvGraphicFramePr>
            <p:nvPr/>
          </p:nvGraphicFramePr>
          <p:xfrm>
            <a:off x="1056" y="383"/>
            <a:ext cx="26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1" r:id="rId31" imgW="152519" imgH="165202" progId="Equation.3">
                    <p:embed/>
                  </p:oleObj>
                </mc:Choice>
                <mc:Fallback>
                  <p:oleObj r:id="rId31" imgW="152519" imgH="165202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83"/>
                          <a:ext cx="26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3" name="Object 37"/>
            <p:cNvGraphicFramePr>
              <a:graphicFrameLocks noChangeAspect="1"/>
            </p:cNvGraphicFramePr>
            <p:nvPr/>
          </p:nvGraphicFramePr>
          <p:xfrm>
            <a:off x="672" y="1151"/>
            <a:ext cx="31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2" r:id="rId33" imgW="215936" imgH="165202" progId="Equation.3">
                    <p:embed/>
                  </p:oleObj>
                </mc:Choice>
                <mc:Fallback>
                  <p:oleObj r:id="rId33" imgW="215936" imgH="165202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1"/>
                          <a:ext cx="313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4" name="Object 38"/>
            <p:cNvGraphicFramePr>
              <a:graphicFrameLocks noChangeAspect="1"/>
            </p:cNvGraphicFramePr>
            <p:nvPr/>
          </p:nvGraphicFramePr>
          <p:xfrm>
            <a:off x="480" y="623"/>
            <a:ext cx="2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3" r:id="rId35" imgW="215936" imgH="215936" progId="Equation.3">
                    <p:embed/>
                  </p:oleObj>
                </mc:Choice>
                <mc:Fallback>
                  <p:oleObj r:id="rId35" imgW="215936" imgH="215936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23"/>
                          <a:ext cx="27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5" name="Object 39"/>
            <p:cNvGraphicFramePr>
              <a:graphicFrameLocks noChangeAspect="1"/>
            </p:cNvGraphicFramePr>
            <p:nvPr/>
          </p:nvGraphicFramePr>
          <p:xfrm>
            <a:off x="960" y="767"/>
            <a:ext cx="2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4" r:id="rId37" imgW="228620" imgH="215936" progId="Equation.3">
                    <p:embed/>
                  </p:oleObj>
                </mc:Choice>
                <mc:Fallback>
                  <p:oleObj r:id="rId37" imgW="228620" imgH="215936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67"/>
                          <a:ext cx="25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6" name="Object 40"/>
            <p:cNvGraphicFramePr>
              <a:graphicFrameLocks noChangeAspect="1"/>
            </p:cNvGraphicFramePr>
            <p:nvPr/>
          </p:nvGraphicFramePr>
          <p:xfrm flipV="1">
            <a:off x="1035" y="1110"/>
            <a:ext cx="16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5" r:id="rId39" imgW="114419" imgH="215843" progId="Equation.3">
                    <p:embed/>
                  </p:oleObj>
                </mc:Choice>
                <mc:Fallback>
                  <p:oleObj r:id="rId39" imgW="114419" imgH="215843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035" y="1110"/>
                          <a:ext cx="161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41"/>
            <p:cNvGraphicFramePr>
              <a:graphicFrameLocks noChangeAspect="1"/>
            </p:cNvGraphicFramePr>
            <p:nvPr/>
          </p:nvGraphicFramePr>
          <p:xfrm>
            <a:off x="404" y="1190"/>
            <a:ext cx="21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6" r:id="rId41" imgW="177809" imgH="203165" progId="Equation.3">
                    <p:embed/>
                  </p:oleObj>
                </mc:Choice>
                <mc:Fallback>
                  <p:oleObj r:id="rId41" imgW="177809" imgH="203165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1190"/>
                          <a:ext cx="21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62" name="Line 42"/>
            <p:cNvSpPr>
              <a:spLocks noChangeShapeType="1"/>
            </p:cNvSpPr>
            <p:nvPr/>
          </p:nvSpPr>
          <p:spPr bwMode="auto">
            <a:xfrm flipH="1" flipV="1">
              <a:off x="864" y="863"/>
              <a:ext cx="24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19" name="Object 43"/>
            <p:cNvGraphicFramePr>
              <a:graphicFrameLocks noChangeAspect="1"/>
            </p:cNvGraphicFramePr>
            <p:nvPr/>
          </p:nvGraphicFramePr>
          <p:xfrm>
            <a:off x="1010" y="1195"/>
            <a:ext cx="2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7" r:id="rId43" imgW="152519" imgH="165202" progId="Equation.3">
                    <p:embed/>
                  </p:oleObj>
                </mc:Choice>
                <mc:Fallback>
                  <p:oleObj r:id="rId43" imgW="152519" imgH="165202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1195"/>
                          <a:ext cx="2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20" name="Object 44"/>
          <p:cNvGraphicFramePr>
            <a:graphicFrameLocks noChangeAspect="1"/>
          </p:cNvGraphicFramePr>
          <p:nvPr/>
        </p:nvGraphicFramePr>
        <p:xfrm>
          <a:off x="6732588" y="3352800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r:id="rId45" imgW="152519" imgH="165202" progId="Equation.3">
                  <p:embed/>
                </p:oleObj>
              </mc:Choice>
              <mc:Fallback>
                <p:oleObj r:id="rId45" imgW="152519" imgH="165202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352800"/>
                        <a:ext cx="3333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21" name="Group 45"/>
          <p:cNvGrpSpPr>
            <a:grpSpLocks/>
          </p:cNvGrpSpPr>
          <p:nvPr/>
        </p:nvGrpSpPr>
        <p:grpSpPr bwMode="auto">
          <a:xfrm>
            <a:off x="198438" y="1770063"/>
            <a:ext cx="3581400" cy="2667000"/>
            <a:chOff x="0" y="0"/>
            <a:chExt cx="2256" cy="1680"/>
          </a:xfrm>
        </p:grpSpPr>
        <p:sp>
          <p:nvSpPr>
            <p:cNvPr id="24646" name="Rectangle 46"/>
            <p:cNvSpPr>
              <a:spLocks noChangeArrowheads="1"/>
            </p:cNvSpPr>
            <p:nvPr/>
          </p:nvSpPr>
          <p:spPr bwMode="auto">
            <a:xfrm>
              <a:off x="0" y="0"/>
              <a:ext cx="2256" cy="16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3" name="Object 47"/>
            <p:cNvGraphicFramePr>
              <a:graphicFrameLocks noChangeAspect="1"/>
            </p:cNvGraphicFramePr>
            <p:nvPr/>
          </p:nvGraphicFramePr>
          <p:xfrm>
            <a:off x="768" y="1296"/>
            <a:ext cx="23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" r:id="rId47" imgW="152585" imgH="152585" progId="Equation.3">
                    <p:embed/>
                  </p:oleObj>
                </mc:Choice>
                <mc:Fallback>
                  <p:oleObj r:id="rId47" imgW="152585" imgH="152585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96"/>
                          <a:ext cx="23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4" name="Object 48"/>
            <p:cNvGraphicFramePr>
              <a:graphicFrameLocks noChangeAspect="1"/>
            </p:cNvGraphicFramePr>
            <p:nvPr/>
          </p:nvGraphicFramePr>
          <p:xfrm>
            <a:off x="502" y="1352"/>
            <a:ext cx="1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0" r:id="rId49" imgW="127042" imgH="177732" progId="Equation.3">
                    <p:embed/>
                  </p:oleObj>
                </mc:Choice>
                <mc:Fallback>
                  <p:oleObj r:id="rId49" imgW="127042" imgH="177732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352"/>
                          <a:ext cx="16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7" name="Oval 49"/>
            <p:cNvSpPr>
              <a:spLocks noChangeArrowheads="1"/>
            </p:cNvSpPr>
            <p:nvPr/>
          </p:nvSpPr>
          <p:spPr bwMode="auto">
            <a:xfrm>
              <a:off x="672" y="96"/>
              <a:ext cx="1152" cy="11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Line 50"/>
            <p:cNvSpPr>
              <a:spLocks noChangeShapeType="1"/>
            </p:cNvSpPr>
            <p:nvPr/>
          </p:nvSpPr>
          <p:spPr bwMode="auto">
            <a:xfrm>
              <a:off x="1228" y="695"/>
              <a:ext cx="0" cy="6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Line 51"/>
            <p:cNvSpPr>
              <a:spLocks noChangeShapeType="1"/>
            </p:cNvSpPr>
            <p:nvPr/>
          </p:nvSpPr>
          <p:spPr bwMode="auto">
            <a:xfrm>
              <a:off x="166" y="1283"/>
              <a:ext cx="1946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52"/>
            <p:cNvSpPr>
              <a:spLocks noChangeShapeType="1"/>
            </p:cNvSpPr>
            <p:nvPr/>
          </p:nvSpPr>
          <p:spPr bwMode="auto">
            <a:xfrm flipH="1">
              <a:off x="576" y="682"/>
              <a:ext cx="639" cy="95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Line 53"/>
            <p:cNvSpPr>
              <a:spLocks noChangeShapeType="1"/>
            </p:cNvSpPr>
            <p:nvPr/>
          </p:nvSpPr>
          <p:spPr bwMode="auto">
            <a:xfrm flipH="1">
              <a:off x="432" y="1296"/>
              <a:ext cx="3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未知"/>
            <p:cNvSpPr>
              <a:spLocks/>
            </p:cNvSpPr>
            <p:nvPr/>
          </p:nvSpPr>
          <p:spPr bwMode="auto">
            <a:xfrm rot="336433">
              <a:off x="816" y="576"/>
              <a:ext cx="87" cy="317"/>
            </a:xfrm>
            <a:custGeom>
              <a:avLst/>
              <a:gdLst>
                <a:gd name="T0" fmla="*/ 151 w 50"/>
                <a:gd name="T1" fmla="*/ 523 h 192"/>
                <a:gd name="T2" fmla="*/ 5 w 50"/>
                <a:gd name="T3" fmla="*/ 294 h 192"/>
                <a:gd name="T4" fmla="*/ 42 w 50"/>
                <a:gd name="T5" fmla="*/ 97 h 192"/>
                <a:gd name="T6" fmla="*/ 115 w 5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92"/>
                <a:gd name="T14" fmla="*/ 50 w 5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92">
                  <a:moveTo>
                    <a:pt x="50" y="192"/>
                  </a:moveTo>
                  <a:cubicBezTo>
                    <a:pt x="39" y="176"/>
                    <a:pt x="4" y="126"/>
                    <a:pt x="2" y="108"/>
                  </a:cubicBezTo>
                  <a:cubicBezTo>
                    <a:pt x="0" y="84"/>
                    <a:pt x="6" y="59"/>
                    <a:pt x="14" y="36"/>
                  </a:cubicBezTo>
                  <a:cubicBezTo>
                    <a:pt x="19" y="22"/>
                    <a:pt x="38" y="0"/>
                    <a:pt x="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31" name="Object 55"/>
            <p:cNvGraphicFramePr>
              <a:graphicFrameLocks noChangeAspect="1"/>
            </p:cNvGraphicFramePr>
            <p:nvPr/>
          </p:nvGraphicFramePr>
          <p:xfrm>
            <a:off x="1104" y="1248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1" r:id="rId51" imgW="127042" imgH="139714" progId="Equation.3">
                    <p:embed/>
                  </p:oleObj>
                </mc:Choice>
                <mc:Fallback>
                  <p:oleObj r:id="rId51" imgW="127042" imgH="139714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248"/>
                          <a:ext cx="24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56"/>
            <p:cNvGraphicFramePr>
              <a:graphicFrameLocks noChangeAspect="1"/>
            </p:cNvGraphicFramePr>
            <p:nvPr/>
          </p:nvGraphicFramePr>
          <p:xfrm>
            <a:off x="48" y="1296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2" r:id="rId52" imgW="127042" imgH="139714" progId="Equation.3">
                    <p:embed/>
                  </p:oleObj>
                </mc:Choice>
                <mc:Fallback>
                  <p:oleObj r:id="rId52" imgW="127042" imgH="139714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296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57"/>
            <p:cNvGraphicFramePr>
              <a:graphicFrameLocks noChangeAspect="1"/>
            </p:cNvGraphicFramePr>
            <p:nvPr/>
          </p:nvGraphicFramePr>
          <p:xfrm>
            <a:off x="912" y="432"/>
            <a:ext cx="23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3" r:id="rId54" imgW="152585" imgH="139896" progId="Equation.3">
                    <p:embed/>
                  </p:oleObj>
                </mc:Choice>
                <mc:Fallback>
                  <p:oleObj r:id="rId54" imgW="152585" imgH="139896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32"/>
                          <a:ext cx="23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58"/>
            <p:cNvGraphicFramePr>
              <a:graphicFrameLocks noChangeAspect="1"/>
            </p:cNvGraphicFramePr>
            <p:nvPr/>
          </p:nvGraphicFramePr>
          <p:xfrm>
            <a:off x="1056" y="864"/>
            <a:ext cx="19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4" r:id="rId56" imgW="140017" imgH="140017" progId="Equation.3">
                    <p:embed/>
                  </p:oleObj>
                </mc:Choice>
                <mc:Fallback>
                  <p:oleObj r:id="rId56" imgW="140017" imgH="140017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864"/>
                          <a:ext cx="193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5" name="Object 59"/>
            <p:cNvGraphicFramePr>
              <a:graphicFrameLocks noChangeAspect="1"/>
            </p:cNvGraphicFramePr>
            <p:nvPr/>
          </p:nvGraphicFramePr>
          <p:xfrm>
            <a:off x="240" y="1200"/>
            <a:ext cx="34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5" r:id="rId58" imgW="177809" imgH="241199" progId="Equation.3">
                    <p:embed/>
                  </p:oleObj>
                </mc:Choice>
                <mc:Fallback>
                  <p:oleObj r:id="rId58" imgW="177809" imgH="241199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00"/>
                          <a:ext cx="341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6" name="Object 60"/>
            <p:cNvGraphicFramePr>
              <a:graphicFrameLocks noChangeAspect="1"/>
            </p:cNvGraphicFramePr>
            <p:nvPr/>
          </p:nvGraphicFramePr>
          <p:xfrm>
            <a:off x="1263" y="856"/>
            <a:ext cx="18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6" r:id="rId60" imgW="127042" imgH="177732" progId="Equation.3">
                    <p:embed/>
                  </p:oleObj>
                </mc:Choice>
                <mc:Fallback>
                  <p:oleObj r:id="rId60" imgW="127042" imgH="177732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56"/>
                          <a:ext cx="184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7" name="Object 61"/>
            <p:cNvGraphicFramePr>
              <a:graphicFrameLocks noChangeAspect="1"/>
            </p:cNvGraphicFramePr>
            <p:nvPr/>
          </p:nvGraphicFramePr>
          <p:xfrm>
            <a:off x="1242" y="534"/>
            <a:ext cx="24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7" r:id="rId62" imgW="152519" imgH="165202" progId="Equation.3">
                    <p:embed/>
                  </p:oleObj>
                </mc:Choice>
                <mc:Fallback>
                  <p:oleObj r:id="rId62" imgW="152519" imgH="165202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534"/>
                          <a:ext cx="241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3" name="Line 62"/>
            <p:cNvSpPr>
              <a:spLocks noChangeShapeType="1"/>
            </p:cNvSpPr>
            <p:nvPr/>
          </p:nvSpPr>
          <p:spPr bwMode="auto">
            <a:xfrm flipH="1" flipV="1">
              <a:off x="432" y="1056"/>
              <a:ext cx="336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Line 63"/>
            <p:cNvSpPr>
              <a:spLocks noChangeShapeType="1"/>
            </p:cNvSpPr>
            <p:nvPr/>
          </p:nvSpPr>
          <p:spPr bwMode="auto">
            <a:xfrm flipH="1" flipV="1">
              <a:off x="432" y="1056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40" name="Object 64"/>
            <p:cNvGraphicFramePr>
              <a:graphicFrameLocks noChangeAspect="1"/>
            </p:cNvGraphicFramePr>
            <p:nvPr/>
          </p:nvGraphicFramePr>
          <p:xfrm>
            <a:off x="240" y="816"/>
            <a:ext cx="24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8" r:id="rId64" imgW="127042" imgH="177732" progId="Equation.3">
                    <p:embed/>
                  </p:oleObj>
                </mc:Choice>
                <mc:Fallback>
                  <p:oleObj r:id="rId64" imgW="127042" imgH="177732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16"/>
                          <a:ext cx="242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5FF70-D967-46F3-BC98-77D45BD4318C}" type="slidenum">
              <a:rPr lang="zh-CN" altLang="zh-CN" smtClean="0">
                <a:ea typeface="宋体" charset="-122"/>
              </a:rPr>
              <a:pPr/>
              <a:t>19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5613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2057400" cy="5191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第二类问题</a:t>
            </a:r>
          </a:p>
        </p:txBody>
      </p:sp>
      <p:sp>
        <p:nvSpPr>
          <p:cNvPr id="25614" name="Text Box 3"/>
          <p:cNvSpPr txBox="1">
            <a:spLocks noChangeArrowheads="1"/>
          </p:cNvSpPr>
          <p:nvPr/>
        </p:nvSpPr>
        <p:spPr bwMode="auto">
          <a:xfrm>
            <a:off x="457200" y="949325"/>
            <a:ext cx="588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例题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已知：</a:t>
            </a:r>
            <a:r>
              <a:rPr lang="zh-CN" altLang="en-US" sz="2800" b="1">
                <a:latin typeface="宋体" charset="-122"/>
              </a:rPr>
              <a:t>质点沿直线运动，</a:t>
            </a:r>
            <a:endParaRPr lang="zh-CN" altLang="en-US" sz="2800" b="1">
              <a:solidFill>
                <a:srgbClr val="FF0000"/>
              </a:solidFill>
              <a:latin typeface="宋体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816225" y="1341438"/>
          <a:ext cx="55006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r:id="rId3" imgW="1891796" imgH="241512" progId="Equation.3">
                  <p:embed/>
                </p:oleObj>
              </mc:Choice>
              <mc:Fallback>
                <p:oleObj r:id="rId3" imgW="1891796" imgH="2415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341438"/>
                        <a:ext cx="5500688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5"/>
          <p:cNvSpPr txBox="1">
            <a:spLocks noChangeArrowheads="1"/>
          </p:cNvSpPr>
          <p:nvPr/>
        </p:nvSpPr>
        <p:spPr bwMode="auto">
          <a:xfrm>
            <a:off x="1828800" y="1901825"/>
            <a:ext cx="108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宋体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求：</a:t>
            </a:r>
            <a:endParaRPr lang="zh-CN" altLang="en-US" sz="2800" b="1">
              <a:solidFill>
                <a:schemeClr val="accent2"/>
              </a:solidFill>
              <a:latin typeface="宋体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771775" y="1916113"/>
          <a:ext cx="19208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r:id="rId5" imgW="710900" imgH="203341" progId="Equation.3">
                  <p:embed/>
                </p:oleObj>
              </mc:Choice>
              <mc:Fallback>
                <p:oleObj r:id="rId5" imgW="710900" imgH="20334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19208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11188" y="2511425"/>
            <a:ext cx="3776662" cy="3725863"/>
            <a:chOff x="0" y="0"/>
            <a:chExt cx="2524" cy="2755"/>
          </a:xfrm>
        </p:grpSpPr>
        <p:sp>
          <p:nvSpPr>
            <p:cNvPr id="25617" name="Text Box 8"/>
            <p:cNvSpPr txBox="1">
              <a:spLocks noChangeArrowheads="1"/>
            </p:cNvSpPr>
            <p:nvPr/>
          </p:nvSpPr>
          <p:spPr bwMode="auto">
            <a:xfrm>
              <a:off x="0" y="97"/>
              <a:ext cx="6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解：</a:t>
              </a:r>
            </a:p>
          </p:txBody>
        </p:sp>
        <p:graphicFrame>
          <p:nvGraphicFramePr>
            <p:cNvPr id="25609" name="Object 9"/>
            <p:cNvGraphicFramePr>
              <a:graphicFrameLocks noChangeAspect="1"/>
            </p:cNvGraphicFramePr>
            <p:nvPr/>
          </p:nvGraphicFramePr>
          <p:xfrm>
            <a:off x="792" y="0"/>
            <a:ext cx="1732" cy="2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r:id="rId7" imgW="1054417" imgH="1676717" progId="Equation.3">
                    <p:embed/>
                  </p:oleObj>
                </mc:Choice>
                <mc:Fallback>
                  <p:oleObj r:id="rId7" imgW="1054417" imgH="1676717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0"/>
                          <a:ext cx="1732" cy="2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364163" y="2276475"/>
          <a:ext cx="2516187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r:id="rId9" imgW="1067117" imgH="1676717" progId="Equation.3">
                  <p:embed/>
                </p:oleObj>
              </mc:Choice>
              <mc:Fallback>
                <p:oleObj r:id="rId9" imgW="1067117" imgH="167671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2516187" cy="396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/>
          <p:cNvSpPr/>
          <p:nvPr/>
        </p:nvSpPr>
        <p:spPr>
          <a:xfrm>
            <a:off x="6343650" y="121982"/>
            <a:ext cx="2613992" cy="1010232"/>
          </a:xfrm>
          <a:prstGeom prst="cloudCallout">
            <a:avLst>
              <a:gd name="adj1" fmla="val -124776"/>
              <a:gd name="adj2" fmla="val 96119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438887" y="327448"/>
                <a:ext cx="24291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m:t> 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87" y="327448"/>
                <a:ext cx="242914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C0FB8-8476-4399-ABD3-56B82A4DDF9C}" type="slidenum">
              <a:rPr lang="zh-CN" altLang="zh-CN" smtClean="0">
                <a:ea typeface="宋体" charset="-122"/>
              </a:rPr>
              <a:pPr/>
              <a:t>2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90600" y="5461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§</a:t>
            </a:r>
            <a:r>
              <a:rPr lang="zh-CN" altLang="zh-CN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3.4</a:t>
            </a:r>
            <a:r>
              <a:rPr lang="zh-CN" altLang="zh-CN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运动学的两类基本问题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381000" y="3429000"/>
            <a:ext cx="8382000" cy="2114550"/>
            <a:chOff x="0" y="0"/>
            <a:chExt cx="5027" cy="1332"/>
          </a:xfrm>
        </p:grpSpPr>
        <p:sp>
          <p:nvSpPr>
            <p:cNvPr id="718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027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二</a:t>
              </a:r>
              <a:r>
                <a:rPr lang="zh-CN" altLang="zh-CN" sz="2800" b="1">
                  <a:solidFill>
                    <a:schemeClr val="tx2"/>
                  </a:solidFill>
                  <a:latin typeface="宋体" charset="-122"/>
                </a:rPr>
                <a:t>.</a:t>
              </a: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已知加速度</a:t>
              </a:r>
              <a:r>
                <a:rPr lang="zh-CN" altLang="zh-CN" sz="2800" b="1">
                  <a:solidFill>
                    <a:schemeClr val="tx2"/>
                  </a:solidFill>
                  <a:latin typeface="宋体" charset="-122"/>
                </a:rPr>
                <a:t>(</a:t>
              </a: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或速度</a:t>
              </a:r>
              <a:r>
                <a:rPr lang="zh-CN" altLang="zh-CN" sz="2800" b="1">
                  <a:solidFill>
                    <a:schemeClr val="tx2"/>
                  </a:solidFill>
                  <a:latin typeface="宋体" charset="-122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及初始条件，求质点任一时刻的速度和运动方程</a:t>
              </a:r>
              <a:r>
                <a:rPr lang="zh-CN" altLang="zh-CN" sz="2800" b="1">
                  <a:solidFill>
                    <a:srgbClr val="0000CC"/>
                  </a:solidFill>
                  <a:latin typeface="宋体" charset="-122"/>
                </a:rPr>
                <a:t>(</a:t>
              </a: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积分法）。</a:t>
              </a:r>
              <a:endParaRPr lang="zh-CN" altLang="en-US" sz="3200" b="1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432" y="912"/>
            <a:ext cx="364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r:id="rId3" imgW="1981080" imgH="228600" progId="Equation.3">
                    <p:embed/>
                  </p:oleObj>
                </mc:Choice>
                <mc:Fallback>
                  <p:oleObj r:id="rId3" imgW="198108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2"/>
                          <a:ext cx="3640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28600" y="1219200"/>
            <a:ext cx="8515350" cy="1890713"/>
            <a:chOff x="0" y="0"/>
            <a:chExt cx="5364" cy="1191"/>
          </a:xfrm>
        </p:grpSpPr>
        <p:grpSp>
          <p:nvGrpSpPr>
            <p:cNvPr id="7183" name="Group 7"/>
            <p:cNvGrpSpPr>
              <a:grpSpLocks/>
            </p:cNvGrpSpPr>
            <p:nvPr/>
          </p:nvGrpSpPr>
          <p:grpSpPr bwMode="auto">
            <a:xfrm>
              <a:off x="0" y="0"/>
              <a:ext cx="5364" cy="1163"/>
              <a:chOff x="0" y="0"/>
              <a:chExt cx="4788" cy="1163"/>
            </a:xfrm>
          </p:grpSpPr>
          <p:sp>
            <p:nvSpPr>
              <p:cNvPr id="7185" name="Text Box 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78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latin typeface="宋体" charset="-122"/>
                  </a:rPr>
                  <a:t>一</a:t>
                </a:r>
                <a:r>
                  <a:rPr lang="zh-CN" altLang="zh-CN" sz="2800" b="1">
                    <a:solidFill>
                      <a:schemeClr val="tx2"/>
                    </a:solidFill>
                    <a:latin typeface="宋体" charset="-122"/>
                  </a:rPr>
                  <a:t>.</a:t>
                </a:r>
                <a:r>
                  <a:rPr lang="zh-CN" altLang="en-US" sz="2800" b="1">
                    <a:solidFill>
                      <a:schemeClr val="tx2"/>
                    </a:solidFill>
                    <a:latin typeface="宋体" charset="-122"/>
                  </a:rPr>
                  <a:t>已知质点运动方程，求任一时刻的速度、加速度</a:t>
                </a: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（微分法）；</a:t>
                </a:r>
                <a:endParaRPr lang="zh-CN" altLang="en-US" sz="2800" b="1">
                  <a:solidFill>
                    <a:schemeClr val="tx2"/>
                  </a:solidFill>
                  <a:latin typeface="宋体" charset="-122"/>
                </a:endParaRPr>
              </a:p>
            </p:txBody>
          </p:sp>
          <p:graphicFrame>
            <p:nvGraphicFramePr>
              <p:cNvPr id="7177" name="Object 9"/>
              <p:cNvGraphicFramePr>
                <a:graphicFrameLocks noChangeAspect="1"/>
              </p:cNvGraphicFramePr>
              <p:nvPr/>
            </p:nvGraphicFramePr>
            <p:xfrm>
              <a:off x="468" y="816"/>
              <a:ext cx="4017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5" r:id="rId5" imgW="2336760" imgH="203040" progId="Equation.3">
                      <p:embed/>
                    </p:oleObj>
                  </mc:Choice>
                  <mc:Fallback>
                    <p:oleObj r:id="rId5" imgW="2336760" imgH="2030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816"/>
                            <a:ext cx="4017" cy="3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2208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；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50704-A994-418A-8D32-F47B4BB6A918}" type="slidenum">
              <a:rPr lang="zh-CN" altLang="zh-CN" smtClean="0">
                <a:ea typeface="宋体" charset="-122"/>
              </a:rPr>
              <a:pPr/>
              <a:t>20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2268538" y="476250"/>
            <a:ext cx="1295400" cy="1223963"/>
          </a:xfrm>
          <a:prstGeom prst="wedgeRectCallout">
            <a:avLst>
              <a:gd name="adj1" fmla="val 181250"/>
              <a:gd name="adj2" fmla="val 73866"/>
            </a:avLst>
          </a:prstGeom>
          <a:solidFill>
            <a:srgbClr val="FFFFCC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27088" y="476250"/>
          <a:ext cx="67992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3" imgW="2564604" imgH="761986" progId="Equation.3">
                  <p:embed/>
                </p:oleObj>
              </mc:Choice>
              <mc:Fallback>
                <p:oleObj r:id="rId3" imgW="2564604" imgH="76198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250"/>
                        <a:ext cx="6799262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" y="2514600"/>
            <a:ext cx="8610600" cy="579438"/>
            <a:chOff x="0" y="0"/>
            <a:chExt cx="5424" cy="365"/>
          </a:xfrm>
        </p:grpSpPr>
        <p:sp>
          <p:nvSpPr>
            <p:cNvPr id="2664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36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FF0000"/>
                  </a:solidFill>
                  <a:latin typeface="隶书"/>
                  <a:ea typeface="隶书"/>
                  <a:cs typeface="隶书"/>
                </a:rPr>
                <a:t>思考</a:t>
              </a:r>
              <a:endParaRPr lang="zh-CN" altLang="en-US" sz="3200">
                <a:solidFill>
                  <a:srgbClr val="FF0000"/>
                </a:solidFill>
                <a:latin typeface="宋体" charset="-122"/>
              </a:endParaRPr>
            </a:p>
          </p:txBody>
        </p:sp>
        <p:sp>
          <p:nvSpPr>
            <p:cNvPr id="26648" name="Text Box 6"/>
            <p:cNvSpPr txBox="1">
              <a:spLocks noChangeArrowheads="1"/>
            </p:cNvSpPr>
            <p:nvPr/>
          </p:nvSpPr>
          <p:spPr bwMode="auto">
            <a:xfrm>
              <a:off x="768" y="0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若加速度</a:t>
              </a:r>
              <a:r>
                <a:rPr lang="zh-CN" altLang="zh-CN" sz="2800" b="1" i="1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lang="zh-CN" altLang="zh-CN" sz="2800" b="1" i="1">
                  <a:solidFill>
                    <a:srgbClr val="0000CC"/>
                  </a:solidFill>
                  <a:latin typeface="宋体" charset="-122"/>
                </a:rPr>
                <a:t> </a:t>
              </a:r>
              <a:r>
                <a:rPr lang="zh-CN" altLang="zh-CN" sz="2800" b="1">
                  <a:solidFill>
                    <a:srgbClr val="0000CC"/>
                  </a:solidFill>
                  <a:latin typeface="宋体" charset="-122"/>
                </a:rPr>
                <a:t>=</a:t>
              </a: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恒量，上面三个</a:t>
              </a:r>
              <a:r>
                <a:rPr lang="zh-CN" altLang="en-US" sz="2800" b="1">
                  <a:solidFill>
                    <a:schemeClr val="hlink"/>
                  </a:solidFill>
                  <a:latin typeface="宋体" charset="-122"/>
                </a:rPr>
                <a:t>*</a:t>
              </a: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式成为什么形式？</a:t>
              </a:r>
            </a:p>
          </p:txBody>
        </p:sp>
      </p:grpSp>
      <p:grpSp>
        <p:nvGrpSpPr>
          <p:cNvPr id="26631" name="Group 7"/>
          <p:cNvGrpSpPr>
            <a:grpSpLocks noChangeAspect="1"/>
          </p:cNvGrpSpPr>
          <p:nvPr/>
        </p:nvGrpSpPr>
        <p:grpSpPr bwMode="auto">
          <a:xfrm>
            <a:off x="228600" y="3581400"/>
            <a:ext cx="4162425" cy="2600325"/>
            <a:chOff x="0" y="0"/>
            <a:chExt cx="2528" cy="1662"/>
          </a:xfrm>
        </p:grpSpPr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452" y="0"/>
            <a:ext cx="1732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r:id="rId5" imgW="1053960" imgH="330374" progId="Equation.3">
                    <p:embed/>
                  </p:oleObj>
                </mc:Choice>
                <mc:Fallback>
                  <p:oleObj r:id="rId5" imgW="1053960" imgH="330374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0"/>
                          <a:ext cx="1732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422" y="555"/>
            <a:ext cx="1774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0" r:id="rId7" imgW="1066654" imgH="330374" progId="Equation.3">
                    <p:embed/>
                  </p:oleObj>
                </mc:Choice>
                <mc:Fallback>
                  <p:oleObj r:id="rId7" imgW="1066654" imgH="330374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555"/>
                          <a:ext cx="1774" cy="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0" y="1033"/>
            <a:ext cx="2528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r:id="rId9" imgW="1421483" imgH="355609" progId="Equation.3">
                    <p:embed/>
                  </p:oleObj>
                </mc:Choice>
                <mc:Fallback>
                  <p:oleObj r:id="rId9" imgW="1421483" imgH="355609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33"/>
                          <a:ext cx="2528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4191000" y="3657600"/>
            <a:ext cx="4170363" cy="2444750"/>
            <a:chOff x="0" y="0"/>
            <a:chExt cx="2627" cy="1540"/>
          </a:xfrm>
        </p:grpSpPr>
        <p:sp>
          <p:nvSpPr>
            <p:cNvPr id="26646" name="AutoShape 12"/>
            <p:cNvSpPr>
              <a:spLocks/>
            </p:cNvSpPr>
            <p:nvPr/>
          </p:nvSpPr>
          <p:spPr bwMode="auto">
            <a:xfrm>
              <a:off x="0" y="112"/>
              <a:ext cx="386" cy="1277"/>
            </a:xfrm>
            <a:prstGeom prst="rightBrace">
              <a:avLst>
                <a:gd name="adj1" fmla="val 27569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530" y="0"/>
            <a:ext cx="2097" cy="1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2" r:id="rId11" imgW="1219517" imgH="889317" progId="Equation.3">
                    <p:embed/>
                  </p:oleObj>
                </mc:Choice>
                <mc:Fallback>
                  <p:oleObj r:id="rId11" imgW="1219517" imgH="889317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0"/>
                          <a:ext cx="2097" cy="1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292725" y="1700213"/>
            <a:ext cx="301307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</a:rPr>
              <a:t>微积分“链式规则”</a:t>
            </a:r>
          </a:p>
        </p:txBody>
      </p:sp>
      <p:pic>
        <p:nvPicPr>
          <p:cNvPr id="2" name="Picture 15" descr="图片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5113" y="1412875"/>
            <a:ext cx="10033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1EDDE-EA86-46CB-A630-AA6413F63D90}" type="slidenum">
              <a:rPr lang="zh-CN" altLang="zh-CN" smtClean="0">
                <a:ea typeface="宋体" charset="-122"/>
              </a:rPr>
              <a:pPr/>
              <a:t>21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27669" name="Group 2"/>
          <p:cNvGrpSpPr>
            <a:grpSpLocks/>
          </p:cNvGrpSpPr>
          <p:nvPr/>
        </p:nvGrpSpPr>
        <p:grpSpPr bwMode="auto">
          <a:xfrm>
            <a:off x="457200" y="466725"/>
            <a:ext cx="8305800" cy="946150"/>
            <a:chOff x="0" y="0"/>
            <a:chExt cx="5232" cy="596"/>
          </a:xfrm>
        </p:grpSpPr>
        <p:sp>
          <p:nvSpPr>
            <p:cNvPr id="27676" name="Text Box 3"/>
            <p:cNvSpPr txBox="1">
              <a:spLocks noChangeArrowheads="1"/>
            </p:cNvSpPr>
            <p:nvPr/>
          </p:nvSpPr>
          <p:spPr bwMode="auto">
            <a:xfrm>
              <a:off x="816" y="0"/>
              <a:ext cx="441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latin typeface="宋体" charset="-122"/>
                </a:rPr>
                <a:t>用类比方法写出用角量表示的圆周运动公式和 </a:t>
              </a:r>
              <a:r>
                <a:rPr lang="zh-CN" altLang="en-US" sz="2800" b="1" i="1" dirty="0">
                  <a:solidFill>
                    <a:srgbClr val="0000CC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r>
                <a:rPr lang="zh-CN" altLang="en-US" sz="2800" b="1" dirty="0">
                  <a:solidFill>
                    <a:srgbClr val="0000CC"/>
                  </a:solidFill>
                  <a:latin typeface="宋体" charset="-122"/>
                  <a:sym typeface="Symbol" pitchFamily="18" charset="2"/>
                </a:rPr>
                <a:t> </a:t>
              </a:r>
              <a:r>
                <a:rPr lang="zh-CN" altLang="zh-CN" sz="2800" b="1" dirty="0">
                  <a:solidFill>
                    <a:srgbClr val="0000CC"/>
                  </a:solidFill>
                  <a:latin typeface="宋体" charset="-122"/>
                  <a:sym typeface="Symbol" pitchFamily="18" charset="2"/>
                </a:rPr>
                <a:t>= </a:t>
              </a:r>
              <a:r>
                <a:rPr lang="zh-CN" altLang="en-US" sz="2800" b="1" dirty="0">
                  <a:solidFill>
                    <a:srgbClr val="0000CC"/>
                  </a:solidFill>
                  <a:latin typeface="宋体" charset="-122"/>
                  <a:sym typeface="Symbol" pitchFamily="18" charset="2"/>
                </a:rPr>
                <a:t>恒量 时的形式</a:t>
              </a:r>
              <a:endParaRPr lang="zh-CN" altLang="en-US" sz="2800" b="1" dirty="0">
                <a:solidFill>
                  <a:srgbClr val="0000CC"/>
                </a:solidFill>
                <a:latin typeface="宋体" charset="-122"/>
              </a:endParaRPr>
            </a:p>
          </p:txBody>
        </p:sp>
        <p:sp>
          <p:nvSpPr>
            <p:cNvPr id="27677" name="Text Box 4"/>
            <p:cNvSpPr txBox="1">
              <a:spLocks noChangeArrowheads="1"/>
            </p:cNvSpPr>
            <p:nvPr/>
          </p:nvSpPr>
          <p:spPr bwMode="auto">
            <a:xfrm>
              <a:off x="0" y="48"/>
              <a:ext cx="702" cy="40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rgbClr val="FF0000"/>
                  </a:solidFill>
                  <a:latin typeface="隶书"/>
                  <a:ea typeface="隶书"/>
                  <a:cs typeface="隶书"/>
                </a:rPr>
                <a:t>思考</a:t>
              </a:r>
              <a:endParaRPr lang="zh-CN" altLang="en-US" sz="2800">
                <a:solidFill>
                  <a:srgbClr val="FF0000"/>
                </a:solidFill>
                <a:latin typeface="宋体" charset="-122"/>
              </a:endParaRPr>
            </a:p>
          </p:txBody>
        </p:sp>
      </p:grpSp>
      <p:grpSp>
        <p:nvGrpSpPr>
          <p:cNvPr id="27670" name="Group 5"/>
          <p:cNvGrpSpPr>
            <a:grpSpLocks noChangeAspect="1"/>
          </p:cNvGrpSpPr>
          <p:nvPr/>
        </p:nvGrpSpPr>
        <p:grpSpPr bwMode="auto">
          <a:xfrm>
            <a:off x="0" y="1739900"/>
            <a:ext cx="4084638" cy="2409825"/>
            <a:chOff x="0" y="0"/>
            <a:chExt cx="2573" cy="1518"/>
          </a:xfrm>
        </p:grpSpPr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442" y="459"/>
            <a:ext cx="178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1" r:id="rId3" imgW="1015876" imgH="330374" progId="Equation.3">
                    <p:embed/>
                  </p:oleObj>
                </mc:Choice>
                <mc:Fallback>
                  <p:oleObj r:id="rId3" imgW="1015876" imgH="33037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459"/>
                          <a:ext cx="1784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0" y="916"/>
            <a:ext cx="257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2" r:id="rId5" imgW="1370727" imgH="355609" progId="Equation.3">
                    <p:embed/>
                  </p:oleObj>
                </mc:Choice>
                <mc:Fallback>
                  <p:oleObj r:id="rId5" imgW="1370727" imgH="355609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16"/>
                          <a:ext cx="2573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475" y="0"/>
            <a:ext cx="1737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3" r:id="rId7" imgW="1003182" imgH="330374" progId="Equation.3">
                    <p:embed/>
                  </p:oleObj>
                </mc:Choice>
                <mc:Fallback>
                  <p:oleObj r:id="rId7" imgW="1003182" imgH="330374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0"/>
                          <a:ext cx="1737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962400" y="1435100"/>
            <a:ext cx="5181600" cy="2640013"/>
            <a:chOff x="0" y="0"/>
            <a:chExt cx="3264" cy="1663"/>
          </a:xfrm>
        </p:grpSpPr>
        <p:sp>
          <p:nvSpPr>
            <p:cNvPr id="27674" name="AutoShape 10"/>
            <p:cNvSpPr>
              <a:spLocks/>
            </p:cNvSpPr>
            <p:nvPr/>
          </p:nvSpPr>
          <p:spPr bwMode="auto">
            <a:xfrm>
              <a:off x="0" y="288"/>
              <a:ext cx="393" cy="1240"/>
            </a:xfrm>
            <a:prstGeom prst="rightBrace">
              <a:avLst>
                <a:gd name="adj1" fmla="val 2629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5" name="Group 11"/>
            <p:cNvGrpSpPr>
              <a:grpSpLocks noChangeAspect="1"/>
            </p:cNvGrpSpPr>
            <p:nvPr/>
          </p:nvGrpSpPr>
          <p:grpSpPr bwMode="auto">
            <a:xfrm>
              <a:off x="554" y="0"/>
              <a:ext cx="2710" cy="1663"/>
              <a:chOff x="0" y="0"/>
              <a:chExt cx="2710" cy="1663"/>
            </a:xfrm>
          </p:grpSpPr>
          <p:graphicFrame>
            <p:nvGraphicFramePr>
              <p:cNvPr id="27660" name="Object 12"/>
              <p:cNvGraphicFramePr>
                <a:graphicFrameLocks noChangeAspect="1"/>
              </p:cNvGraphicFramePr>
              <p:nvPr/>
            </p:nvGraphicFramePr>
            <p:xfrm>
              <a:off x="0" y="0"/>
              <a:ext cx="1916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34" r:id="rId9" imgW="1104738" imgH="330374" progId="Equation.3">
                      <p:embed/>
                    </p:oleObj>
                  </mc:Choice>
                  <mc:Fallback>
                    <p:oleObj r:id="rId9" imgW="1104738" imgH="330374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916" cy="5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1" name="Object 13"/>
              <p:cNvGraphicFramePr>
                <a:graphicFrameLocks noChangeAspect="1"/>
              </p:cNvGraphicFramePr>
              <p:nvPr/>
            </p:nvGraphicFramePr>
            <p:xfrm>
              <a:off x="47" y="543"/>
              <a:ext cx="1851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35" r:id="rId11" imgW="1053960" imgH="330374" progId="Equation.3">
                      <p:embed/>
                    </p:oleObj>
                  </mc:Choice>
                  <mc:Fallback>
                    <p:oleObj r:id="rId11" imgW="1053960" imgH="330374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" y="543"/>
                            <a:ext cx="1851" cy="5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2" name="Object 14"/>
              <p:cNvGraphicFramePr>
                <a:graphicFrameLocks noChangeAspect="1"/>
              </p:cNvGraphicFramePr>
              <p:nvPr/>
            </p:nvGraphicFramePr>
            <p:xfrm>
              <a:off x="19" y="1096"/>
              <a:ext cx="2691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36" r:id="rId13" imgW="1522995" imgH="355609" progId="Equation.3">
                      <p:embed/>
                    </p:oleObj>
                  </mc:Choice>
                  <mc:Fallback>
                    <p:oleObj r:id="rId13" imgW="1522995" imgH="355609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" y="1096"/>
                            <a:ext cx="2691" cy="5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685800" y="4114800"/>
          <a:ext cx="31305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r:id="rId15" imgW="1219517" imgH="889317" progId="Equation.3">
                  <p:embed/>
                </p:oleObj>
              </mc:Choice>
              <mc:Fallback>
                <p:oleObj r:id="rId15" imgW="1219517" imgH="88931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3130550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3924300" y="4267200"/>
            <a:ext cx="4248150" cy="2214563"/>
            <a:chOff x="0" y="0"/>
            <a:chExt cx="2676" cy="1395"/>
          </a:xfrm>
        </p:grpSpPr>
        <p:sp>
          <p:nvSpPr>
            <p:cNvPr id="27673" name="AutoShape 17"/>
            <p:cNvSpPr>
              <a:spLocks/>
            </p:cNvSpPr>
            <p:nvPr/>
          </p:nvSpPr>
          <p:spPr bwMode="auto">
            <a:xfrm>
              <a:off x="0" y="51"/>
              <a:ext cx="393" cy="1240"/>
            </a:xfrm>
            <a:prstGeom prst="rightBrace">
              <a:avLst>
                <a:gd name="adj1" fmla="val 2629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598" y="0"/>
            <a:ext cx="2078" cy="1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r:id="rId17" imgW="1333817" imgH="889317" progId="Equation.3">
                    <p:embed/>
                  </p:oleObj>
                </mc:Choice>
                <mc:Fallback>
                  <p:oleObj r:id="rId17" imgW="1333817" imgH="889317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0"/>
                          <a:ext cx="2078" cy="1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774628" y="911880"/>
                <a:ext cx="24291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m:rPr>
                          <m:nor/>
                        </m:rPr>
                        <a:rPr lang="zh-CN" altLang="en-US" sz="2800" b="1" i="1" dirty="0">
                          <a:solidFill>
                            <a:srgbClr val="FF0000"/>
                          </a:solidFill>
                          <a:latin typeface="Times New Roman" pitchFamily="18" charset="0"/>
                          <a:sym typeface="Symbol" pitchFamily="18" charset="2"/>
                        </a:rPr>
                        <m:t>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b="1" i="1" dirty="0">
                          <a:solidFill>
                            <a:srgbClr val="FF0000"/>
                          </a:solidFill>
                          <a:latin typeface="Times New Roman" pitchFamily="18" charset="0"/>
                          <a:sym typeface="Symbol" pitchFamily="18" charset="2"/>
                        </a:rPr>
                        <m:t>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m:t> 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28" y="911880"/>
                <a:ext cx="2429141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BDAAF-B6A4-4342-B8B3-744510556B99}" type="slidenum">
              <a:rPr lang="zh-CN" altLang="zh-CN" smtClean="0">
                <a:ea typeface="宋体" charset="-122"/>
              </a:rPr>
              <a:pPr/>
              <a:t>22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8706" name="Text Box 2"/>
          <p:cNvSpPr txBox="1">
            <a:spLocks noChangeArrowheads="1"/>
          </p:cNvSpPr>
          <p:nvPr/>
        </p:nvSpPr>
        <p:spPr bwMode="auto">
          <a:xfrm>
            <a:off x="76200" y="538163"/>
            <a:ext cx="891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例题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zh-CN" sz="2800" b="1">
                <a:solidFill>
                  <a:srgbClr val="FF0000"/>
                </a:solidFill>
                <a:latin typeface="宋体" charset="-122"/>
              </a:rPr>
              <a:t>.</a:t>
            </a:r>
            <a:r>
              <a:rPr lang="zh-CN" altLang="en-US" sz="2800" b="1">
                <a:latin typeface="宋体" charset="-122"/>
              </a:rPr>
              <a:t>火箭竖直向上发射，加速度随时间变化规律如图所示。求火箭在</a:t>
            </a:r>
            <a:r>
              <a:rPr lang="zh-CN" altLang="zh-CN" sz="2800" b="1" i="1">
                <a:latin typeface="Times New Roman" pitchFamily="18" charset="0"/>
              </a:rPr>
              <a:t>t </a:t>
            </a:r>
            <a:r>
              <a:rPr lang="zh-CN" altLang="zh-CN" sz="2800" b="1">
                <a:latin typeface="Times New Roman" pitchFamily="18" charset="0"/>
              </a:rPr>
              <a:t>= 50s</a:t>
            </a:r>
            <a:r>
              <a:rPr lang="zh-CN" altLang="en-US" sz="2800" b="1">
                <a:latin typeface="宋体" charset="-122"/>
              </a:rPr>
              <a:t>时燃料用完瞬间的速度和高度。</a:t>
            </a:r>
            <a:endParaRPr lang="zh-CN" altLang="en-US" sz="2800" b="1">
              <a:solidFill>
                <a:srgbClr val="FF0000"/>
              </a:solidFill>
              <a:latin typeface="宋体" charset="-122"/>
            </a:endParaRPr>
          </a:p>
        </p:txBody>
      </p:sp>
      <p:grpSp>
        <p:nvGrpSpPr>
          <p:cNvPr id="28707" name="Group 3"/>
          <p:cNvGrpSpPr>
            <a:grpSpLocks/>
          </p:cNvGrpSpPr>
          <p:nvPr/>
        </p:nvGrpSpPr>
        <p:grpSpPr bwMode="auto">
          <a:xfrm>
            <a:off x="228600" y="1447800"/>
            <a:ext cx="3352800" cy="2819400"/>
            <a:chOff x="0" y="0"/>
            <a:chExt cx="2112" cy="1776"/>
          </a:xfrm>
        </p:grpSpPr>
        <p:sp>
          <p:nvSpPr>
            <p:cNvPr id="2871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112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714" name="Group 5"/>
            <p:cNvGrpSpPr>
              <a:grpSpLocks/>
            </p:cNvGrpSpPr>
            <p:nvPr/>
          </p:nvGrpSpPr>
          <p:grpSpPr bwMode="auto">
            <a:xfrm>
              <a:off x="24" y="96"/>
              <a:ext cx="1992" cy="1643"/>
              <a:chOff x="0" y="0"/>
              <a:chExt cx="1992" cy="1643"/>
            </a:xfrm>
          </p:grpSpPr>
          <p:sp>
            <p:nvSpPr>
              <p:cNvPr id="28715" name="Line 6"/>
              <p:cNvSpPr>
                <a:spLocks noChangeShapeType="1"/>
              </p:cNvSpPr>
              <p:nvPr/>
            </p:nvSpPr>
            <p:spPr bwMode="auto">
              <a:xfrm flipV="1">
                <a:off x="744" y="827"/>
                <a:ext cx="0" cy="6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716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992" cy="1643"/>
                <a:chOff x="0" y="0"/>
                <a:chExt cx="1992" cy="1643"/>
              </a:xfrm>
            </p:grpSpPr>
            <p:sp>
              <p:nvSpPr>
                <p:cNvPr id="28717" name="Line 8"/>
                <p:cNvSpPr>
                  <a:spLocks noChangeShapeType="1"/>
                </p:cNvSpPr>
                <p:nvPr/>
              </p:nvSpPr>
              <p:spPr bwMode="auto">
                <a:xfrm>
                  <a:off x="312" y="1391"/>
                  <a:ext cx="156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2" y="143"/>
                  <a:ext cx="0" cy="12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60" y="1355"/>
                  <a:ext cx="3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>
                      <a:solidFill>
                        <a:schemeClr val="accent2"/>
                      </a:solidFill>
                      <a:latin typeface="宋体" charset="-122"/>
                    </a:rPr>
                    <a:t>20</a:t>
                  </a:r>
                </a:p>
              </p:txBody>
            </p:sp>
            <p:sp>
              <p:nvSpPr>
                <p:cNvPr id="287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12" y="1343"/>
                  <a:ext cx="4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>
                      <a:solidFill>
                        <a:schemeClr val="accent2"/>
                      </a:solidFill>
                      <a:latin typeface="宋体" charset="-122"/>
                    </a:rPr>
                    <a:t>50</a:t>
                  </a:r>
                  <a:endParaRPr lang="zh-CN" altLang="zh-CN" sz="2800">
                    <a:solidFill>
                      <a:schemeClr val="accent2"/>
                    </a:solidFill>
                    <a:latin typeface="宋体" charset="-122"/>
                  </a:endParaRPr>
                </a:p>
              </p:txBody>
            </p:sp>
            <p:sp>
              <p:nvSpPr>
                <p:cNvPr id="287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" y="647"/>
                  <a:ext cx="3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>
                      <a:solidFill>
                        <a:schemeClr val="accent2"/>
                      </a:solidFill>
                      <a:latin typeface="宋体" charset="-122"/>
                    </a:rPr>
                    <a:t>10</a:t>
                  </a:r>
                </a:p>
              </p:txBody>
            </p:sp>
            <p:sp>
              <p:nvSpPr>
                <p:cNvPr id="287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0" y="299"/>
                  <a:ext cx="4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>
                      <a:solidFill>
                        <a:schemeClr val="accent2"/>
                      </a:solidFill>
                      <a:latin typeface="宋体" charset="-122"/>
                    </a:rPr>
                    <a:t>15</a:t>
                  </a:r>
                  <a:endParaRPr lang="zh-CN" altLang="zh-CN" sz="2800">
                    <a:solidFill>
                      <a:schemeClr val="accent2"/>
                    </a:solidFill>
                    <a:latin typeface="宋体" charset="-122"/>
                  </a:endParaRPr>
                </a:p>
              </p:txBody>
            </p:sp>
            <p:sp>
              <p:nvSpPr>
                <p:cNvPr id="2872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416" y="503"/>
                  <a:ext cx="0" cy="8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4" name="Line 15"/>
                <p:cNvSpPr>
                  <a:spLocks noChangeShapeType="1"/>
                </p:cNvSpPr>
                <p:nvPr/>
              </p:nvSpPr>
              <p:spPr bwMode="auto">
                <a:xfrm>
                  <a:off x="300" y="803"/>
                  <a:ext cx="46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5" name="Line 16"/>
                <p:cNvSpPr>
                  <a:spLocks noChangeShapeType="1"/>
                </p:cNvSpPr>
                <p:nvPr/>
              </p:nvSpPr>
              <p:spPr bwMode="auto">
                <a:xfrm>
                  <a:off x="324" y="503"/>
                  <a:ext cx="10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68" y="1331"/>
                  <a:ext cx="2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>
                      <a:solidFill>
                        <a:schemeClr val="accent2"/>
                      </a:solidFill>
                      <a:latin typeface="宋体" charset="-122"/>
                    </a:rPr>
                    <a:t>0</a:t>
                  </a:r>
                </a:p>
              </p:txBody>
            </p:sp>
            <p:sp>
              <p:nvSpPr>
                <p:cNvPr id="2872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" y="803"/>
                  <a:ext cx="456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44" y="492"/>
                  <a:ext cx="648" cy="3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692" name="Object 20"/>
                <p:cNvGraphicFramePr>
                  <a:graphicFrameLocks noChangeAspect="1"/>
                </p:cNvGraphicFramePr>
                <p:nvPr/>
              </p:nvGraphicFramePr>
              <p:xfrm>
                <a:off x="360" y="0"/>
                <a:ext cx="720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60" r:id="rId3" imgW="508317" imgH="228917" progId="Equation.3">
                        <p:embed/>
                      </p:oleObj>
                    </mc:Choice>
                    <mc:Fallback>
                      <p:oleObj r:id="rId3" imgW="508317" imgH="228917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" y="0"/>
                              <a:ext cx="720" cy="3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693" name="Object 21"/>
                <p:cNvGraphicFramePr>
                  <a:graphicFrameLocks noChangeAspect="1"/>
                </p:cNvGraphicFramePr>
                <p:nvPr/>
              </p:nvGraphicFramePr>
              <p:xfrm>
                <a:off x="1588" y="1011"/>
                <a:ext cx="404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61" r:id="rId5" imgW="254097" imgH="203341" progId="Equation.3">
                        <p:embed/>
                      </p:oleObj>
                    </mc:Choice>
                    <mc:Fallback>
                      <p:oleObj r:id="rId5" imgW="254097" imgH="203341" progId="Equation.3">
                        <p:embed/>
                        <p:pic>
                          <p:nvPicPr>
                            <p:cNvPr id="0" name="Picture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8" y="1011"/>
                              <a:ext cx="404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3851275" y="16144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解：</a:t>
            </a:r>
            <a:r>
              <a:rPr lang="zh-CN" altLang="en-US" sz="2800" b="1">
                <a:latin typeface="宋体" charset="-122"/>
              </a:rPr>
              <a:t>写出 </a:t>
            </a:r>
            <a:r>
              <a:rPr lang="zh-CN" altLang="zh-CN" sz="2800" i="1">
                <a:latin typeface="Times New Roman" pitchFamily="18" charset="0"/>
              </a:rPr>
              <a:t>a</a:t>
            </a:r>
            <a:r>
              <a:rPr lang="zh-CN" altLang="zh-CN" sz="2800" b="1">
                <a:latin typeface="Times New Roman" pitchFamily="18" charset="0"/>
              </a:rPr>
              <a:t> (</a:t>
            </a:r>
            <a:r>
              <a:rPr lang="zh-CN" altLang="zh-CN" sz="2800" i="1">
                <a:latin typeface="Times New Roman" pitchFamily="18" charset="0"/>
              </a:rPr>
              <a:t>t</a:t>
            </a:r>
            <a:r>
              <a:rPr lang="zh-CN" altLang="zh-CN" sz="2800" b="1">
                <a:latin typeface="Times New Roman" pitchFamily="18" charset="0"/>
              </a:rPr>
              <a:t>)</a:t>
            </a:r>
            <a:r>
              <a:rPr lang="zh-CN" altLang="zh-CN" sz="2800" b="1" i="1">
                <a:latin typeface="宋体" charset="-122"/>
              </a:rPr>
              <a:t> </a:t>
            </a:r>
            <a:r>
              <a:rPr lang="zh-CN" altLang="en-US" sz="2800" b="1">
                <a:latin typeface="宋体" charset="-122"/>
              </a:rPr>
              <a:t>表达式</a:t>
            </a:r>
            <a:endParaRPr lang="zh-CN" altLang="en-US" sz="2800" b="1" i="1">
              <a:latin typeface="宋体" charset="-122"/>
            </a:endParaRPr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3886200" y="1981200"/>
            <a:ext cx="5046663" cy="1819275"/>
            <a:chOff x="0" y="0"/>
            <a:chExt cx="3179" cy="1035"/>
          </a:xfrm>
        </p:grpSpPr>
        <p:graphicFrame>
          <p:nvGraphicFramePr>
            <p:cNvPr id="28696" name="Object 24"/>
            <p:cNvGraphicFramePr>
              <a:graphicFrameLocks noChangeAspect="1"/>
            </p:cNvGraphicFramePr>
            <p:nvPr/>
          </p:nvGraphicFramePr>
          <p:xfrm>
            <a:off x="0" y="358"/>
            <a:ext cx="3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2" r:id="rId7" imgW="241512" imgH="139956" progId="Equation.3">
                    <p:embed/>
                  </p:oleObj>
                </mc:Choice>
                <mc:Fallback>
                  <p:oleObj r:id="rId7" imgW="241512" imgH="139956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58"/>
                          <a:ext cx="39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25"/>
            <p:cNvGraphicFramePr>
              <a:graphicFrameLocks noChangeAspect="1"/>
            </p:cNvGraphicFramePr>
            <p:nvPr/>
          </p:nvGraphicFramePr>
          <p:xfrm>
            <a:off x="732" y="0"/>
            <a:ext cx="2447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3" r:id="rId9" imgW="1917185" imgH="812764" progId="Equation.3">
                    <p:embed/>
                  </p:oleObj>
                </mc:Choice>
                <mc:Fallback>
                  <p:oleObj r:id="rId9" imgW="1917185" imgH="812764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0"/>
                          <a:ext cx="2447" cy="10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AutoShape 26"/>
            <p:cNvSpPr>
              <a:spLocks/>
            </p:cNvSpPr>
            <p:nvPr/>
          </p:nvSpPr>
          <p:spPr bwMode="auto">
            <a:xfrm>
              <a:off x="460" y="66"/>
              <a:ext cx="180" cy="852"/>
            </a:xfrm>
            <a:prstGeom prst="leftBrace">
              <a:avLst>
                <a:gd name="adj1" fmla="val 3944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457200" y="4724400"/>
          <a:ext cx="7842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r:id="rId11" imgW="3097773" imgH="431930" progId="Equation.3">
                  <p:embed/>
                </p:oleObj>
              </mc:Choice>
              <mc:Fallback>
                <p:oleObj r:id="rId11" imgW="3097773" imgH="43193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78422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395288" y="5589588"/>
            <a:ext cx="5226050" cy="920750"/>
            <a:chOff x="0" y="0"/>
            <a:chExt cx="3292" cy="580"/>
          </a:xfrm>
        </p:grpSpPr>
        <p:sp>
          <p:nvSpPr>
            <p:cNvPr id="28711" name="Text Box 29"/>
            <p:cNvSpPr txBox="1">
              <a:spLocks noChangeArrowheads="1"/>
            </p:cNvSpPr>
            <p:nvPr/>
          </p:nvSpPr>
          <p:spPr bwMode="auto">
            <a:xfrm>
              <a:off x="0" y="152"/>
              <a:ext cx="2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或曲线下的面积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graphicFrame>
          <p:nvGraphicFramePr>
            <p:cNvPr id="28702" name="Object 30"/>
            <p:cNvGraphicFramePr>
              <a:graphicFrameLocks noChangeAspect="1"/>
            </p:cNvGraphicFramePr>
            <p:nvPr/>
          </p:nvGraphicFramePr>
          <p:xfrm>
            <a:off x="1796" y="0"/>
            <a:ext cx="1496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5" r:id="rId13" imgW="850848" imgH="330374" progId="Equation.3">
                    <p:embed/>
                  </p:oleObj>
                </mc:Choice>
                <mc:Fallback>
                  <p:oleObj r:id="rId13" imgW="850848" imgH="330374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0"/>
                          <a:ext cx="1496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3962400" y="3962400"/>
          <a:ext cx="4410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r:id="rId15" imgW="1613217" imgH="228917" progId="Equation.3">
                  <p:embed/>
                </p:oleObj>
              </mc:Choice>
              <mc:Fallback>
                <p:oleObj r:id="rId15" imgW="1613217" imgH="228917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62400"/>
                        <a:ext cx="4410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B40712-5CA3-4661-8492-345175FCCC0A}" type="slidenum">
              <a:rPr lang="zh-CN" altLang="zh-CN" smtClean="0">
                <a:ea typeface="宋体" charset="-122"/>
              </a:rPr>
              <a:pPr/>
              <a:t>23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29704" name="Text Box 2"/>
          <p:cNvSpPr txBox="1">
            <a:spLocks noChangeArrowheads="1"/>
          </p:cNvSpPr>
          <p:nvPr/>
        </p:nvSpPr>
        <p:spPr bwMode="auto">
          <a:xfrm>
            <a:off x="457200" y="477838"/>
            <a:ext cx="317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高度分两段算：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33400" y="5811838"/>
          <a:ext cx="6597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r:id="rId3" imgW="2489517" imgH="228917" progId="Equation.3">
                  <p:embed/>
                </p:oleObj>
              </mc:Choice>
              <mc:Fallback>
                <p:oleObj r:id="rId3" imgW="2489517" imgH="22891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11838"/>
                        <a:ext cx="65976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33400" y="1239838"/>
          <a:ext cx="5486400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r:id="rId5" imgW="2006046" imgH="850848" progId="Equation.3">
                  <p:embed/>
                </p:oleObj>
              </mc:Choice>
              <mc:Fallback>
                <p:oleObj r:id="rId5" imgW="2006046" imgH="850848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39838"/>
                        <a:ext cx="5486400" cy="212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3449638"/>
          <a:ext cx="52847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r:id="rId7" imgW="1993352" imgH="812764" progId="Equation.3">
                  <p:embed/>
                </p:oleObj>
              </mc:Choice>
              <mc:Fallback>
                <p:oleObj r:id="rId7" imgW="1993352" imgH="812764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49638"/>
                        <a:ext cx="5284788" cy="202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7C81C-F712-4D09-901E-A8B078B3EA98}" type="slidenum">
              <a:rPr lang="zh-CN" altLang="zh-CN" smtClean="0">
                <a:ea typeface="宋体" charset="-122"/>
              </a:rPr>
              <a:pPr/>
              <a:t>24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81000" y="4875213"/>
          <a:ext cx="8370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3" imgW="3542080" imgH="393846" progId="Equation.3">
                  <p:embed/>
                </p:oleObj>
              </mc:Choice>
              <mc:Fallback>
                <p:oleObj r:id="rId3" imgW="3542080" imgH="3938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5213"/>
                        <a:ext cx="837088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23913" y="760413"/>
          <a:ext cx="6564312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5" imgW="2666160" imgH="850848" progId="Equation.3">
                  <p:embed/>
                </p:oleObj>
              </mc:Choice>
              <mc:Fallback>
                <p:oleObj r:id="rId5" imgW="2666160" imgH="85084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760413"/>
                        <a:ext cx="6564312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57200" y="3275013"/>
          <a:ext cx="82391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7" imgW="3199329" imgH="431930" progId="Equation.3">
                  <p:embed/>
                </p:oleObj>
              </mc:Choice>
              <mc:Fallback>
                <p:oleObj r:id="rId7" imgW="3199329" imgH="43193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5013"/>
                        <a:ext cx="8239125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111D3E-318F-4413-ABFF-9782AB9D3C36}" type="slidenum">
              <a:rPr lang="zh-CN" altLang="zh-CN" smtClean="0">
                <a:ea typeface="宋体" charset="-122"/>
              </a:rPr>
              <a:pPr/>
              <a:t>25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31777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68643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例</a:t>
            </a:r>
            <a:r>
              <a:rPr lang="zh-CN" altLang="zh-CN" sz="2800" b="1">
                <a:solidFill>
                  <a:schemeClr val="hlink"/>
                </a:solidFill>
              </a:rPr>
              <a:t>3.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已知：</a:t>
            </a:r>
            <a:r>
              <a:rPr lang="zh-CN" altLang="zh-CN" sz="2800" b="1" i="1">
                <a:latin typeface="Times New Roman" pitchFamily="18" charset="0"/>
              </a:rPr>
              <a:t>x-t </a:t>
            </a:r>
            <a:r>
              <a:rPr lang="zh-CN" altLang="en-US" sz="2800" b="1">
                <a:latin typeface="Times New Roman" pitchFamily="18" charset="0"/>
              </a:rPr>
              <a:t>曲线为如图所示抛物线</a:t>
            </a: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求：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zh-CN" sz="2800" b="1" i="1">
                <a:latin typeface="Times New Roman" pitchFamily="18" charset="0"/>
              </a:rPr>
              <a:t>a-t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zh-CN" altLang="zh-CN" sz="2800" b="1" i="1">
                <a:latin typeface="Times New Roman" pitchFamily="18" charset="0"/>
              </a:rPr>
              <a:t>v-t </a:t>
            </a:r>
            <a:r>
              <a:rPr lang="zh-CN" altLang="en-US" sz="2800" b="1">
                <a:latin typeface="Times New Roman" pitchFamily="18" charset="0"/>
              </a:rPr>
              <a:t>图，运动方程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962400" y="3933825"/>
          <a:ext cx="1600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r:id="rId3" imgW="609388" imgH="203341" progId="Equation.3">
                  <p:embed/>
                </p:oleObj>
              </mc:Choice>
              <mc:Fallback>
                <p:oleObj r:id="rId3" imgW="609388" imgH="20334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33825"/>
                        <a:ext cx="1600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28600" y="1981200"/>
            <a:ext cx="4572000" cy="519113"/>
            <a:chOff x="0" y="0"/>
            <a:chExt cx="2880" cy="327"/>
          </a:xfrm>
        </p:grpSpPr>
        <p:sp>
          <p:nvSpPr>
            <p:cNvPr id="31802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解：</a:t>
              </a:r>
            </a:p>
          </p:txBody>
        </p:sp>
        <p:sp>
          <p:nvSpPr>
            <p:cNvPr id="31803" name="Text Box 6"/>
            <p:cNvSpPr txBox="1">
              <a:spLocks noChangeArrowheads="1"/>
            </p:cNvSpPr>
            <p:nvPr/>
          </p:nvSpPr>
          <p:spPr bwMode="auto">
            <a:xfrm>
              <a:off x="432" y="0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Times New Roman" pitchFamily="18" charset="0"/>
                </a:rPr>
                <a:t>1) </a:t>
              </a:r>
              <a:r>
                <a:rPr lang="zh-CN" altLang="en-US" sz="2800" b="1">
                  <a:latin typeface="Times New Roman" pitchFamily="18" charset="0"/>
                </a:rPr>
                <a:t>质点作何种运动？</a:t>
              </a:r>
            </a:p>
          </p:txBody>
        </p:sp>
      </p:grp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716463" y="4322763"/>
          <a:ext cx="290036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r:id="rId5" imgW="1218988" imgH="863542" progId="Equation.3">
                  <p:embed/>
                </p:oleObj>
              </mc:Choice>
              <mc:Fallback>
                <p:oleObj r:id="rId5" imgW="1218988" imgH="86354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22763"/>
                        <a:ext cx="2900362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4191000" y="1981200"/>
            <a:ext cx="5181600" cy="1966913"/>
            <a:chOff x="0" y="0"/>
            <a:chExt cx="3264" cy="1239"/>
          </a:xfrm>
        </p:grpSpPr>
        <p:grpSp>
          <p:nvGrpSpPr>
            <p:cNvPr id="31799" name="Group 9"/>
            <p:cNvGrpSpPr>
              <a:grpSpLocks/>
            </p:cNvGrpSpPr>
            <p:nvPr/>
          </p:nvGrpSpPr>
          <p:grpSpPr bwMode="auto">
            <a:xfrm>
              <a:off x="0" y="0"/>
              <a:ext cx="3264" cy="960"/>
              <a:chOff x="0" y="0"/>
              <a:chExt cx="3312" cy="1072"/>
            </a:xfrm>
          </p:grpSpPr>
          <p:sp>
            <p:nvSpPr>
              <p:cNvPr id="31801" name="Text 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1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800" b="1" i="1">
                    <a:latin typeface="Times New Roman" pitchFamily="18" charset="0"/>
                  </a:rPr>
                  <a:t>x-t </a:t>
                </a:r>
                <a:r>
                  <a:rPr lang="zh-CN" altLang="en-US" sz="2800" b="1">
                    <a:latin typeface="Times New Roman" pitchFamily="18" charset="0"/>
                  </a:rPr>
                  <a:t>曲线为抛物线（二次曲线）</a:t>
                </a:r>
              </a:p>
            </p:txBody>
          </p:sp>
          <p:graphicFrame>
            <p:nvGraphicFramePr>
              <p:cNvPr id="31755" name="Object 11"/>
              <p:cNvGraphicFramePr>
                <a:graphicFrameLocks noChangeAspect="1"/>
              </p:cNvGraphicFramePr>
              <p:nvPr/>
            </p:nvGraphicFramePr>
            <p:xfrm>
              <a:off x="144" y="384"/>
              <a:ext cx="1584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7" r:id="rId7" imgW="965517" imgH="419417" progId="Equation.3">
                      <p:embed/>
                    </p:oleObj>
                  </mc:Choice>
                  <mc:Fallback>
                    <p:oleObj r:id="rId7" imgW="965517" imgH="419417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384"/>
                            <a:ext cx="1584" cy="6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800" name="Text Box 12"/>
            <p:cNvSpPr txBox="1">
              <a:spLocks noChangeArrowheads="1"/>
            </p:cNvSpPr>
            <p:nvPr/>
          </p:nvSpPr>
          <p:spPr bwMode="auto">
            <a:xfrm>
              <a:off x="96" y="912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匀变速直线运动</a:t>
              </a:r>
            </a:p>
          </p:txBody>
        </p:sp>
      </p:grpSp>
      <p:grpSp>
        <p:nvGrpSpPr>
          <p:cNvPr id="31780" name="Group 13"/>
          <p:cNvGrpSpPr>
            <a:grpSpLocks/>
          </p:cNvGrpSpPr>
          <p:nvPr/>
        </p:nvGrpSpPr>
        <p:grpSpPr bwMode="auto">
          <a:xfrm>
            <a:off x="468313" y="2852738"/>
            <a:ext cx="3276600" cy="3505200"/>
            <a:chOff x="0" y="0"/>
            <a:chExt cx="2064" cy="2208"/>
          </a:xfrm>
        </p:grpSpPr>
        <p:grpSp>
          <p:nvGrpSpPr>
            <p:cNvPr id="31781" name="Group 14"/>
            <p:cNvGrpSpPr>
              <a:grpSpLocks/>
            </p:cNvGrpSpPr>
            <p:nvPr/>
          </p:nvGrpSpPr>
          <p:grpSpPr bwMode="auto">
            <a:xfrm>
              <a:off x="0" y="0"/>
              <a:ext cx="2064" cy="2208"/>
              <a:chOff x="0" y="0"/>
              <a:chExt cx="2064" cy="2208"/>
            </a:xfrm>
          </p:grpSpPr>
          <p:sp>
            <p:nvSpPr>
              <p:cNvPr id="31783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64" cy="22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84" name="Group 16"/>
              <p:cNvGrpSpPr>
                <a:grpSpLocks/>
              </p:cNvGrpSpPr>
              <p:nvPr/>
            </p:nvGrpSpPr>
            <p:grpSpPr bwMode="auto">
              <a:xfrm>
                <a:off x="156" y="96"/>
                <a:ext cx="1824" cy="2016"/>
                <a:chOff x="0" y="0"/>
                <a:chExt cx="1824" cy="2016"/>
              </a:xfrm>
            </p:grpSpPr>
            <p:graphicFrame>
              <p:nvGraphicFramePr>
                <p:cNvPr id="31761" name="Object 17"/>
                <p:cNvGraphicFramePr>
                  <a:graphicFrameLocks noChangeAspect="1"/>
                </p:cNvGraphicFramePr>
                <p:nvPr/>
              </p:nvGraphicFramePr>
              <p:xfrm>
                <a:off x="36" y="0"/>
                <a:ext cx="444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58" r:id="rId9" imgW="342771" imgH="215936" progId="Equation.3">
                        <p:embed/>
                      </p:oleObj>
                    </mc:Choice>
                    <mc:Fallback>
                      <p:oleObj r:id="rId9" imgW="342771" imgH="215936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" y="0"/>
                              <a:ext cx="444" cy="35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1785" name="Group 18"/>
                <p:cNvGrpSpPr>
                  <a:grpSpLocks/>
                </p:cNvGrpSpPr>
                <p:nvPr/>
              </p:nvGrpSpPr>
              <p:grpSpPr bwMode="auto">
                <a:xfrm>
                  <a:off x="0" y="240"/>
                  <a:ext cx="1824" cy="1776"/>
                  <a:chOff x="0" y="0"/>
                  <a:chExt cx="1824" cy="1776"/>
                </a:xfrm>
              </p:grpSpPr>
              <p:grpSp>
                <p:nvGrpSpPr>
                  <p:cNvPr id="3178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824" cy="1776"/>
                    <a:chOff x="0" y="0"/>
                    <a:chExt cx="1824" cy="1776"/>
                  </a:xfrm>
                </p:grpSpPr>
                <p:sp>
                  <p:nvSpPr>
                    <p:cNvPr id="3178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" y="1440"/>
                      <a:ext cx="15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89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0" y="96"/>
                      <a:ext cx="0" cy="13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1766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06" y="1008"/>
                    <a:ext cx="312" cy="35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59" r:id="rId11" imgW="241303" imgH="215936" progId="Equation.3">
                            <p:embed/>
                          </p:oleObj>
                        </mc:Choice>
                        <mc:Fallback>
                          <p:oleObj r:id="rId11" imgW="241303" imgH="215936" progId="Equation.3">
                            <p:embed/>
                            <p:pic>
                              <p:nvPicPr>
                                <p:cNvPr id="0" name="Picture 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06" y="1008"/>
                                  <a:ext cx="312" cy="35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1790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80" y="13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91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2" y="13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1769" name="Object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0" y="1392"/>
                    <a:ext cx="212" cy="2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60" r:id="rId13" imgW="127042" imgH="139714" progId="Equation.3">
                            <p:embed/>
                          </p:oleObj>
                        </mc:Choice>
                        <mc:Fallback>
                          <p:oleObj r:id="rId13" imgW="127042" imgH="139714" progId="Equation.3">
                            <p:embed/>
                            <p:pic>
                              <p:nvPicPr>
                                <p:cNvPr id="0" name="Picture 2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0" y="1392"/>
                                  <a:ext cx="212" cy="23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770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0" y="576"/>
                    <a:ext cx="212" cy="2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61" r:id="rId15" imgW="127042" imgH="139714" progId="Equation.3">
                            <p:embed/>
                          </p:oleObj>
                        </mc:Choice>
                        <mc:Fallback>
                          <p:oleObj r:id="rId15" imgW="127042" imgH="139714" progId="Equation.3">
                            <p:embed/>
                            <p:pic>
                              <p:nvPicPr>
                                <p:cNvPr id="0" name="Picture 2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0" y="576"/>
                                  <a:ext cx="212" cy="23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771" name="Object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16" y="336"/>
                    <a:ext cx="21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62" r:id="rId17" imgW="127042" imgH="177732" progId="Equation.3">
                            <p:embed/>
                          </p:oleObj>
                        </mc:Choice>
                        <mc:Fallback>
                          <p:oleObj r:id="rId17" imgW="127042" imgH="177732" progId="Equation.3">
                            <p:embed/>
                            <p:pic>
                              <p:nvPicPr>
                                <p:cNvPr id="0" name="Picture 2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6" y="336"/>
                                  <a:ext cx="21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772" name="Object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72" y="0"/>
                    <a:ext cx="277" cy="38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63" name="Equation" r:id="rId19" imgW="164880" imgH="228600" progId="Equation.DSMT4">
                            <p:embed/>
                          </p:oleObj>
                        </mc:Choice>
                        <mc:Fallback>
                          <p:oleObj name="Equation" r:id="rId19" imgW="164880" imgH="228600" progId="Equation.DSMT4">
                            <p:embed/>
                            <p:pic>
                              <p:nvPicPr>
                                <p:cNvPr id="0" name="Picture 2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72" y="0"/>
                                  <a:ext cx="277" cy="38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1792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0" y="240"/>
                      <a:ext cx="480" cy="51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1774" name="Object 3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40" y="336"/>
                    <a:ext cx="288" cy="24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64" r:id="rId21" imgW="241408" imgH="203341" progId="Equation.3">
                            <p:embed/>
                          </p:oleObj>
                        </mc:Choice>
                        <mc:Fallback>
                          <p:oleObj r:id="rId21" imgW="241408" imgH="203341" progId="Equation.3">
                            <p:embed/>
                            <p:pic>
                              <p:nvPicPr>
                                <p:cNvPr id="0" name="Picture 3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40" y="336"/>
                                  <a:ext cx="288" cy="243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1793" name="Line 3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28" y="576"/>
                      <a:ext cx="48" cy="86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9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40" y="528"/>
                      <a:ext cx="960" cy="960"/>
                    </a:xfrm>
                    <a:custGeom>
                      <a:avLst/>
                      <a:gdLst>
                        <a:gd name="T0" fmla="*/ 0 w 816"/>
                        <a:gd name="T1" fmla="*/ 232 h 1040"/>
                        <a:gd name="T2" fmla="*/ 465 w 816"/>
                        <a:gd name="T3" fmla="*/ 109 h 1040"/>
                        <a:gd name="T4" fmla="*/ 1129 w 816"/>
                        <a:gd name="T5" fmla="*/ 886 h 1040"/>
                        <a:gd name="T6" fmla="*/ 0 60000 65536"/>
                        <a:gd name="T7" fmla="*/ 0 60000 65536"/>
                        <a:gd name="T8" fmla="*/ 0 60000 65536"/>
                        <a:gd name="T9" fmla="*/ 0 w 816"/>
                        <a:gd name="T10" fmla="*/ 0 h 1040"/>
                        <a:gd name="T11" fmla="*/ 816 w 816"/>
                        <a:gd name="T12" fmla="*/ 1040 h 1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16" h="1040">
                          <a:moveTo>
                            <a:pt x="0" y="272"/>
                          </a:moveTo>
                          <a:cubicBezTo>
                            <a:pt x="100" y="136"/>
                            <a:pt x="200" y="0"/>
                            <a:pt x="336" y="128"/>
                          </a:cubicBezTo>
                          <a:cubicBezTo>
                            <a:pt x="472" y="256"/>
                            <a:pt x="736" y="888"/>
                            <a:pt x="816" y="104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95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1488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zh-CN" sz="2400" b="1">
                          <a:latin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1796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104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zh-CN" sz="2400" b="1">
                          <a:latin typeface="Times New Roman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1797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0" y="1488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zh-CN" sz="2400" b="1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1798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1488"/>
                      <a:ext cx="48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zh-CN" sz="2400" b="1">
                          <a:latin typeface="Times New Roman" pitchFamily="18" charset="0"/>
                        </a:rPr>
                        <a:t>2.5</a:t>
                      </a:r>
                    </a:p>
                  </p:txBody>
                </p:sp>
              </p:grpSp>
              <p:sp>
                <p:nvSpPr>
                  <p:cNvPr id="31787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139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672" y="924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C4D2A-17F4-46C3-9C52-005F3030CCBD}" type="slidenum">
              <a:rPr lang="zh-CN" altLang="zh-CN" smtClean="0">
                <a:ea typeface="宋体" charset="-122"/>
              </a:rPr>
              <a:pPr/>
              <a:t>26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303588" y="774700"/>
          <a:ext cx="15668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r:id="rId3" imgW="596699" imgH="203341" progId="Equation.3">
                  <p:embed/>
                </p:oleObj>
              </mc:Choice>
              <mc:Fallback>
                <p:oleObj r:id="rId3" imgW="596699" imgH="203341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774700"/>
                        <a:ext cx="15668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22" name="Group 3"/>
          <p:cNvGrpSpPr>
            <a:grpSpLocks/>
          </p:cNvGrpSpPr>
          <p:nvPr/>
        </p:nvGrpSpPr>
        <p:grpSpPr bwMode="auto">
          <a:xfrm>
            <a:off x="179388" y="692150"/>
            <a:ext cx="2819400" cy="2895600"/>
            <a:chOff x="0" y="0"/>
            <a:chExt cx="2064" cy="2208"/>
          </a:xfrm>
        </p:grpSpPr>
        <p:sp>
          <p:nvSpPr>
            <p:cNvPr id="3283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64" cy="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38" name="Group 5"/>
            <p:cNvGrpSpPr>
              <a:grpSpLocks/>
            </p:cNvGrpSpPr>
            <p:nvPr/>
          </p:nvGrpSpPr>
          <p:grpSpPr bwMode="auto">
            <a:xfrm>
              <a:off x="156" y="96"/>
              <a:ext cx="1824" cy="2077"/>
              <a:chOff x="0" y="0"/>
              <a:chExt cx="1824" cy="2077"/>
            </a:xfrm>
          </p:grpSpPr>
          <p:graphicFrame>
            <p:nvGraphicFramePr>
              <p:cNvPr id="32774" name="Object 6"/>
              <p:cNvGraphicFramePr>
                <a:graphicFrameLocks noChangeAspect="1"/>
              </p:cNvGraphicFramePr>
              <p:nvPr/>
            </p:nvGraphicFramePr>
            <p:xfrm>
              <a:off x="36" y="0"/>
              <a:ext cx="44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73" r:id="rId5" imgW="342771" imgH="215936" progId="Equation.3">
                      <p:embed/>
                    </p:oleObj>
                  </mc:Choice>
                  <mc:Fallback>
                    <p:oleObj r:id="rId5" imgW="342771" imgH="215936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" y="0"/>
                            <a:ext cx="444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839" name="Group 7"/>
              <p:cNvGrpSpPr>
                <a:grpSpLocks/>
              </p:cNvGrpSpPr>
              <p:nvPr/>
            </p:nvGrpSpPr>
            <p:grpSpPr bwMode="auto">
              <a:xfrm>
                <a:off x="0" y="240"/>
                <a:ext cx="1824" cy="1837"/>
                <a:chOff x="0" y="0"/>
                <a:chExt cx="1824" cy="1837"/>
              </a:xfrm>
            </p:grpSpPr>
            <p:grpSp>
              <p:nvGrpSpPr>
                <p:cNvPr id="32840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824" cy="1837"/>
                  <a:chOff x="0" y="0"/>
                  <a:chExt cx="1824" cy="1837"/>
                </a:xfrm>
              </p:grpSpPr>
              <p:sp>
                <p:nvSpPr>
                  <p:cNvPr id="3284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1440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" y="96"/>
                    <a:ext cx="0" cy="13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2779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1506" y="1008"/>
                  <a:ext cx="312" cy="3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4" r:id="rId7" imgW="241303" imgH="215936" progId="Equation.3">
                          <p:embed/>
                        </p:oleObj>
                      </mc:Choice>
                      <mc:Fallback>
                        <p:oleObj r:id="rId7" imgW="241303" imgH="215936" progId="Equation.3">
                          <p:embed/>
                          <p:pic>
                            <p:nvPicPr>
                              <p:cNvPr id="0" name="Picture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06" y="1008"/>
                                <a:ext cx="312" cy="3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284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0" y="139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2" y="139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2782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0" y="1392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5" r:id="rId9" imgW="127042" imgH="139714" progId="Equation.3">
                          <p:embed/>
                        </p:oleObj>
                      </mc:Choice>
                      <mc:Fallback>
                        <p:oleObj r:id="rId9" imgW="127042" imgH="139714" progId="Equation.3">
                          <p:embed/>
                          <p:pic>
                            <p:nvPicPr>
                              <p:cNvPr id="0" name="Picture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1392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83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0" y="576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6" r:id="rId11" imgW="127042" imgH="139714" progId="Equation.3">
                          <p:embed/>
                        </p:oleObj>
                      </mc:Choice>
                      <mc:Fallback>
                        <p:oleObj r:id="rId11" imgW="127042" imgH="139714" progId="Equation.3">
                          <p:embed/>
                          <p:pic>
                            <p:nvPicPr>
                              <p:cNvPr id="0" name="Picture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576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84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624" y="384"/>
                  <a:ext cx="212" cy="29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7" r:id="rId13" imgW="127042" imgH="177732" progId="Equation.3">
                          <p:embed/>
                        </p:oleObj>
                      </mc:Choice>
                      <mc:Fallback>
                        <p:oleObj r:id="rId13" imgW="127042" imgH="177732" progId="Equation.3">
                          <p:embed/>
                          <p:pic>
                            <p:nvPicPr>
                              <p:cNvPr id="0" name="Picture 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24" y="384"/>
                                <a:ext cx="212" cy="29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85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672" y="0"/>
                  <a:ext cx="277" cy="3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8" name="Equation" r:id="rId15" imgW="164880" imgH="228600" progId="Equation.DSMT4">
                          <p:embed/>
                        </p:oleObj>
                      </mc:Choice>
                      <mc:Fallback>
                        <p:oleObj name="Equation" r:id="rId15" imgW="164880" imgH="228600" progId="Equation.DSMT4">
                          <p:embed/>
                          <p:pic>
                            <p:nvPicPr>
                              <p:cNvPr id="0" name="Picture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2" y="0"/>
                                <a:ext cx="277" cy="3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2846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" y="240"/>
                    <a:ext cx="480" cy="5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2787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240" y="336"/>
                  <a:ext cx="288" cy="2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79" r:id="rId17" imgW="241408" imgH="203341" progId="Equation.3">
                          <p:embed/>
                        </p:oleObj>
                      </mc:Choice>
                      <mc:Fallback>
                        <p:oleObj r:id="rId17" imgW="241408" imgH="203341" progId="Equation.3">
                          <p:embed/>
                          <p:pic>
                            <p:nvPicPr>
                              <p:cNvPr id="0" name="Picture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0" y="336"/>
                                <a:ext cx="288" cy="24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2847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28" y="576"/>
                    <a:ext cx="48" cy="86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8" name="未知"/>
                  <p:cNvSpPr>
                    <a:spLocks/>
                  </p:cNvSpPr>
                  <p:nvPr/>
                </p:nvSpPr>
                <p:spPr bwMode="auto">
                  <a:xfrm>
                    <a:off x="240" y="528"/>
                    <a:ext cx="960" cy="960"/>
                  </a:xfrm>
                  <a:custGeom>
                    <a:avLst/>
                    <a:gdLst>
                      <a:gd name="T0" fmla="*/ 0 w 816"/>
                      <a:gd name="T1" fmla="*/ 232 h 1040"/>
                      <a:gd name="T2" fmla="*/ 465 w 816"/>
                      <a:gd name="T3" fmla="*/ 109 h 1040"/>
                      <a:gd name="T4" fmla="*/ 1129 w 816"/>
                      <a:gd name="T5" fmla="*/ 886 h 1040"/>
                      <a:gd name="T6" fmla="*/ 0 60000 65536"/>
                      <a:gd name="T7" fmla="*/ 0 60000 65536"/>
                      <a:gd name="T8" fmla="*/ 0 60000 65536"/>
                      <a:gd name="T9" fmla="*/ 0 w 816"/>
                      <a:gd name="T10" fmla="*/ 0 h 1040"/>
                      <a:gd name="T11" fmla="*/ 816 w 816"/>
                      <a:gd name="T12" fmla="*/ 1040 h 10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16" h="1040">
                        <a:moveTo>
                          <a:pt x="0" y="272"/>
                        </a:moveTo>
                        <a:cubicBezTo>
                          <a:pt x="100" y="136"/>
                          <a:pt x="200" y="0"/>
                          <a:pt x="336" y="128"/>
                        </a:cubicBezTo>
                        <a:cubicBezTo>
                          <a:pt x="472" y="256"/>
                          <a:pt x="736" y="888"/>
                          <a:pt x="816" y="104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488"/>
                    <a:ext cx="336" cy="3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zh-CN" sz="24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285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105"/>
                    <a:ext cx="336" cy="3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zh-CN" sz="2400" b="1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285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488"/>
                    <a:ext cx="336" cy="3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zh-CN" sz="2400" b="1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285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8" y="1488"/>
                    <a:ext cx="480" cy="3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zh-CN" sz="2400" b="1">
                        <a:latin typeface="Times New Roman" pitchFamily="18" charset="0"/>
                      </a:rPr>
                      <a:t>2.5</a:t>
                    </a:r>
                  </a:p>
                </p:txBody>
              </p:sp>
            </p:grpSp>
            <p:sp>
              <p:nvSpPr>
                <p:cNvPr id="3284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152" y="139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5437188" y="698500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r:id="rId19" imgW="1041265" imgH="228818" progId="Equation.3">
                  <p:embed/>
                </p:oleObj>
              </mc:Choice>
              <mc:Fallback>
                <p:oleObj r:id="rId19" imgW="1041265" imgH="228818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698500"/>
                        <a:ext cx="2501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3151188" y="1612900"/>
            <a:ext cx="5791200" cy="1905000"/>
            <a:chOff x="0" y="0"/>
            <a:chExt cx="3792" cy="1392"/>
          </a:xfrm>
        </p:grpSpPr>
        <p:sp>
          <p:nvSpPr>
            <p:cNvPr id="32826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3792" cy="1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27" name="Group 30"/>
            <p:cNvGrpSpPr>
              <a:grpSpLocks/>
            </p:cNvGrpSpPr>
            <p:nvPr/>
          </p:nvGrpSpPr>
          <p:grpSpPr bwMode="auto">
            <a:xfrm>
              <a:off x="0" y="96"/>
              <a:ext cx="1872" cy="1200"/>
              <a:chOff x="0" y="0"/>
              <a:chExt cx="1872" cy="1200"/>
            </a:xfrm>
          </p:grpSpPr>
          <p:sp>
            <p:nvSpPr>
              <p:cNvPr id="32834" name="Line 31"/>
              <p:cNvSpPr>
                <a:spLocks noChangeShapeType="1"/>
              </p:cNvSpPr>
              <p:nvPr/>
            </p:nvSpPr>
            <p:spPr bwMode="auto">
              <a:xfrm>
                <a:off x="336" y="672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5" name="Line 32"/>
              <p:cNvSpPr>
                <a:spLocks noChangeShapeType="1"/>
              </p:cNvSpPr>
              <p:nvPr/>
            </p:nvSpPr>
            <p:spPr bwMode="auto">
              <a:xfrm flipV="1">
                <a:off x="336" y="96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6" name="Line 33"/>
              <p:cNvSpPr>
                <a:spLocks noChangeShapeType="1"/>
              </p:cNvSpPr>
              <p:nvPr/>
            </p:nvSpPr>
            <p:spPr bwMode="auto">
              <a:xfrm>
                <a:off x="336" y="960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802" name="Object 34"/>
              <p:cNvGraphicFramePr>
                <a:graphicFrameLocks noChangeAspect="1"/>
              </p:cNvGraphicFramePr>
              <p:nvPr/>
            </p:nvGraphicFramePr>
            <p:xfrm>
              <a:off x="384" y="0"/>
              <a:ext cx="81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1" r:id="rId21" imgW="559117" imgH="228917" progId="Equation.3">
                      <p:embed/>
                    </p:oleObj>
                  </mc:Choice>
                  <mc:Fallback>
                    <p:oleObj r:id="rId21" imgW="559117" imgH="228917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0"/>
                            <a:ext cx="816" cy="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3" name="Object 35"/>
              <p:cNvGraphicFramePr>
                <a:graphicFrameLocks noChangeAspect="1"/>
              </p:cNvGraphicFramePr>
              <p:nvPr/>
            </p:nvGraphicFramePr>
            <p:xfrm>
              <a:off x="1488" y="288"/>
              <a:ext cx="38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2" r:id="rId23" imgW="292290" imgH="228818" progId="Equation.3">
                      <p:embed/>
                    </p:oleObj>
                  </mc:Choice>
                  <mc:Fallback>
                    <p:oleObj r:id="rId23" imgW="292290" imgH="228818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88"/>
                            <a:ext cx="384" cy="3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4" name="Object 36"/>
              <p:cNvGraphicFramePr>
                <a:graphicFrameLocks noChangeAspect="1"/>
              </p:cNvGraphicFramePr>
              <p:nvPr/>
            </p:nvGraphicFramePr>
            <p:xfrm>
              <a:off x="96" y="528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3" r:id="rId25" imgW="127042" imgH="139714" progId="Equation.3">
                      <p:embed/>
                    </p:oleObj>
                  </mc:Choice>
                  <mc:Fallback>
                    <p:oleObj r:id="rId25" imgW="127042" imgH="139714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528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5" name="Object 37"/>
              <p:cNvGraphicFramePr>
                <a:graphicFrameLocks noChangeAspect="1"/>
              </p:cNvGraphicFramePr>
              <p:nvPr/>
            </p:nvGraphicFramePr>
            <p:xfrm>
              <a:off x="0" y="768"/>
              <a:ext cx="30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4" r:id="rId26" imgW="203253" imgH="165202" progId="Equation.3">
                      <p:embed/>
                    </p:oleObj>
                  </mc:Choice>
                  <mc:Fallback>
                    <p:oleObj r:id="rId26" imgW="203253" imgH="165202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68"/>
                            <a:ext cx="30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28" name="Group 38"/>
            <p:cNvGrpSpPr>
              <a:grpSpLocks/>
            </p:cNvGrpSpPr>
            <p:nvPr/>
          </p:nvGrpSpPr>
          <p:grpSpPr bwMode="auto">
            <a:xfrm>
              <a:off x="1968" y="96"/>
              <a:ext cx="1769" cy="1200"/>
              <a:chOff x="0" y="0"/>
              <a:chExt cx="1769" cy="1200"/>
            </a:xfrm>
          </p:grpSpPr>
          <p:graphicFrame>
            <p:nvGraphicFramePr>
              <p:cNvPr id="32807" name="Object 39"/>
              <p:cNvGraphicFramePr>
                <a:graphicFrameLocks noChangeAspect="1"/>
              </p:cNvGraphicFramePr>
              <p:nvPr/>
            </p:nvGraphicFramePr>
            <p:xfrm>
              <a:off x="336" y="0"/>
              <a:ext cx="777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5" r:id="rId28" imgW="533486" imgH="228818" progId="Equation.3">
                      <p:embed/>
                    </p:oleObj>
                  </mc:Choice>
                  <mc:Fallback>
                    <p:oleObj r:id="rId28" imgW="533486" imgH="228818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0"/>
                            <a:ext cx="777" cy="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Object 40"/>
              <p:cNvGraphicFramePr>
                <a:graphicFrameLocks noChangeAspect="1"/>
              </p:cNvGraphicFramePr>
              <p:nvPr/>
            </p:nvGraphicFramePr>
            <p:xfrm>
              <a:off x="1344" y="720"/>
              <a:ext cx="425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6" r:id="rId30" imgW="292290" imgH="228818" progId="Equation.3">
                      <p:embed/>
                    </p:oleObj>
                  </mc:Choice>
                  <mc:Fallback>
                    <p:oleObj r:id="rId30" imgW="292290" imgH="228818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720"/>
                            <a:ext cx="425" cy="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9" name="Object 41"/>
              <p:cNvGraphicFramePr>
                <a:graphicFrameLocks noChangeAspect="1"/>
              </p:cNvGraphicFramePr>
              <p:nvPr/>
            </p:nvGraphicFramePr>
            <p:xfrm>
              <a:off x="0" y="528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7" r:id="rId32" imgW="127042" imgH="139714" progId="Equation.3">
                      <p:embed/>
                    </p:oleObj>
                  </mc:Choice>
                  <mc:Fallback>
                    <p:oleObj r:id="rId32" imgW="127042" imgH="139714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28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29" name="Line 42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0" name="Line 43"/>
              <p:cNvSpPr>
                <a:spLocks noChangeShapeType="1"/>
              </p:cNvSpPr>
              <p:nvPr/>
            </p:nvSpPr>
            <p:spPr bwMode="auto">
              <a:xfrm flipV="1">
                <a:off x="288" y="96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1" name="Line 44"/>
              <p:cNvSpPr>
                <a:spLocks noChangeShapeType="1"/>
              </p:cNvSpPr>
              <p:nvPr/>
            </p:nvSpPr>
            <p:spPr bwMode="auto">
              <a:xfrm>
                <a:off x="288" y="336"/>
                <a:ext cx="816" cy="72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2" name="Text Box 45"/>
              <p:cNvSpPr txBox="1">
                <a:spLocks noChangeArrowheads="1"/>
              </p:cNvSpPr>
              <p:nvPr/>
            </p:nvSpPr>
            <p:spPr bwMode="auto">
              <a:xfrm>
                <a:off x="95" y="144"/>
                <a:ext cx="14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833" name="Text Box 46"/>
              <p:cNvSpPr txBox="1">
                <a:spLocks noChangeArrowheads="1"/>
              </p:cNvSpPr>
              <p:nvPr/>
            </p:nvSpPr>
            <p:spPr bwMode="auto">
              <a:xfrm>
                <a:off x="576" y="624"/>
                <a:ext cx="14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4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aphicFrame>
        <p:nvGraphicFramePr>
          <p:cNvPr id="32815" name="Object 47"/>
          <p:cNvGraphicFramePr>
            <a:graphicFrameLocks noChangeAspect="1"/>
          </p:cNvGraphicFramePr>
          <p:nvPr/>
        </p:nvGraphicFramePr>
        <p:xfrm>
          <a:off x="839788" y="3749675"/>
          <a:ext cx="63039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r:id="rId33" imgW="2476817" imgH="419417" progId="Equation.3">
                  <p:embed/>
                </p:oleObj>
              </mc:Choice>
              <mc:Fallback>
                <p:oleObj r:id="rId33" imgW="2476817" imgH="419417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749675"/>
                        <a:ext cx="630396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6" name="Group 48"/>
          <p:cNvGrpSpPr>
            <a:grpSpLocks/>
          </p:cNvGrpSpPr>
          <p:nvPr/>
        </p:nvGrpSpPr>
        <p:grpSpPr bwMode="auto">
          <a:xfrm>
            <a:off x="636588" y="4889500"/>
            <a:ext cx="5638800" cy="657225"/>
            <a:chOff x="0" y="0"/>
            <a:chExt cx="3552" cy="414"/>
          </a:xfrm>
        </p:grpSpPr>
        <p:sp>
          <p:nvSpPr>
            <p:cNvPr id="32825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由</a:t>
              </a:r>
            </a:p>
          </p:txBody>
        </p:sp>
        <p:graphicFrame>
          <p:nvGraphicFramePr>
            <p:cNvPr id="32818" name="Object 50"/>
            <p:cNvGraphicFramePr>
              <a:graphicFrameLocks noChangeAspect="1"/>
            </p:cNvGraphicFramePr>
            <p:nvPr/>
          </p:nvGraphicFramePr>
          <p:xfrm>
            <a:off x="336" y="48"/>
            <a:ext cx="321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9" r:id="rId35" imgW="2006917" imgH="228917" progId="Equation.3">
                    <p:embed/>
                  </p:oleObj>
                </mc:Choice>
                <mc:Fallback>
                  <p:oleObj r:id="rId35" imgW="2006917" imgH="228917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8"/>
                          <a:ext cx="321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712788" y="5651500"/>
          <a:ext cx="3352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" r:id="rId37" imgW="1523656" imgH="393846" progId="Equation.3">
                  <p:embed/>
                </p:oleObj>
              </mc:Choice>
              <mc:Fallback>
                <p:oleObj r:id="rId37" imgW="1523656" imgH="393846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651500"/>
                        <a:ext cx="33528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78E36-047C-4443-8861-0800B1F57981}" type="slidenum">
              <a:rPr lang="zh-CN" altLang="zh-CN" smtClean="0">
                <a:ea typeface="宋体" charset="-122"/>
              </a:rPr>
              <a:pPr/>
              <a:t>27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33803" name="Text Box 2"/>
          <p:cNvSpPr txBox="1">
            <a:spLocks noChangeArrowheads="1"/>
          </p:cNvSpPr>
          <p:nvPr/>
        </p:nvSpPr>
        <p:spPr bwMode="auto">
          <a:xfrm>
            <a:off x="395288" y="568325"/>
            <a:ext cx="77533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例题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zh-CN" sz="2800" b="1">
                <a:solidFill>
                  <a:srgbClr val="FF0000"/>
                </a:solidFill>
                <a:latin typeface="宋体" charset="-122"/>
              </a:rPr>
              <a:t>. </a:t>
            </a:r>
            <a:r>
              <a:rPr lang="zh-CN" altLang="en-US" sz="2800" b="1">
                <a:latin typeface="宋体" charset="-122"/>
              </a:rPr>
              <a:t>一艘快艇在速率为   时关闭发动机，其加速度          ，式中  为常数，求关闭发动机后又行驶 </a:t>
            </a:r>
            <a:r>
              <a:rPr lang="zh-CN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宋体" charset="-122"/>
              </a:rPr>
              <a:t>距离时，快艇速率。     </a:t>
            </a:r>
            <a:endParaRPr lang="zh-CN" altLang="en-US" sz="2800" b="1">
              <a:solidFill>
                <a:srgbClr val="FF0000"/>
              </a:solidFill>
              <a:latin typeface="宋体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656138" y="473075"/>
          <a:ext cx="4476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r:id="rId3" imgW="165202" imgH="228620" progId="Equation.3">
                  <p:embed/>
                </p:oleObj>
              </mc:Choice>
              <mc:Fallback>
                <p:oleObj r:id="rId3" imgW="165202" imgH="2286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73075"/>
                        <a:ext cx="44767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830388" y="1014413"/>
          <a:ext cx="1454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r:id="rId5" imgW="558632" imgH="203341" progId="Equation.3">
                  <p:embed/>
                </p:oleObj>
              </mc:Choice>
              <mc:Fallback>
                <p:oleObj r:id="rId5" imgW="558632" imgH="20334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014413"/>
                        <a:ext cx="14541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446588" y="1031875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r:id="rId7" imgW="127042" imgH="177732" progId="Equation.3">
                  <p:embed/>
                </p:oleObj>
              </mc:Choice>
              <mc:Fallback>
                <p:oleObj r:id="rId7" imgW="127042" imgH="17773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031875"/>
                        <a:ext cx="3349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395288" y="2149475"/>
            <a:ext cx="6534150" cy="4664075"/>
            <a:chOff x="0" y="0"/>
            <a:chExt cx="4116" cy="2938"/>
          </a:xfrm>
        </p:grpSpPr>
        <p:sp>
          <p:nvSpPr>
            <p:cNvPr id="33805" name="Text Box 7"/>
            <p:cNvSpPr txBox="1">
              <a:spLocks noChangeArrowheads="1"/>
            </p:cNvSpPr>
            <p:nvPr/>
          </p:nvSpPr>
          <p:spPr bwMode="auto">
            <a:xfrm>
              <a:off x="0" y="85"/>
              <a:ext cx="7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解：</a:t>
              </a:r>
            </a:p>
          </p:txBody>
        </p:sp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764" y="0"/>
            <a:ext cx="3114" cy="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r:id="rId9" imgW="1841817" imgH="1918017" progId="Equation.3">
                    <p:embed/>
                  </p:oleObj>
                </mc:Choice>
                <mc:Fallback>
                  <p:oleObj r:id="rId9" imgW="1841817" imgH="1918017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0"/>
                          <a:ext cx="3114" cy="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Text Box 9"/>
            <p:cNvSpPr txBox="1">
              <a:spLocks noChangeArrowheads="1"/>
            </p:cNvSpPr>
            <p:nvPr/>
          </p:nvSpPr>
          <p:spPr bwMode="auto">
            <a:xfrm>
              <a:off x="3372" y="2497"/>
              <a:ext cx="7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CC"/>
                </a:solidFill>
                <a:latin typeface="宋体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7341A-3E35-4DC9-85A4-9AFAD0FF5C90}" type="slidenum">
              <a:rPr lang="zh-CN" altLang="zh-CN" smtClean="0">
                <a:ea typeface="宋体" charset="-122"/>
              </a:rPr>
              <a:pPr/>
              <a:t>28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362200" y="473075"/>
            <a:ext cx="3619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§</a:t>
            </a:r>
            <a:r>
              <a:rPr lang="zh-CN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3.5</a:t>
            </a:r>
            <a:r>
              <a:rPr lang="zh-CN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相对运动</a:t>
            </a:r>
          </a:p>
        </p:txBody>
      </p:sp>
      <p:grpSp>
        <p:nvGrpSpPr>
          <p:cNvPr id="34838" name="Group 3"/>
          <p:cNvGrpSpPr>
            <a:grpSpLocks/>
          </p:cNvGrpSpPr>
          <p:nvPr/>
        </p:nvGrpSpPr>
        <p:grpSpPr bwMode="auto">
          <a:xfrm>
            <a:off x="381000" y="1066800"/>
            <a:ext cx="8512175" cy="1692275"/>
            <a:chOff x="0" y="0"/>
            <a:chExt cx="5160" cy="1007"/>
          </a:xfrm>
        </p:grpSpPr>
        <p:sp>
          <p:nvSpPr>
            <p:cNvPr id="3485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3996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一</a:t>
              </a:r>
              <a:r>
                <a:rPr lang="zh-CN" altLang="zh-CN" sz="2800" b="1">
                  <a:solidFill>
                    <a:srgbClr val="0000CC"/>
                  </a:solidFill>
                  <a:latin typeface="宋体" charset="-122"/>
                </a:rPr>
                <a:t>.</a:t>
              </a: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运动的绝对性和描述运动的相对性</a:t>
              </a: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34851" name="Text Box 5"/>
            <p:cNvSpPr txBox="1">
              <a:spLocks noChangeArrowheads="1"/>
            </p:cNvSpPr>
            <p:nvPr/>
          </p:nvSpPr>
          <p:spPr bwMode="auto">
            <a:xfrm>
              <a:off x="60" y="444"/>
              <a:ext cx="5100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只有相对确定的参考系才能具体描述物体的运动，选择的参考系不同，对同一物体运动的描述不相同。</a:t>
              </a:r>
              <a:endParaRPr lang="zh-CN" altLang="en-US" sz="2800" b="1">
                <a:solidFill>
                  <a:srgbClr val="0000CC"/>
                </a:solidFill>
                <a:latin typeface="宋体" charset="-122"/>
              </a:endParaRPr>
            </a:p>
          </p:txBody>
        </p:sp>
      </p:grp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990600" y="2971800"/>
            <a:ext cx="6389688" cy="1003300"/>
            <a:chOff x="0" y="0"/>
            <a:chExt cx="4116" cy="632"/>
          </a:xfrm>
        </p:grpSpPr>
        <p:sp>
          <p:nvSpPr>
            <p:cNvPr id="34846" name="Text Box 7"/>
            <p:cNvSpPr txBox="1">
              <a:spLocks noChangeArrowheads="1"/>
            </p:cNvSpPr>
            <p:nvPr/>
          </p:nvSpPr>
          <p:spPr bwMode="auto">
            <a:xfrm>
              <a:off x="0" y="12"/>
              <a:ext cx="140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一个参考系中的描述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sp>
          <p:nvSpPr>
            <p:cNvPr id="34847" name="Text Box 8"/>
            <p:cNvSpPr txBox="1">
              <a:spLocks noChangeArrowheads="1"/>
            </p:cNvSpPr>
            <p:nvPr/>
          </p:nvSpPr>
          <p:spPr bwMode="auto">
            <a:xfrm>
              <a:off x="2700" y="36"/>
              <a:ext cx="141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另一个参考系中的描述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sp>
          <p:nvSpPr>
            <p:cNvPr id="34848" name="Text Box 9"/>
            <p:cNvSpPr txBox="1">
              <a:spLocks noChangeArrowheads="1"/>
            </p:cNvSpPr>
            <p:nvPr/>
          </p:nvSpPr>
          <p:spPr bwMode="auto">
            <a:xfrm>
              <a:off x="1620" y="0"/>
              <a:ext cx="7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变换</a:t>
              </a:r>
            </a:p>
          </p:txBody>
        </p:sp>
        <p:sp>
          <p:nvSpPr>
            <p:cNvPr id="34849" name="Line 10"/>
            <p:cNvSpPr>
              <a:spLocks noChangeShapeType="1"/>
            </p:cNvSpPr>
            <p:nvPr/>
          </p:nvSpPr>
          <p:spPr bwMode="auto">
            <a:xfrm>
              <a:off x="1452" y="408"/>
              <a:ext cx="9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81000" y="4343400"/>
            <a:ext cx="7620000" cy="1670050"/>
            <a:chOff x="0" y="0"/>
            <a:chExt cx="4800" cy="1052"/>
          </a:xfrm>
        </p:grpSpPr>
        <p:grpSp>
          <p:nvGrpSpPr>
            <p:cNvPr id="34842" name="Group 12"/>
            <p:cNvGrpSpPr>
              <a:grpSpLocks/>
            </p:cNvGrpSpPr>
            <p:nvPr/>
          </p:nvGrpSpPr>
          <p:grpSpPr bwMode="auto">
            <a:xfrm>
              <a:off x="0" y="0"/>
              <a:ext cx="4284" cy="358"/>
              <a:chOff x="0" y="0"/>
              <a:chExt cx="4284" cy="358"/>
            </a:xfrm>
          </p:grpSpPr>
          <p:sp>
            <p:nvSpPr>
              <p:cNvPr id="34845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二</a:t>
                </a:r>
                <a:r>
                  <a:rPr lang="zh-CN" altLang="zh-CN" sz="2800" b="1">
                    <a:solidFill>
                      <a:srgbClr val="0000CC"/>
                    </a:solidFill>
                    <a:latin typeface="宋体" charset="-122"/>
                  </a:rPr>
                  <a:t>.</a:t>
                </a: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低速      下的变换</a:t>
                </a:r>
              </a:p>
            </p:txBody>
          </p:sp>
          <p:graphicFrame>
            <p:nvGraphicFramePr>
              <p:cNvPr id="34830" name="Object 14"/>
              <p:cNvGraphicFramePr>
                <a:graphicFrameLocks noChangeAspect="1"/>
              </p:cNvGraphicFramePr>
              <p:nvPr/>
            </p:nvGraphicFramePr>
            <p:xfrm>
              <a:off x="908" y="32"/>
              <a:ext cx="654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8" r:id="rId4" imgW="406365" imgH="203341" progId="Equation.3">
                      <p:embed/>
                    </p:oleObj>
                  </mc:Choice>
                  <mc:Fallback>
                    <p:oleObj r:id="rId4" imgW="406365" imgH="203341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32"/>
                            <a:ext cx="654" cy="3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43" name="Group 15"/>
            <p:cNvGrpSpPr>
              <a:grpSpLocks/>
            </p:cNvGrpSpPr>
            <p:nvPr/>
          </p:nvGrpSpPr>
          <p:grpSpPr bwMode="auto">
            <a:xfrm>
              <a:off x="264" y="456"/>
              <a:ext cx="4536" cy="596"/>
              <a:chOff x="0" y="0"/>
              <a:chExt cx="4536" cy="596"/>
            </a:xfrm>
          </p:grpSpPr>
          <p:sp>
            <p:nvSpPr>
              <p:cNvPr id="34844" name="Text Box 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36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宋体" charset="-122"/>
                  </a:rPr>
                  <a:t>分别从          系和            系描述质点   的运动</a:t>
                </a:r>
              </a:p>
            </p:txBody>
          </p:sp>
          <p:graphicFrame>
            <p:nvGraphicFramePr>
              <p:cNvPr id="34833" name="Object 17"/>
              <p:cNvGraphicFramePr>
                <a:graphicFrameLocks noChangeAspect="1"/>
              </p:cNvGraphicFramePr>
              <p:nvPr/>
            </p:nvGraphicFramePr>
            <p:xfrm>
              <a:off x="840" y="36"/>
              <a:ext cx="104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9" r:id="rId6" imgW="660144" imgH="203341" progId="Equation.3">
                      <p:embed/>
                    </p:oleObj>
                  </mc:Choice>
                  <mc:Fallback>
                    <p:oleObj r:id="rId6" imgW="660144" imgH="203341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" y="36"/>
                            <a:ext cx="1040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4" name="Object 18"/>
              <p:cNvGraphicFramePr>
                <a:graphicFrameLocks noChangeAspect="1"/>
              </p:cNvGraphicFramePr>
              <p:nvPr/>
            </p:nvGraphicFramePr>
            <p:xfrm>
              <a:off x="2328" y="36"/>
              <a:ext cx="130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0" r:id="rId8" imgW="825101" imgH="203341" progId="Equation.3">
                      <p:embed/>
                    </p:oleObj>
                  </mc:Choice>
                  <mc:Fallback>
                    <p:oleObj r:id="rId8" imgW="825101" imgH="203341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8" y="36"/>
                            <a:ext cx="1300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5" name="Object 19"/>
              <p:cNvGraphicFramePr>
                <a:graphicFrameLocks noChangeAspect="1"/>
              </p:cNvGraphicFramePr>
              <p:nvPr/>
            </p:nvGraphicFramePr>
            <p:xfrm>
              <a:off x="552" y="324"/>
              <a:ext cx="268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1" r:id="rId10" imgW="152519" imgH="165202" progId="Equation.3">
                      <p:embed/>
                    </p:oleObj>
                  </mc:Choice>
                  <mc:Fallback>
                    <p:oleObj r:id="rId10" imgW="152519" imgH="165202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" y="324"/>
                            <a:ext cx="268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" name="Picture 20" descr="pcai4">
            <a:hlinkClick r:id="rId12" action="ppaction://hlinkfile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91400" y="5791200"/>
            <a:ext cx="838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40CC5-17B2-4BC8-B7F0-77BF0B102019}" type="slidenum">
              <a:rPr lang="zh-CN" altLang="zh-CN" smtClean="0">
                <a:ea typeface="宋体" charset="-122"/>
              </a:rPr>
              <a:pPr/>
              <a:t>29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36906" name="Group 2"/>
          <p:cNvGrpSpPr>
            <a:grpSpLocks/>
          </p:cNvGrpSpPr>
          <p:nvPr/>
        </p:nvGrpSpPr>
        <p:grpSpPr bwMode="auto">
          <a:xfrm>
            <a:off x="5724525" y="549275"/>
            <a:ext cx="3132138" cy="2447925"/>
            <a:chOff x="0" y="0"/>
            <a:chExt cx="2832" cy="2160"/>
          </a:xfrm>
        </p:grpSpPr>
        <p:sp>
          <p:nvSpPr>
            <p:cNvPr id="3691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32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4"/>
            <p:cNvSpPr txBox="1">
              <a:spLocks noChangeArrowheads="1"/>
            </p:cNvSpPr>
            <p:nvPr/>
          </p:nvSpPr>
          <p:spPr bwMode="auto">
            <a:xfrm>
              <a:off x="1674" y="769"/>
              <a:ext cx="363" cy="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 b="1" i="1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85" y="1872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3" r:id="rId4" imgW="152453" imgH="177809" progId="Equation.3">
                    <p:embed/>
                  </p:oleObj>
                </mc:Choice>
                <mc:Fallback>
                  <p:oleObj r:id="rId4" imgW="152453" imgH="177809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" y="1872"/>
                          <a:ext cx="20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528" y="1247"/>
            <a:ext cx="2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4" r:id="rId6" imgW="190487" imgH="177809" progId="Equation.3">
                    <p:embed/>
                  </p:oleObj>
                </mc:Choice>
                <mc:Fallback>
                  <p:oleObj r:id="rId6" imgW="190487" imgH="177809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47"/>
                          <a:ext cx="28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12" name="Group 7"/>
            <p:cNvGrpSpPr>
              <a:grpSpLocks/>
            </p:cNvGrpSpPr>
            <p:nvPr/>
          </p:nvGrpSpPr>
          <p:grpSpPr bwMode="auto">
            <a:xfrm>
              <a:off x="432" y="480"/>
              <a:ext cx="2147" cy="1554"/>
              <a:chOff x="0" y="0"/>
              <a:chExt cx="2147" cy="1554"/>
            </a:xfrm>
          </p:grpSpPr>
          <p:sp>
            <p:nvSpPr>
              <p:cNvPr id="36917" name="Line 8"/>
              <p:cNvSpPr>
                <a:spLocks noChangeShapeType="1"/>
              </p:cNvSpPr>
              <p:nvPr/>
            </p:nvSpPr>
            <p:spPr bwMode="auto">
              <a:xfrm>
                <a:off x="38" y="29"/>
                <a:ext cx="0" cy="14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8" name="Line 9"/>
              <p:cNvSpPr>
                <a:spLocks noChangeShapeType="1"/>
              </p:cNvSpPr>
              <p:nvPr/>
            </p:nvSpPr>
            <p:spPr bwMode="auto">
              <a:xfrm>
                <a:off x="38" y="1506"/>
                <a:ext cx="20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Line 10"/>
              <p:cNvSpPr>
                <a:spLocks noChangeShapeType="1"/>
              </p:cNvSpPr>
              <p:nvPr/>
            </p:nvSpPr>
            <p:spPr bwMode="auto">
              <a:xfrm>
                <a:off x="372" y="29"/>
                <a:ext cx="0" cy="93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0" name="Line 11"/>
              <p:cNvSpPr>
                <a:spLocks noChangeShapeType="1"/>
              </p:cNvSpPr>
              <p:nvPr/>
            </p:nvSpPr>
            <p:spPr bwMode="auto">
              <a:xfrm>
                <a:off x="372" y="956"/>
                <a:ext cx="176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1" name="Line 12"/>
              <p:cNvSpPr>
                <a:spLocks noChangeShapeType="1"/>
              </p:cNvSpPr>
              <p:nvPr/>
            </p:nvSpPr>
            <p:spPr bwMode="auto">
              <a:xfrm flipH="1">
                <a:off x="0" y="19"/>
                <a:ext cx="38" cy="10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Line 13"/>
              <p:cNvSpPr>
                <a:spLocks noChangeShapeType="1"/>
              </p:cNvSpPr>
              <p:nvPr/>
            </p:nvSpPr>
            <p:spPr bwMode="auto">
              <a:xfrm>
                <a:off x="38" y="19"/>
                <a:ext cx="29" cy="10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3" name="Line 14"/>
              <p:cNvSpPr>
                <a:spLocks noChangeShapeType="1"/>
              </p:cNvSpPr>
              <p:nvPr/>
            </p:nvSpPr>
            <p:spPr bwMode="auto">
              <a:xfrm>
                <a:off x="2061" y="917"/>
                <a:ext cx="86" cy="3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4" name="Line 15"/>
              <p:cNvSpPr>
                <a:spLocks noChangeShapeType="1"/>
              </p:cNvSpPr>
              <p:nvPr/>
            </p:nvSpPr>
            <p:spPr bwMode="auto">
              <a:xfrm flipV="1">
                <a:off x="2061" y="956"/>
                <a:ext cx="77" cy="3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5" name="Line 16"/>
              <p:cNvSpPr>
                <a:spLocks noChangeShapeType="1"/>
              </p:cNvSpPr>
              <p:nvPr/>
            </p:nvSpPr>
            <p:spPr bwMode="auto">
              <a:xfrm>
                <a:off x="2004" y="1458"/>
                <a:ext cx="105" cy="5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6" name="Line 17"/>
              <p:cNvSpPr>
                <a:spLocks noChangeShapeType="1"/>
              </p:cNvSpPr>
              <p:nvPr/>
            </p:nvSpPr>
            <p:spPr bwMode="auto">
              <a:xfrm flipV="1">
                <a:off x="2014" y="1506"/>
                <a:ext cx="76" cy="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7" name="Line 18"/>
              <p:cNvSpPr>
                <a:spLocks noChangeShapeType="1"/>
              </p:cNvSpPr>
              <p:nvPr/>
            </p:nvSpPr>
            <p:spPr bwMode="auto">
              <a:xfrm flipH="1">
                <a:off x="325" y="19"/>
                <a:ext cx="47" cy="7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8" name="Line 19"/>
              <p:cNvSpPr>
                <a:spLocks noChangeShapeType="1"/>
              </p:cNvSpPr>
              <p:nvPr/>
            </p:nvSpPr>
            <p:spPr bwMode="auto">
              <a:xfrm>
                <a:off x="372" y="0"/>
                <a:ext cx="39" cy="8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3" name="Line 20"/>
            <p:cNvSpPr>
              <a:spLocks noChangeShapeType="1"/>
            </p:cNvSpPr>
            <p:nvPr/>
          </p:nvSpPr>
          <p:spPr bwMode="auto">
            <a:xfrm flipH="1">
              <a:off x="480" y="1440"/>
              <a:ext cx="334" cy="5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21"/>
            <p:cNvSpPr>
              <a:spLocks noChangeShapeType="1"/>
            </p:cNvSpPr>
            <p:nvPr/>
          </p:nvSpPr>
          <p:spPr bwMode="auto">
            <a:xfrm flipV="1">
              <a:off x="814" y="1059"/>
              <a:ext cx="878" cy="37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22"/>
            <p:cNvSpPr>
              <a:spLocks noChangeShapeType="1"/>
            </p:cNvSpPr>
            <p:nvPr/>
          </p:nvSpPr>
          <p:spPr bwMode="auto">
            <a:xfrm flipV="1">
              <a:off x="480" y="1056"/>
              <a:ext cx="1231" cy="9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2496" y="1632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5" r:id="rId8" imgW="127042" imgH="139714" progId="Equation.3">
                    <p:embed/>
                  </p:oleObj>
                </mc:Choice>
                <mc:Fallback>
                  <p:oleObj r:id="rId8" imgW="127042" imgH="139714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32"/>
                          <a:ext cx="23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24"/>
            <p:cNvGraphicFramePr>
              <a:graphicFrameLocks noChangeAspect="1"/>
            </p:cNvGraphicFramePr>
            <p:nvPr/>
          </p:nvGraphicFramePr>
          <p:xfrm>
            <a:off x="192" y="392"/>
            <a:ext cx="2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6" r:id="rId10" imgW="139835" imgH="165202" progId="Equation.3">
                    <p:embed/>
                  </p:oleObj>
                </mc:Choice>
                <mc:Fallback>
                  <p:oleObj r:id="rId10" imgW="139835" imgH="165202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92"/>
                          <a:ext cx="219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523" y="336"/>
            <a:ext cx="2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7" r:id="rId12" imgW="165202" imgH="203253" progId="Equation.3">
                    <p:embed/>
                  </p:oleObj>
                </mc:Choice>
                <mc:Fallback>
                  <p:oleObj r:id="rId12" imgW="165202" imgH="203253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336"/>
                          <a:ext cx="256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2569" y="1296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8" r:id="rId14" imgW="165131" imgH="177809" progId="Equation.3">
                    <p:embed/>
                  </p:oleObj>
                </mc:Choice>
                <mc:Fallback>
                  <p:oleObj r:id="rId14" imgW="165131" imgH="177809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296"/>
                          <a:ext cx="238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1" name="Object 27"/>
            <p:cNvGraphicFramePr>
              <a:graphicFrameLocks noChangeAspect="1"/>
            </p:cNvGraphicFramePr>
            <p:nvPr/>
          </p:nvGraphicFramePr>
          <p:xfrm>
            <a:off x="960" y="960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9" r:id="rId16" imgW="254097" imgH="228719" progId="Equation.3">
                    <p:embed/>
                  </p:oleObj>
                </mc:Choice>
                <mc:Fallback>
                  <p:oleObj r:id="rId16" imgW="254097" imgH="228719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2" name="Object 28"/>
            <p:cNvGraphicFramePr>
              <a:graphicFrameLocks noChangeAspect="1"/>
            </p:cNvGraphicFramePr>
            <p:nvPr/>
          </p:nvGraphicFramePr>
          <p:xfrm>
            <a:off x="1114" y="1481"/>
            <a:ext cx="3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0" r:id="rId18" imgW="241512" imgH="228818" progId="Equation.3">
                    <p:embed/>
                  </p:oleObj>
                </mc:Choice>
                <mc:Fallback>
                  <p:oleObj r:id="rId18" imgW="241512" imgH="228818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481"/>
                          <a:ext cx="33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313" y="96"/>
            <a:ext cx="20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1" r:id="rId20" imgW="114419" imgH="139775" progId="">
                    <p:embed/>
                  </p:oleObj>
                </mc:Choice>
                <mc:Fallback>
                  <p:oleObj r:id="rId20" imgW="114419" imgH="139775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96"/>
                          <a:ext cx="208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708" y="48"/>
            <a:ext cx="27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2" r:id="rId22" imgW="152453" imgH="177809" progId="">
                    <p:embed/>
                  </p:oleObj>
                </mc:Choice>
                <mc:Fallback>
                  <p:oleObj r:id="rId22" imgW="152453" imgH="177809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48"/>
                          <a:ext cx="278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6" name="Line 31"/>
            <p:cNvSpPr>
              <a:spLocks noChangeShapeType="1"/>
            </p:cNvSpPr>
            <p:nvPr/>
          </p:nvSpPr>
          <p:spPr bwMode="auto">
            <a:xfrm>
              <a:off x="811" y="720"/>
              <a:ext cx="43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6" name="Object 32"/>
            <p:cNvGraphicFramePr>
              <a:graphicFrameLocks noChangeAspect="1"/>
            </p:cNvGraphicFramePr>
            <p:nvPr/>
          </p:nvGraphicFramePr>
          <p:xfrm>
            <a:off x="1291" y="384"/>
            <a:ext cx="27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3" r:id="rId24" imgW="127042" imgH="177732" progId="Equation.3">
                    <p:embed/>
                  </p:oleObj>
                </mc:Choice>
                <mc:Fallback>
                  <p:oleObj r:id="rId24" imgW="127042" imgH="177732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384"/>
                          <a:ext cx="279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1331913" y="476250"/>
          <a:ext cx="30480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r:id="rId26" imgW="1079817" imgH="457517" progId="Equation.3">
                  <p:embed/>
                </p:oleObj>
              </mc:Choice>
              <mc:Fallback>
                <p:oleObj r:id="rId26" imgW="1079817" imgH="457517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304800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323850" y="5157788"/>
          <a:ext cx="68945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r:id="rId28" imgW="2654617" imgH="457517" progId="Equation.3">
                  <p:embed/>
                </p:oleObj>
              </mc:Choice>
              <mc:Fallback>
                <p:oleObj r:id="rId28" imgW="2654617" imgH="457517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6894513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9" name="Group 35"/>
          <p:cNvGrpSpPr>
            <a:grpSpLocks/>
          </p:cNvGrpSpPr>
          <p:nvPr/>
        </p:nvGrpSpPr>
        <p:grpSpPr bwMode="auto">
          <a:xfrm>
            <a:off x="0" y="1484313"/>
            <a:ext cx="5508625" cy="1198562"/>
            <a:chOff x="0" y="0"/>
            <a:chExt cx="2814" cy="755"/>
          </a:xfrm>
        </p:grpSpPr>
        <p:graphicFrame>
          <p:nvGraphicFramePr>
            <p:cNvPr id="36900" name="Object 36"/>
            <p:cNvGraphicFramePr>
              <a:graphicFrameLocks noChangeAspect="1"/>
            </p:cNvGraphicFramePr>
            <p:nvPr/>
          </p:nvGraphicFramePr>
          <p:xfrm>
            <a:off x="0" y="336"/>
            <a:ext cx="281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6" r:id="rId30" imgW="1536480" imgH="228600" progId="Equation.3">
                    <p:embed/>
                  </p:oleObj>
                </mc:Choice>
                <mc:Fallback>
                  <p:oleObj r:id="rId30" imgW="1536480" imgH="2286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6"/>
                          <a:ext cx="2814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9" name="Text Box 37"/>
            <p:cNvSpPr txBox="1">
              <a:spLocks noChangeArrowheads="1"/>
            </p:cNvSpPr>
            <p:nvPr/>
          </p:nvSpPr>
          <p:spPr bwMode="auto">
            <a:xfrm>
              <a:off x="35" y="0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推广：</a:t>
              </a:r>
            </a:p>
          </p:txBody>
        </p:sp>
      </p:grpSp>
      <p:grpSp>
        <p:nvGrpSpPr>
          <p:cNvPr id="36902" name="Group 38"/>
          <p:cNvGrpSpPr>
            <a:grpSpLocks noChangeAspect="1"/>
          </p:cNvGrpSpPr>
          <p:nvPr/>
        </p:nvGrpSpPr>
        <p:grpSpPr bwMode="auto">
          <a:xfrm>
            <a:off x="304800" y="2971800"/>
            <a:ext cx="7086600" cy="1960563"/>
            <a:chOff x="0" y="0"/>
            <a:chExt cx="4344" cy="1235"/>
          </a:xfrm>
        </p:grpSpPr>
        <p:graphicFrame>
          <p:nvGraphicFramePr>
            <p:cNvPr id="36903" name="Object 39"/>
            <p:cNvGraphicFramePr>
              <a:graphicFrameLocks noChangeAspect="1"/>
            </p:cNvGraphicFramePr>
            <p:nvPr/>
          </p:nvGraphicFramePr>
          <p:xfrm>
            <a:off x="1344" y="816"/>
            <a:ext cx="300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7" r:id="rId32" imgW="1638000" imgH="228600" progId="Equation.3">
                    <p:embed/>
                  </p:oleObj>
                </mc:Choice>
                <mc:Fallback>
                  <p:oleObj r:id="rId32" imgW="163800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16"/>
                          <a:ext cx="3000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4" name="Object 40"/>
            <p:cNvGraphicFramePr>
              <a:graphicFrameLocks noChangeAspect="1"/>
            </p:cNvGraphicFramePr>
            <p:nvPr/>
          </p:nvGraphicFramePr>
          <p:xfrm>
            <a:off x="0" y="0"/>
            <a:ext cx="4073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8" r:id="rId34" imgW="2489517" imgH="457517" progId="Equation.3">
                    <p:embed/>
                  </p:oleObj>
                </mc:Choice>
                <mc:Fallback>
                  <p:oleObj r:id="rId34" imgW="2489517" imgH="457517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73" cy="6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D7ECF-31B8-4B58-95DF-468AE8876384}" type="slidenum">
              <a:rPr lang="zh-CN" altLang="zh-CN" smtClean="0">
                <a:ea typeface="宋体" charset="-122"/>
              </a:rPr>
              <a:pPr/>
              <a:t>3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8217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1981200" cy="5191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第一类问题</a:t>
            </a:r>
          </a:p>
        </p:txBody>
      </p:sp>
      <p:grpSp>
        <p:nvGrpSpPr>
          <p:cNvPr id="8218" name="Group 3"/>
          <p:cNvGrpSpPr>
            <a:grpSpLocks/>
          </p:cNvGrpSpPr>
          <p:nvPr/>
        </p:nvGrpSpPr>
        <p:grpSpPr bwMode="auto">
          <a:xfrm>
            <a:off x="250825" y="914400"/>
            <a:ext cx="8331200" cy="1162050"/>
            <a:chOff x="0" y="0"/>
            <a:chExt cx="5248" cy="732"/>
          </a:xfrm>
        </p:grpSpPr>
        <p:sp>
          <p:nvSpPr>
            <p:cNvPr id="8229" name="Text Box 4"/>
            <p:cNvSpPr txBox="1">
              <a:spLocks noChangeArrowheads="1"/>
            </p:cNvSpPr>
            <p:nvPr/>
          </p:nvSpPr>
          <p:spPr bwMode="auto">
            <a:xfrm>
              <a:off x="0" y="78"/>
              <a:ext cx="10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例题</a:t>
              </a:r>
              <a:r>
                <a:rPr lang="zh-CN" altLang="zh-CN" sz="28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：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sp>
          <p:nvSpPr>
            <p:cNvPr id="8230" name="Text Box 5"/>
            <p:cNvSpPr txBox="1">
              <a:spLocks noChangeArrowheads="1"/>
            </p:cNvSpPr>
            <p:nvPr/>
          </p:nvSpPr>
          <p:spPr bwMode="auto">
            <a:xfrm>
              <a:off x="838" y="42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已知粒子运动方程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2786" y="0"/>
            <a:ext cx="246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r:id="rId4" imgW="1435417" imgH="228917" progId="Equation.3">
                    <p:embed/>
                  </p:oleObj>
                </mc:Choice>
                <mc:Fallback>
                  <p:oleObj r:id="rId4" imgW="1435417" imgH="228917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0"/>
                          <a:ext cx="246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Text Box 7"/>
            <p:cNvSpPr txBox="1">
              <a:spLocks noChangeArrowheads="1"/>
            </p:cNvSpPr>
            <p:nvPr/>
          </p:nvSpPr>
          <p:spPr bwMode="auto">
            <a:xfrm>
              <a:off x="826" y="405"/>
              <a:ext cx="2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分析粒子的运动情况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</p:grp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69875" y="22621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zh-CN" altLang="zh-CN" sz="2800" b="1">
                <a:solidFill>
                  <a:srgbClr val="0000CC"/>
                </a:solidFill>
                <a:latin typeface="宋体" charset="-122"/>
              </a:rPr>
              <a:t>.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其轨迹为一条直线</a:t>
            </a:r>
            <a:endParaRPr lang="zh-CN" altLang="en-US" sz="2800" b="1">
              <a:solidFill>
                <a:schemeClr val="accent2"/>
              </a:solidFill>
              <a:latin typeface="宋体" charset="-122"/>
            </a:endParaRPr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84213" y="2781300"/>
            <a:ext cx="7905750" cy="3397250"/>
            <a:chOff x="0" y="0"/>
            <a:chExt cx="4980" cy="2140"/>
          </a:xfrm>
        </p:grpSpPr>
        <p:sp>
          <p:nvSpPr>
            <p:cNvPr id="8221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98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6600"/>
                  </a:solidFill>
                  <a:latin typeface="宋体" charset="-122"/>
                </a:rPr>
                <a:t>注意</a:t>
              </a:r>
              <a:r>
                <a:rPr lang="zh-CN" altLang="zh-CN" sz="2800" b="1">
                  <a:latin typeface="Times New Roman" pitchFamily="18" charset="0"/>
                </a:rPr>
                <a:t>——</a:t>
              </a:r>
              <a:r>
                <a:rPr lang="zh-CN" altLang="en-US" sz="2800" b="1">
                  <a:latin typeface="宋体" charset="-122"/>
                </a:rPr>
                <a:t>凡直线运动，可将坐标原点选在轨道直线上，建立一维坐标，将各矢量按代数量处理。</a:t>
              </a:r>
              <a:endParaRPr lang="zh-CN" altLang="en-US" sz="2800" b="1">
                <a:solidFill>
                  <a:schemeClr val="accent2"/>
                </a:solidFill>
                <a:latin typeface="宋体" charset="-122"/>
              </a:endParaRPr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336" y="1440"/>
            <a:ext cx="4133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4" r:id="rId6" imgW="2476817" imgH="419417" progId="Equation.3">
                    <p:embed/>
                  </p:oleObj>
                </mc:Choice>
                <mc:Fallback>
                  <p:oleObj r:id="rId6" imgW="2476817" imgH="419417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40"/>
                          <a:ext cx="4133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2" name="Group 12"/>
            <p:cNvGrpSpPr>
              <a:grpSpLocks/>
            </p:cNvGrpSpPr>
            <p:nvPr/>
          </p:nvGrpSpPr>
          <p:grpSpPr bwMode="auto">
            <a:xfrm>
              <a:off x="240" y="672"/>
              <a:ext cx="4224" cy="624"/>
              <a:chOff x="0" y="0"/>
              <a:chExt cx="3936" cy="624"/>
            </a:xfrm>
          </p:grpSpPr>
          <p:sp>
            <p:nvSpPr>
              <p:cNvPr id="8223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24" name="Group 14"/>
              <p:cNvGrpSpPr>
                <a:grpSpLocks/>
              </p:cNvGrpSpPr>
              <p:nvPr/>
            </p:nvGrpSpPr>
            <p:grpSpPr bwMode="auto">
              <a:xfrm>
                <a:off x="96" y="96"/>
                <a:ext cx="3719" cy="480"/>
                <a:chOff x="0" y="0"/>
                <a:chExt cx="3719" cy="480"/>
              </a:xfrm>
            </p:grpSpPr>
            <p:sp>
              <p:nvSpPr>
                <p:cNvPr id="8225" name="Line 1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340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08" name="Object 16"/>
                <p:cNvGraphicFramePr>
                  <a:graphicFrameLocks noChangeAspect="1"/>
                </p:cNvGraphicFramePr>
                <p:nvPr/>
              </p:nvGraphicFramePr>
              <p:xfrm>
                <a:off x="3504" y="0"/>
                <a:ext cx="21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65" r:id="rId8" imgW="127042" imgH="139714" progId="Equation.3">
                        <p:embed/>
                      </p:oleObj>
                    </mc:Choice>
                    <mc:Fallback>
                      <p:oleObj r:id="rId8" imgW="127042" imgH="139714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0"/>
                              <a:ext cx="215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09" name="Object 17"/>
                <p:cNvGraphicFramePr>
                  <a:graphicFrameLocks noChangeAspect="1"/>
                </p:cNvGraphicFramePr>
                <p:nvPr/>
              </p:nvGraphicFramePr>
              <p:xfrm>
                <a:off x="624" y="144"/>
                <a:ext cx="21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66" r:id="rId10" imgW="127042" imgH="139714" progId="Equation.3">
                        <p:embed/>
                      </p:oleObj>
                    </mc:Choice>
                    <mc:Fallback>
                      <p:oleObj r:id="rId10" imgW="127042" imgH="139714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144"/>
                              <a:ext cx="216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20" y="96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32" y="96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12" name="Object 20"/>
                <p:cNvGraphicFramePr>
                  <a:graphicFrameLocks noChangeAspect="1"/>
                </p:cNvGraphicFramePr>
                <p:nvPr/>
              </p:nvGraphicFramePr>
              <p:xfrm>
                <a:off x="1488" y="192"/>
                <a:ext cx="260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67" r:id="rId12" imgW="152519" imgH="165202" progId="Equation.3">
                        <p:embed/>
                      </p:oleObj>
                    </mc:Choice>
                    <mc:Fallback>
                      <p:oleObj r:id="rId12" imgW="152519" imgH="165202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8" y="192"/>
                              <a:ext cx="260" cy="28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28" name="Line 21"/>
                <p:cNvSpPr>
                  <a:spLocks noChangeShapeType="1"/>
                </p:cNvSpPr>
                <p:nvPr/>
              </p:nvSpPr>
              <p:spPr bwMode="auto">
                <a:xfrm>
                  <a:off x="1632" y="14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14" name="Object 22"/>
                <p:cNvGraphicFramePr>
                  <a:graphicFrameLocks noChangeAspect="1"/>
                </p:cNvGraphicFramePr>
                <p:nvPr/>
              </p:nvGraphicFramePr>
              <p:xfrm>
                <a:off x="2016" y="96"/>
                <a:ext cx="27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68" r:id="rId14" imgW="127042" imgH="177732" progId="Equation.3">
                        <p:embed/>
                      </p:oleObj>
                    </mc:Choice>
                    <mc:Fallback>
                      <p:oleObj r:id="rId14" imgW="127042" imgH="177732" progId="Equation.3">
                        <p:embed/>
                        <p:pic>
                          <p:nvPicPr>
                            <p:cNvPr id="0" name="Picture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96"/>
                              <a:ext cx="274" cy="3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C085C6-6E77-456B-97BE-90B7142ADD94}" type="slidenum">
              <a:rPr lang="zh-CN" altLang="zh-CN" smtClean="0">
                <a:ea typeface="宋体" charset="-122"/>
              </a:rPr>
              <a:pPr/>
              <a:t>30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38962" name="Group 2"/>
          <p:cNvGrpSpPr>
            <a:grpSpLocks/>
          </p:cNvGrpSpPr>
          <p:nvPr/>
        </p:nvGrpSpPr>
        <p:grpSpPr bwMode="auto">
          <a:xfrm>
            <a:off x="184150" y="549275"/>
            <a:ext cx="8520113" cy="950913"/>
            <a:chOff x="0" y="0"/>
            <a:chExt cx="5367" cy="599"/>
          </a:xfrm>
        </p:grpSpPr>
        <p:sp>
          <p:nvSpPr>
            <p:cNvPr id="38982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30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设  系相对于  系沿  方向以速率  运动，以  和  重合时为计时起点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1501" y="63"/>
            <a:ext cx="2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3" r:id="rId4" imgW="139775" imgH="177809" progId="Equation.3">
                    <p:embed/>
                  </p:oleObj>
                </mc:Choice>
                <mc:Fallback>
                  <p:oleObj r:id="rId4" imgW="139775" imgH="177809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63"/>
                          <a:ext cx="21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57" y="51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4" r:id="rId6" imgW="177809" imgH="177809" progId="Equation.3">
                    <p:embed/>
                  </p:oleObj>
                </mc:Choice>
                <mc:Fallback>
                  <p:oleObj r:id="rId6" imgW="177809" imgH="177809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51"/>
                          <a:ext cx="27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2160" y="64"/>
            <a:ext cx="22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5" r:id="rId8" imgW="127042" imgH="139714" progId="Equation.3">
                    <p:embed/>
                  </p:oleObj>
                </mc:Choice>
                <mc:Fallback>
                  <p:oleObj r:id="rId8" imgW="127042" imgH="13971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4"/>
                          <a:ext cx="223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3528" y="7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6" r:id="rId10" imgW="127042" imgH="139714" progId="Equation.3">
                    <p:embed/>
                  </p:oleObj>
                </mc:Choice>
                <mc:Fallback>
                  <p:oleObj r:id="rId10" imgW="127042" imgH="139714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76"/>
                          <a:ext cx="18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4644" y="88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7" r:id="rId12" imgW="127042" imgH="139714" progId="Equation.3">
                    <p:embed/>
                  </p:oleObj>
                </mc:Choice>
                <mc:Fallback>
                  <p:oleObj r:id="rId12" imgW="127042" imgH="139714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88"/>
                          <a:ext cx="18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5128" y="23"/>
            <a:ext cx="23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8" r:id="rId14" imgW="152453" imgH="177809" progId="Equation.3">
                    <p:embed/>
                  </p:oleObj>
                </mc:Choice>
                <mc:Fallback>
                  <p:oleObj r:id="rId14" imgW="152453" imgH="177809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3"/>
                          <a:ext cx="239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83" name="Group 10"/>
            <p:cNvGrpSpPr>
              <a:grpSpLocks/>
            </p:cNvGrpSpPr>
            <p:nvPr/>
          </p:nvGrpSpPr>
          <p:grpSpPr bwMode="auto">
            <a:xfrm>
              <a:off x="2038" y="272"/>
              <a:ext cx="1930" cy="327"/>
              <a:chOff x="0" y="0"/>
              <a:chExt cx="1930" cy="327"/>
            </a:xfrm>
          </p:grpSpPr>
          <p:graphicFrame>
            <p:nvGraphicFramePr>
              <p:cNvPr id="38923" name="Object 11"/>
              <p:cNvGraphicFramePr>
                <a:graphicFrameLocks noChangeAspect="1"/>
              </p:cNvGraphicFramePr>
              <p:nvPr/>
            </p:nvGraphicFramePr>
            <p:xfrm>
              <a:off x="1192" y="68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9" r:id="rId16" imgW="127042" imgH="127042" progId="Equation.3">
                      <p:embed/>
                    </p:oleObj>
                  </mc:Choice>
                  <mc:Fallback>
                    <p:oleObj r:id="rId16" imgW="127042" imgH="127042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2" y="68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4" name="Object 12"/>
              <p:cNvGraphicFramePr>
                <a:graphicFrameLocks noChangeAspect="1"/>
              </p:cNvGraphicFramePr>
              <p:nvPr/>
            </p:nvGraphicFramePr>
            <p:xfrm>
              <a:off x="1662" y="11"/>
              <a:ext cx="26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60" r:id="rId18" imgW="152519" imgH="165202" progId="Equation.3">
                      <p:embed/>
                    </p:oleObj>
                  </mc:Choice>
                  <mc:Fallback>
                    <p:oleObj r:id="rId18" imgW="152519" imgH="165202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2" y="11"/>
                            <a:ext cx="268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8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760" cy="327"/>
                <a:chOff x="0" y="0"/>
                <a:chExt cx="760" cy="327"/>
              </a:xfrm>
            </p:grpSpPr>
            <p:graphicFrame>
              <p:nvGraphicFramePr>
                <p:cNvPr id="38926" name="Object 14"/>
                <p:cNvGraphicFramePr>
                  <a:graphicFrameLocks noChangeAspect="1"/>
                </p:cNvGraphicFramePr>
                <p:nvPr/>
              </p:nvGraphicFramePr>
              <p:xfrm>
                <a:off x="0" y="56"/>
                <a:ext cx="191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1" r:id="rId20" imgW="139835" imgH="165202" progId="Equation.3">
                        <p:embed/>
                      </p:oleObj>
                    </mc:Choice>
                    <mc:Fallback>
                      <p:oleObj r:id="rId20" imgW="139835" imgH="165202" progId="Equation.3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56"/>
                              <a:ext cx="191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27" name="Object 15"/>
                <p:cNvGraphicFramePr>
                  <a:graphicFrameLocks noChangeAspect="1"/>
                </p:cNvGraphicFramePr>
                <p:nvPr/>
              </p:nvGraphicFramePr>
              <p:xfrm>
                <a:off x="536" y="6"/>
                <a:ext cx="224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2" r:id="rId22" imgW="165202" imgH="203253" progId="Equation.3">
                        <p:embed/>
                      </p:oleObj>
                    </mc:Choice>
                    <mc:Fallback>
                      <p:oleObj r:id="rId22" imgW="165202" imgH="203253" progId="Equation.3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6" y="6"/>
                              <a:ext cx="224" cy="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8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4" y="0"/>
                  <a:ext cx="4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800" b="1">
                      <a:solidFill>
                        <a:schemeClr val="tx2"/>
                      </a:solidFill>
                      <a:latin typeface="宋体" charset="-122"/>
                    </a:rPr>
                    <a:t>//</a:t>
                  </a:r>
                  <a:endParaRPr lang="zh-CN" altLang="zh-CN" sz="2800" b="1">
                    <a:solidFill>
                      <a:schemeClr val="accent2"/>
                    </a:solidFill>
                    <a:latin typeface="宋体" charset="-122"/>
                  </a:endParaRPr>
                </a:p>
              </p:txBody>
            </p:sp>
          </p:grpSp>
          <p:sp>
            <p:nvSpPr>
              <p:cNvPr id="38985" name="Text Box 17"/>
              <p:cNvSpPr txBox="1">
                <a:spLocks noChangeArrowheads="1"/>
              </p:cNvSpPr>
              <p:nvPr/>
            </p:nvSpPr>
            <p:spPr bwMode="auto">
              <a:xfrm>
                <a:off x="1364" y="0"/>
                <a:ext cx="4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solidFill>
                      <a:schemeClr val="tx2"/>
                    </a:solidFill>
                    <a:latin typeface="宋体" charset="-122"/>
                  </a:rPr>
                  <a:t>//</a:t>
                </a:r>
              </a:p>
            </p:txBody>
          </p:sp>
        </p:grpSp>
      </p:grpSp>
      <p:grpSp>
        <p:nvGrpSpPr>
          <p:cNvPr id="38963" name="Group 18"/>
          <p:cNvGrpSpPr>
            <a:grpSpLocks/>
          </p:cNvGrpSpPr>
          <p:nvPr/>
        </p:nvGrpSpPr>
        <p:grpSpPr bwMode="auto">
          <a:xfrm>
            <a:off x="2286000" y="1863725"/>
            <a:ext cx="4114800" cy="2286000"/>
            <a:chOff x="0" y="0"/>
            <a:chExt cx="2592" cy="1440"/>
          </a:xfrm>
        </p:grpSpPr>
        <p:grpSp>
          <p:nvGrpSpPr>
            <p:cNvPr id="38972" name="Group 19"/>
            <p:cNvGrpSpPr>
              <a:grpSpLocks/>
            </p:cNvGrpSpPr>
            <p:nvPr/>
          </p:nvGrpSpPr>
          <p:grpSpPr bwMode="auto">
            <a:xfrm>
              <a:off x="0" y="0"/>
              <a:ext cx="2592" cy="1440"/>
              <a:chOff x="0" y="0"/>
              <a:chExt cx="2592" cy="1440"/>
            </a:xfrm>
          </p:grpSpPr>
          <p:sp>
            <p:nvSpPr>
              <p:cNvPr id="38973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92" cy="14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7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2504" cy="1390"/>
                <a:chOff x="0" y="0"/>
                <a:chExt cx="2504" cy="1390"/>
              </a:xfrm>
            </p:grpSpPr>
            <p:sp>
              <p:nvSpPr>
                <p:cNvPr id="38975" name="Line 22"/>
                <p:cNvSpPr>
                  <a:spLocks noChangeShapeType="1"/>
                </p:cNvSpPr>
                <p:nvPr/>
              </p:nvSpPr>
              <p:spPr bwMode="auto">
                <a:xfrm>
                  <a:off x="528" y="912"/>
                  <a:ext cx="177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6" name="Line 23"/>
                <p:cNvSpPr>
                  <a:spLocks noChangeShapeType="1"/>
                </p:cNvSpPr>
                <p:nvPr/>
              </p:nvSpPr>
              <p:spPr bwMode="auto">
                <a:xfrm>
                  <a:off x="1104" y="907"/>
                  <a:ext cx="1400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104" y="235"/>
                  <a:ext cx="0" cy="678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56" y="928"/>
                  <a:ext cx="355" cy="23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arrow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672" y="912"/>
                  <a:ext cx="427" cy="275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 type="arrow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80" name="Line 27"/>
                <p:cNvSpPr>
                  <a:spLocks noChangeShapeType="1"/>
                </p:cNvSpPr>
                <p:nvPr/>
              </p:nvSpPr>
              <p:spPr bwMode="auto">
                <a:xfrm>
                  <a:off x="1104" y="422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940" name="Object 28"/>
                <p:cNvGraphicFramePr>
                  <a:graphicFrameLocks noChangeAspect="1"/>
                </p:cNvGraphicFramePr>
                <p:nvPr/>
              </p:nvGraphicFramePr>
              <p:xfrm>
                <a:off x="2256" y="1003"/>
                <a:ext cx="18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3" r:id="rId24" imgW="127042" imgH="139714" progId="Equation.3">
                        <p:embed/>
                      </p:oleObj>
                    </mc:Choice>
                    <mc:Fallback>
                      <p:oleObj r:id="rId24" imgW="127042" imgH="139714" progId="Equation.3">
                        <p:embed/>
                        <p:pic>
                          <p:nvPicPr>
                            <p:cNvPr id="0" name="Picture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1003"/>
                              <a:ext cx="18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1" name="Object 29"/>
                <p:cNvGraphicFramePr>
                  <a:graphicFrameLocks noChangeAspect="1"/>
                </p:cNvGraphicFramePr>
                <p:nvPr/>
              </p:nvGraphicFramePr>
              <p:xfrm>
                <a:off x="576" y="96"/>
                <a:ext cx="191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4" r:id="rId26" imgW="139835" imgH="165202" progId="Equation.3">
                        <p:embed/>
                      </p:oleObj>
                    </mc:Choice>
                    <mc:Fallback>
                      <p:oleObj r:id="rId26" imgW="139835" imgH="165202" progId="Equation.3">
                        <p:embed/>
                        <p:pic>
                          <p:nvPicPr>
                            <p:cNvPr id="0" name="Picture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96"/>
                              <a:ext cx="191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2" name="Object 30"/>
                <p:cNvGraphicFramePr>
                  <a:graphicFrameLocks noChangeAspect="1"/>
                </p:cNvGraphicFramePr>
                <p:nvPr/>
              </p:nvGraphicFramePr>
              <p:xfrm>
                <a:off x="0" y="1167"/>
                <a:ext cx="223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5" r:id="rId28" imgW="127042" imgH="127042" progId="Equation.3">
                        <p:embed/>
                      </p:oleObj>
                    </mc:Choice>
                    <mc:Fallback>
                      <p:oleObj r:id="rId28" imgW="127042" imgH="127042" progId="Equation.3">
                        <p:embed/>
                        <p:pic>
                          <p:nvPicPr>
                            <p:cNvPr id="0" name="Picture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167"/>
                              <a:ext cx="223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3" name="Object 31"/>
                <p:cNvGraphicFramePr>
                  <a:graphicFrameLocks noChangeAspect="1"/>
                </p:cNvGraphicFramePr>
                <p:nvPr/>
              </p:nvGraphicFramePr>
              <p:xfrm>
                <a:off x="2208" y="614"/>
                <a:ext cx="243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6" r:id="rId30" imgW="165131" imgH="177809" progId="Equation.3">
                        <p:embed/>
                      </p:oleObj>
                    </mc:Choice>
                    <mc:Fallback>
                      <p:oleObj r:id="rId30" imgW="165131" imgH="177809" progId="Equation.3">
                        <p:embed/>
                        <p:pic>
                          <p:nvPicPr>
                            <p:cNvPr id="0" name="Picture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8" y="614"/>
                              <a:ext cx="243" cy="2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4" name="Object 32"/>
                <p:cNvGraphicFramePr>
                  <a:graphicFrameLocks noChangeAspect="1"/>
                </p:cNvGraphicFramePr>
                <p:nvPr/>
              </p:nvGraphicFramePr>
              <p:xfrm>
                <a:off x="1200" y="86"/>
                <a:ext cx="223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7" r:id="rId32" imgW="165202" imgH="203253" progId="Equation.3">
                        <p:embed/>
                      </p:oleObj>
                    </mc:Choice>
                    <mc:Fallback>
                      <p:oleObj r:id="rId32" imgW="165202" imgH="203253" progId="Equation.3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86"/>
                              <a:ext cx="223" cy="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5" name="Object 33"/>
                <p:cNvGraphicFramePr>
                  <a:graphicFrameLocks noChangeAspect="1"/>
                </p:cNvGraphicFramePr>
                <p:nvPr/>
              </p:nvGraphicFramePr>
              <p:xfrm>
                <a:off x="691" y="1079"/>
                <a:ext cx="268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8" r:id="rId34" imgW="152519" imgH="165202" progId="Equation.3">
                        <p:embed/>
                      </p:oleObj>
                    </mc:Choice>
                    <mc:Fallback>
                      <p:oleObj r:id="rId34" imgW="152519" imgH="165202" progId="Equation.3">
                        <p:embed/>
                        <p:pic>
                          <p:nvPicPr>
                            <p:cNvPr id="0" name="Picture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1" y="1079"/>
                              <a:ext cx="268" cy="2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6" name="Object 34"/>
                <p:cNvGraphicFramePr>
                  <a:graphicFrameLocks noChangeAspect="1"/>
                </p:cNvGraphicFramePr>
                <p:nvPr/>
              </p:nvGraphicFramePr>
              <p:xfrm>
                <a:off x="1488" y="326"/>
                <a:ext cx="235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69" r:id="rId36" imgW="127042" imgH="139714" progId="Equation.3">
                        <p:embed/>
                      </p:oleObj>
                    </mc:Choice>
                    <mc:Fallback>
                      <p:oleObj r:id="rId36" imgW="127042" imgH="139714" progId="Equation.3">
                        <p:embed/>
                        <p:pic>
                          <p:nvPicPr>
                            <p:cNvPr id="0" name="Picture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8" y="326"/>
                              <a:ext cx="235" cy="26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7" name="Object 35"/>
                <p:cNvGraphicFramePr>
                  <a:graphicFrameLocks noChangeAspect="1"/>
                </p:cNvGraphicFramePr>
                <p:nvPr/>
              </p:nvGraphicFramePr>
              <p:xfrm>
                <a:off x="720" y="619"/>
                <a:ext cx="288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70" r:id="rId38" imgW="165202" imgH="152519" progId="Equation.3">
                        <p:embed/>
                      </p:oleObj>
                    </mc:Choice>
                    <mc:Fallback>
                      <p:oleObj r:id="rId38" imgW="165202" imgH="152519" progId="Equation.3">
                        <p:embed/>
                        <p:pic>
                          <p:nvPicPr>
                            <p:cNvPr id="0" name="Picture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" y="619"/>
                              <a:ext cx="288" cy="26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8" name="Object 36"/>
                <p:cNvGraphicFramePr>
                  <a:graphicFrameLocks noChangeAspect="1"/>
                </p:cNvGraphicFramePr>
                <p:nvPr/>
              </p:nvGraphicFramePr>
              <p:xfrm>
                <a:off x="192" y="0"/>
                <a:ext cx="22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71" r:id="rId40" imgW="139775" imgH="177809" progId="Equation.3">
                        <p:embed/>
                      </p:oleObj>
                    </mc:Choice>
                    <mc:Fallback>
                      <p:oleObj r:id="rId40" imgW="139775" imgH="177809" progId="Equation.3">
                        <p:embed/>
                        <p:pic>
                          <p:nvPicPr>
                            <p:cNvPr id="0" name="Picture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0"/>
                              <a:ext cx="22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49" name="Object 37"/>
                <p:cNvGraphicFramePr>
                  <a:graphicFrameLocks noChangeAspect="1"/>
                </p:cNvGraphicFramePr>
                <p:nvPr/>
              </p:nvGraphicFramePr>
              <p:xfrm>
                <a:off x="864" y="38"/>
                <a:ext cx="268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72" r:id="rId42" imgW="177809" imgH="177809" progId="Equation.3">
                        <p:embed/>
                      </p:oleObj>
                    </mc:Choice>
                    <mc:Fallback>
                      <p:oleObj r:id="rId42" imgW="177809" imgH="177809" progId="Equation.3">
                        <p:embed/>
                        <p:pic>
                          <p:nvPicPr>
                            <p:cNvPr id="0" name="Picture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" y="38"/>
                              <a:ext cx="268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8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528" y="240"/>
                  <a:ext cx="6" cy="68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8951" name="Object 39"/>
            <p:cNvGraphicFramePr>
              <a:graphicFrameLocks noChangeAspect="1"/>
            </p:cNvGraphicFramePr>
            <p:nvPr/>
          </p:nvGraphicFramePr>
          <p:xfrm>
            <a:off x="480" y="960"/>
            <a:ext cx="1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3" r:id="rId44" imgW="152453" imgH="177809" progId="">
                    <p:embed/>
                  </p:oleObj>
                </mc:Choice>
                <mc:Fallback>
                  <p:oleObj r:id="rId44" imgW="152453" imgH="177809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18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Object 40"/>
            <p:cNvGraphicFramePr>
              <a:graphicFrameLocks noChangeAspect="1"/>
            </p:cNvGraphicFramePr>
            <p:nvPr/>
          </p:nvGraphicFramePr>
          <p:xfrm>
            <a:off x="1056" y="960"/>
            <a:ext cx="23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4" r:id="rId46" imgW="190487" imgH="177809" progId="">
                    <p:embed/>
                  </p:oleObj>
                </mc:Choice>
                <mc:Fallback>
                  <p:oleObj r:id="rId46" imgW="190487" imgH="177809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232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457200" y="4343400"/>
            <a:ext cx="3802063" cy="2219325"/>
            <a:chOff x="0" y="0"/>
            <a:chExt cx="2395" cy="1398"/>
          </a:xfrm>
        </p:grpSpPr>
        <p:grpSp>
          <p:nvGrpSpPr>
            <p:cNvPr id="38969" name="Group 42"/>
            <p:cNvGrpSpPr>
              <a:grpSpLocks/>
            </p:cNvGrpSpPr>
            <p:nvPr/>
          </p:nvGrpSpPr>
          <p:grpSpPr bwMode="auto">
            <a:xfrm>
              <a:off x="0" y="0"/>
              <a:ext cx="2395" cy="1398"/>
              <a:chOff x="0" y="0"/>
              <a:chExt cx="2395" cy="1398"/>
            </a:xfrm>
          </p:grpSpPr>
          <p:sp>
            <p:nvSpPr>
              <p:cNvPr id="38971" name="Text Box 43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056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伽利略 坐标变换</a:t>
                </a:r>
              </a:p>
            </p:txBody>
          </p:sp>
          <p:graphicFrame>
            <p:nvGraphicFramePr>
              <p:cNvPr id="38956" name="Object 44"/>
              <p:cNvGraphicFramePr>
                <a:graphicFrameLocks noChangeAspect="1"/>
              </p:cNvGraphicFramePr>
              <p:nvPr/>
            </p:nvGraphicFramePr>
            <p:xfrm>
              <a:off x="1344" y="0"/>
              <a:ext cx="1051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75" r:id="rId48" imgW="647736" imgH="863542" progId="Equation.3">
                      <p:embed/>
                    </p:oleObj>
                  </mc:Choice>
                  <mc:Fallback>
                    <p:oleObj r:id="rId48" imgW="647736" imgH="863542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0"/>
                            <a:ext cx="1051" cy="13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70" name="AutoShape 45"/>
            <p:cNvSpPr>
              <a:spLocks/>
            </p:cNvSpPr>
            <p:nvPr/>
          </p:nvSpPr>
          <p:spPr bwMode="auto">
            <a:xfrm>
              <a:off x="1008" y="96"/>
              <a:ext cx="240" cy="1056"/>
            </a:xfrm>
            <a:prstGeom prst="leftBrace">
              <a:avLst>
                <a:gd name="adj1" fmla="val 3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8" name="Group 46"/>
          <p:cNvGrpSpPr>
            <a:grpSpLocks/>
          </p:cNvGrpSpPr>
          <p:nvPr/>
        </p:nvGrpSpPr>
        <p:grpSpPr bwMode="auto">
          <a:xfrm>
            <a:off x="4724400" y="4343400"/>
            <a:ext cx="3921125" cy="1860550"/>
            <a:chOff x="0" y="0"/>
            <a:chExt cx="2470" cy="1172"/>
          </a:xfrm>
        </p:grpSpPr>
        <p:grpSp>
          <p:nvGrpSpPr>
            <p:cNvPr id="38966" name="Group 47"/>
            <p:cNvGrpSpPr>
              <a:grpSpLocks/>
            </p:cNvGrpSpPr>
            <p:nvPr/>
          </p:nvGrpSpPr>
          <p:grpSpPr bwMode="auto">
            <a:xfrm>
              <a:off x="0" y="0"/>
              <a:ext cx="2470" cy="1172"/>
              <a:chOff x="0" y="0"/>
              <a:chExt cx="2470" cy="1172"/>
            </a:xfrm>
          </p:grpSpPr>
          <p:graphicFrame>
            <p:nvGraphicFramePr>
              <p:cNvPr id="38960" name="Object 48"/>
              <p:cNvGraphicFramePr>
                <a:graphicFrameLocks noChangeAspect="1"/>
              </p:cNvGraphicFramePr>
              <p:nvPr/>
            </p:nvGraphicFramePr>
            <p:xfrm>
              <a:off x="1344" y="0"/>
              <a:ext cx="1126" cy="1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76" r:id="rId50" imgW="673125" imgH="698514" progId="Equation.3">
                      <p:embed/>
                    </p:oleObj>
                  </mc:Choice>
                  <mc:Fallback>
                    <p:oleObj r:id="rId50" imgW="673125" imgH="698514" progId="Equation.3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0"/>
                            <a:ext cx="1126" cy="1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8" name="Text Box 49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03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伽利略 速度变换</a:t>
                </a:r>
              </a:p>
            </p:txBody>
          </p:sp>
        </p:grpSp>
        <p:sp>
          <p:nvSpPr>
            <p:cNvPr id="38967" name="AutoShape 50"/>
            <p:cNvSpPr>
              <a:spLocks/>
            </p:cNvSpPr>
            <p:nvPr/>
          </p:nvSpPr>
          <p:spPr bwMode="auto">
            <a:xfrm>
              <a:off x="1056" y="96"/>
              <a:ext cx="240" cy="1056"/>
            </a:xfrm>
            <a:prstGeom prst="leftBrace">
              <a:avLst>
                <a:gd name="adj1" fmla="val 3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C9309-5C36-45ED-B04A-F434CDD9B8D7}" type="slidenum">
              <a:rPr lang="zh-CN" altLang="zh-CN" smtClean="0">
                <a:ea typeface="宋体" charset="-122"/>
              </a:rPr>
              <a:pPr/>
              <a:t>31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96850" y="558800"/>
            <a:ext cx="8839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宋体" charset="-122"/>
              </a:rPr>
              <a:t>例题 1：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河水自西向东流动，速度为</a:t>
            </a:r>
            <a:r>
              <a:rPr lang="zh-CN" altLang="en-US" sz="2800">
                <a:latin typeface="Times New Roman" pitchFamily="18" charset="0"/>
              </a:rPr>
              <a:t>10km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en-US" sz="2800" b="1" baseline="30000">
                <a:latin typeface="宋体" charset="-122"/>
                <a:sym typeface="Symbol" pitchFamily="18" charset="2"/>
              </a:rPr>
              <a:t>-1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 。一轮船在水中航行，船相对于河水的航向为北偏西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30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  <a:sym typeface="Symbol" pitchFamily="18" charset="2"/>
              </a:rPr>
              <a:t>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，相对于河水的航速为</a:t>
            </a:r>
            <a:r>
              <a:rPr lang="zh-CN" altLang="en-US" sz="2800">
                <a:latin typeface="Times New Roman" pitchFamily="18" charset="0"/>
              </a:rPr>
              <a:t>20km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en-US" sz="2800" b="1" baseline="30000">
                <a:latin typeface="宋体" charset="-122"/>
                <a:sym typeface="Symbol" pitchFamily="18" charset="2"/>
              </a:rPr>
              <a:t>-1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 。此时风向为由东向西，风速为</a:t>
            </a:r>
            <a:r>
              <a:rPr lang="zh-CN" altLang="en-US" sz="2800">
                <a:latin typeface="Times New Roman" pitchFamily="18" charset="0"/>
              </a:rPr>
              <a:t>10km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en-US" sz="2800" b="1" baseline="30000">
                <a:latin typeface="宋体" charset="-122"/>
                <a:sym typeface="Symbol" pitchFamily="18" charset="2"/>
              </a:rPr>
              <a:t>-1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。试求在船上观察到的烟囱冒出的烟缕的飘向(设烟离开烟囱后很快就获得与风相同的速度)。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5282C-914F-4B4F-B5C6-E8F67A328D80}" type="slidenum">
              <a:rPr lang="zh-CN" altLang="zh-CN" smtClean="0">
                <a:ea typeface="宋体" charset="-122"/>
              </a:rPr>
              <a:pPr/>
              <a:t>32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95288" y="515938"/>
            <a:ext cx="8401050" cy="3200400"/>
            <a:chOff x="0" y="0"/>
            <a:chExt cx="5292" cy="2016"/>
          </a:xfrm>
        </p:grpSpPr>
        <p:sp>
          <p:nvSpPr>
            <p:cNvPr id="42006" name="Text Box 3"/>
            <p:cNvSpPr txBox="1">
              <a:spLocks noChangeArrowheads="1"/>
            </p:cNvSpPr>
            <p:nvPr/>
          </p:nvSpPr>
          <p:spPr bwMode="auto">
            <a:xfrm>
              <a:off x="0" y="348"/>
              <a:ext cx="118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hlink"/>
                  </a:solidFill>
                  <a:latin typeface="宋体" charset="-122"/>
                </a:rPr>
                <a:t>解析法：</a:t>
              </a:r>
            </a:p>
          </p:txBody>
        </p:sp>
        <p:sp>
          <p:nvSpPr>
            <p:cNvPr id="42007" name="Text Box 4"/>
            <p:cNvSpPr txBox="1">
              <a:spLocks noChangeArrowheads="1"/>
            </p:cNvSpPr>
            <p:nvPr/>
          </p:nvSpPr>
          <p:spPr bwMode="auto">
            <a:xfrm>
              <a:off x="48" y="852"/>
              <a:ext cx="2472" cy="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建立如图所示坐标系，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由题意可知</a:t>
              </a:r>
              <a:endParaRPr lang="zh-CN" altLang="en-US" sz="2400" b="1">
                <a:latin typeface="宋体" charset="-122"/>
              </a:endParaRPr>
            </a:p>
          </p:txBody>
        </p:sp>
        <p:sp>
          <p:nvSpPr>
            <p:cNvPr id="42008" name="Rectangle 5"/>
            <p:cNvSpPr>
              <a:spLocks noChangeArrowheads="1"/>
            </p:cNvSpPr>
            <p:nvPr/>
          </p:nvSpPr>
          <p:spPr bwMode="auto">
            <a:xfrm>
              <a:off x="2640" y="0"/>
              <a:ext cx="2640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09" name="Group 6"/>
            <p:cNvGrpSpPr>
              <a:grpSpLocks/>
            </p:cNvGrpSpPr>
            <p:nvPr/>
          </p:nvGrpSpPr>
          <p:grpSpPr bwMode="auto">
            <a:xfrm>
              <a:off x="2832" y="0"/>
              <a:ext cx="2460" cy="1945"/>
              <a:chOff x="0" y="0"/>
              <a:chExt cx="2460" cy="1945"/>
            </a:xfrm>
          </p:grpSpPr>
          <p:grpSp>
            <p:nvGrpSpPr>
              <p:cNvPr id="420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1945"/>
                <a:chOff x="0" y="0"/>
                <a:chExt cx="2460" cy="1945"/>
              </a:xfrm>
            </p:grpSpPr>
            <p:graphicFrame>
              <p:nvGraphicFramePr>
                <p:cNvPr id="41992" name="Object 8"/>
                <p:cNvGraphicFramePr>
                  <a:graphicFrameLocks noChangeAspect="1"/>
                </p:cNvGraphicFramePr>
                <p:nvPr/>
              </p:nvGraphicFramePr>
              <p:xfrm>
                <a:off x="0" y="1129"/>
                <a:ext cx="599" cy="4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3" r:id="rId3" imgW="317542" imgH="241408" progId="Equation.3">
                        <p:embed/>
                      </p:oleObj>
                    </mc:Choice>
                    <mc:Fallback>
                      <p:oleObj r:id="rId3" imgW="317542" imgH="241408" progId="Equation.3">
                        <p:embed/>
                        <p:pic>
                          <p:nvPicPr>
                            <p:cNvPr id="0" name="Picture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129"/>
                              <a:ext cx="599" cy="4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012" name="Line 9"/>
                <p:cNvSpPr>
                  <a:spLocks noChangeShapeType="1"/>
                </p:cNvSpPr>
                <p:nvPr/>
              </p:nvSpPr>
              <p:spPr bwMode="auto">
                <a:xfrm>
                  <a:off x="583" y="591"/>
                  <a:ext cx="504" cy="10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未知"/>
                <p:cNvSpPr>
                  <a:spLocks/>
                </p:cNvSpPr>
                <p:nvPr/>
              </p:nvSpPr>
              <p:spPr bwMode="auto">
                <a:xfrm>
                  <a:off x="960" y="1321"/>
                  <a:ext cx="122" cy="61"/>
                </a:xfrm>
                <a:custGeom>
                  <a:avLst/>
                  <a:gdLst>
                    <a:gd name="T0" fmla="*/ 0 w 122"/>
                    <a:gd name="T1" fmla="*/ 61 h 61"/>
                    <a:gd name="T2" fmla="*/ 122 w 122"/>
                    <a:gd name="T3" fmla="*/ 6 h 61"/>
                    <a:gd name="T4" fmla="*/ 0 60000 65536"/>
                    <a:gd name="T5" fmla="*/ 0 60000 65536"/>
                    <a:gd name="T6" fmla="*/ 0 w 122"/>
                    <a:gd name="T7" fmla="*/ 0 h 61"/>
                    <a:gd name="T8" fmla="*/ 122 w 122"/>
                    <a:gd name="T9" fmla="*/ 61 h 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2" h="61">
                      <a:moveTo>
                        <a:pt x="0" y="61"/>
                      </a:moveTo>
                      <a:cubicBezTo>
                        <a:pt x="41" y="0"/>
                        <a:pt x="38" y="6"/>
                        <a:pt x="122" y="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995" name="Object 11"/>
                <p:cNvGraphicFramePr>
                  <a:graphicFrameLocks noChangeAspect="1"/>
                </p:cNvGraphicFramePr>
                <p:nvPr/>
              </p:nvGraphicFramePr>
              <p:xfrm>
                <a:off x="0" y="420"/>
                <a:ext cx="520" cy="3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4" r:id="rId5" imgW="317542" imgH="241408" progId="Equation.3">
                        <p:embed/>
                      </p:oleObj>
                    </mc:Choice>
                    <mc:Fallback>
                      <p:oleObj r:id="rId5" imgW="317542" imgH="241408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420"/>
                              <a:ext cx="520" cy="3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996" name="Object 12"/>
                <p:cNvGraphicFramePr>
                  <a:graphicFrameLocks noChangeAspect="1"/>
                </p:cNvGraphicFramePr>
                <p:nvPr/>
              </p:nvGraphicFramePr>
              <p:xfrm>
                <a:off x="1392" y="1081"/>
                <a:ext cx="571" cy="4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5" r:id="rId7" imgW="317542" imgH="241408" progId="Equation.3">
                        <p:embed/>
                      </p:oleObj>
                    </mc:Choice>
                    <mc:Fallback>
                      <p:oleObj r:id="rId7" imgW="317542" imgH="241408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081"/>
                              <a:ext cx="571" cy="4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997" name="Object 13"/>
                <p:cNvGraphicFramePr>
                  <a:graphicFrameLocks noChangeAspect="1"/>
                </p:cNvGraphicFramePr>
                <p:nvPr/>
              </p:nvGraphicFramePr>
              <p:xfrm>
                <a:off x="852" y="940"/>
                <a:ext cx="263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6" r:id="rId9" imgW="241303" imgH="215936" progId="Equation.3">
                        <p:embed/>
                      </p:oleObj>
                    </mc:Choice>
                    <mc:Fallback>
                      <p:oleObj r:id="rId9" imgW="241303" imgH="215936" progId="Equation.3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" y="940"/>
                              <a:ext cx="263" cy="23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2014" name="Group 14"/>
                <p:cNvGrpSpPr>
                  <a:grpSpLocks/>
                </p:cNvGrpSpPr>
                <p:nvPr/>
              </p:nvGrpSpPr>
              <p:grpSpPr bwMode="auto">
                <a:xfrm>
                  <a:off x="132" y="0"/>
                  <a:ext cx="2328" cy="1945"/>
                  <a:chOff x="0" y="0"/>
                  <a:chExt cx="2328" cy="1945"/>
                </a:xfrm>
              </p:grpSpPr>
              <p:sp>
                <p:nvSpPr>
                  <p:cNvPr id="420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217"/>
                    <a:ext cx="0" cy="145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7" y="0"/>
                    <a:ext cx="721" cy="3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北      </a:t>
                    </a:r>
                    <a:r>
                      <a:rPr lang="zh-CN" altLang="zh-CN" sz="2400">
                        <a:latin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420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990"/>
                    <a:ext cx="392" cy="9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    x东</a:t>
                    </a:r>
                  </a:p>
                </p:txBody>
              </p:sp>
              <p:graphicFrame>
                <p:nvGraphicFramePr>
                  <p:cNvPr id="4200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876" y="1707"/>
                  <a:ext cx="184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47" r:id="rId11" imgW="152453" imgH="177809" progId="">
                          <p:embed/>
                        </p:oleObj>
                      </mc:Choice>
                      <mc:Fallback>
                        <p:oleObj r:id="rId11" imgW="152453" imgH="177809" progId="">
                          <p:embed/>
                          <p:pic>
                            <p:nvPicPr>
                              <p:cNvPr id="0" name="Picture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76" y="1707"/>
                                <a:ext cx="184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201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645"/>
                    <a:ext cx="2028" cy="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1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564" y="1645"/>
                  <a:ext cx="5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11" name="Line 21"/>
              <p:cNvSpPr>
                <a:spLocks noChangeShapeType="1"/>
              </p:cNvSpPr>
              <p:nvPr/>
            </p:nvSpPr>
            <p:spPr bwMode="auto">
              <a:xfrm>
                <a:off x="1116" y="1645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05" name="Text Box 22"/>
          <p:cNvSpPr txBox="1">
            <a:spLocks noChangeArrowheads="1"/>
          </p:cNvSpPr>
          <p:nvPr/>
        </p:nvSpPr>
        <p:spPr bwMode="auto">
          <a:xfrm>
            <a:off x="125413" y="3654425"/>
            <a:ext cx="88392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宋体" charset="-122"/>
              </a:rPr>
              <a:t>例题 </a:t>
            </a:r>
            <a:r>
              <a:rPr lang="en-US" altLang="zh-CN" sz="2800" b="1" dirty="0">
                <a:solidFill>
                  <a:schemeClr val="hlink"/>
                </a:solidFill>
                <a:latin typeface="宋体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宋体" charset="-122"/>
              </a:rPr>
              <a:t>：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河水自西向东流动，速度为</a:t>
            </a:r>
            <a:r>
              <a:rPr lang="zh-CN" altLang="zh-CN" sz="2800" dirty="0">
                <a:latin typeface="Times New Roman" pitchFamily="18" charset="0"/>
              </a:rPr>
              <a:t>10km</a:t>
            </a:r>
            <a:r>
              <a:rPr lang="zh-CN" altLang="zh-CN" sz="2800" dirty="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zh-CN" sz="2800" b="1" baseline="30000" dirty="0">
                <a:latin typeface="宋体" charset="-122"/>
                <a:sym typeface="Symbol" pitchFamily="18" charset="2"/>
              </a:rPr>
              <a:t>-1</a:t>
            </a:r>
            <a:r>
              <a:rPr lang="zh-CN" altLang="zh-CN" sz="28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。一轮船在水中航行，船相对于河水的航向为北偏西</a:t>
            </a:r>
            <a:r>
              <a:rPr lang="zh-CN" altLang="zh-CN" sz="2800" b="1" dirty="0">
                <a:solidFill>
                  <a:srgbClr val="0000CC"/>
                </a:solidFill>
                <a:latin typeface="Times New Roman" pitchFamily="18" charset="0"/>
              </a:rPr>
              <a:t>30</a:t>
            </a:r>
            <a:r>
              <a:rPr lang="zh-CN" altLang="zh-CN" sz="2800" b="1" dirty="0">
                <a:solidFill>
                  <a:srgbClr val="0000CC"/>
                </a:solidFill>
                <a:latin typeface="宋体" charset="-122"/>
                <a:sym typeface="Symbol" pitchFamily="18" charset="2"/>
              </a:rPr>
              <a:t>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，相对于河水的航速为</a:t>
            </a:r>
            <a:r>
              <a:rPr lang="zh-CN" altLang="zh-CN" sz="2800" dirty="0">
                <a:latin typeface="Times New Roman" pitchFamily="18" charset="0"/>
              </a:rPr>
              <a:t>20km</a:t>
            </a:r>
            <a:r>
              <a:rPr lang="zh-CN" altLang="zh-CN" sz="2800" dirty="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zh-CN" sz="2800" b="1" baseline="30000" dirty="0">
                <a:latin typeface="宋体" charset="-122"/>
                <a:sym typeface="Symbol" pitchFamily="18" charset="2"/>
              </a:rPr>
              <a:t>-1</a:t>
            </a:r>
            <a:r>
              <a:rPr lang="zh-CN" altLang="zh-CN" sz="28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。此时风向为由东向西，风速为</a:t>
            </a:r>
            <a:r>
              <a:rPr lang="zh-CN" altLang="zh-CN" sz="2800" dirty="0">
                <a:latin typeface="Times New Roman" pitchFamily="18" charset="0"/>
              </a:rPr>
              <a:t>10km</a:t>
            </a:r>
            <a:r>
              <a:rPr lang="zh-CN" altLang="zh-CN" sz="2800" dirty="0">
                <a:latin typeface="Times New Roman" pitchFamily="18" charset="0"/>
                <a:sym typeface="Symbol" pitchFamily="18" charset="2"/>
              </a:rPr>
              <a:t>h</a:t>
            </a:r>
            <a:r>
              <a:rPr lang="zh-CN" altLang="zh-CN" sz="2800" b="1" baseline="30000" dirty="0">
                <a:latin typeface="宋体" charset="-122"/>
                <a:sym typeface="Symbol" pitchFamily="18" charset="2"/>
              </a:rPr>
              <a:t>-1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。试求在船上观察到的烟囱冒出的烟缕的飘向</a:t>
            </a:r>
            <a:r>
              <a:rPr lang="zh-CN" altLang="zh-CN" sz="28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设烟离开烟囱后很快就获得与风相同的速度</a:t>
            </a:r>
            <a:r>
              <a:rPr lang="zh-CN" altLang="zh-CN" sz="28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8680A-55DA-45C8-BB21-6B205570E0D0}" type="slidenum">
              <a:rPr lang="zh-CN" altLang="zh-CN" smtClean="0">
                <a:ea typeface="宋体" charset="-122"/>
              </a:rPr>
              <a:pPr/>
              <a:t>33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267200" y="381000"/>
          <a:ext cx="47974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r:id="rId3" imgW="1816417" imgH="1016317" progId="Equation.3">
                  <p:embed/>
                </p:oleObj>
              </mc:Choice>
              <mc:Fallback>
                <p:oleObj r:id="rId3" imgW="1816417" imgH="101631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"/>
                        <a:ext cx="479742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3" name="Group 3"/>
          <p:cNvGrpSpPr>
            <a:grpSpLocks/>
          </p:cNvGrpSpPr>
          <p:nvPr/>
        </p:nvGrpSpPr>
        <p:grpSpPr bwMode="auto">
          <a:xfrm>
            <a:off x="323850" y="581025"/>
            <a:ext cx="3600450" cy="2606675"/>
            <a:chOff x="0" y="0"/>
            <a:chExt cx="2352" cy="1785"/>
          </a:xfrm>
        </p:grpSpPr>
        <p:sp>
          <p:nvSpPr>
            <p:cNvPr id="4303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352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7" name="Group 5"/>
            <p:cNvGrpSpPr>
              <a:grpSpLocks/>
            </p:cNvGrpSpPr>
            <p:nvPr/>
          </p:nvGrpSpPr>
          <p:grpSpPr bwMode="auto">
            <a:xfrm>
              <a:off x="192" y="0"/>
              <a:ext cx="2065" cy="1785"/>
              <a:chOff x="0" y="0"/>
              <a:chExt cx="2460" cy="2363"/>
            </a:xfrm>
          </p:grpSpPr>
          <p:grpSp>
            <p:nvGrpSpPr>
              <p:cNvPr id="4303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363"/>
                <a:chOff x="0" y="0"/>
                <a:chExt cx="2460" cy="2363"/>
              </a:xfrm>
            </p:grpSpPr>
            <p:graphicFrame>
              <p:nvGraphicFramePr>
                <p:cNvPr id="43015" name="Object 7"/>
                <p:cNvGraphicFramePr>
                  <a:graphicFrameLocks noChangeAspect="1"/>
                </p:cNvGraphicFramePr>
                <p:nvPr/>
              </p:nvGraphicFramePr>
              <p:xfrm>
                <a:off x="0" y="1129"/>
                <a:ext cx="599" cy="4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89" r:id="rId5" imgW="317542" imgH="241408" progId="Equation.3">
                        <p:embed/>
                      </p:oleObj>
                    </mc:Choice>
                    <mc:Fallback>
                      <p:oleObj r:id="rId5" imgW="317542" imgH="241408" progId="Equation.3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129"/>
                              <a:ext cx="599" cy="4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040" name="Line 8"/>
                <p:cNvSpPr>
                  <a:spLocks noChangeShapeType="1"/>
                </p:cNvSpPr>
                <p:nvPr/>
              </p:nvSpPr>
              <p:spPr bwMode="auto">
                <a:xfrm>
                  <a:off x="583" y="591"/>
                  <a:ext cx="504" cy="10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1" name="未知"/>
                <p:cNvSpPr>
                  <a:spLocks/>
                </p:cNvSpPr>
                <p:nvPr/>
              </p:nvSpPr>
              <p:spPr bwMode="auto">
                <a:xfrm>
                  <a:off x="960" y="1321"/>
                  <a:ext cx="122" cy="61"/>
                </a:xfrm>
                <a:custGeom>
                  <a:avLst/>
                  <a:gdLst>
                    <a:gd name="T0" fmla="*/ 0 w 122"/>
                    <a:gd name="T1" fmla="*/ 61 h 61"/>
                    <a:gd name="T2" fmla="*/ 122 w 122"/>
                    <a:gd name="T3" fmla="*/ 6 h 61"/>
                    <a:gd name="T4" fmla="*/ 0 60000 65536"/>
                    <a:gd name="T5" fmla="*/ 0 60000 65536"/>
                    <a:gd name="T6" fmla="*/ 0 w 122"/>
                    <a:gd name="T7" fmla="*/ 0 h 61"/>
                    <a:gd name="T8" fmla="*/ 122 w 122"/>
                    <a:gd name="T9" fmla="*/ 61 h 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2" h="61">
                      <a:moveTo>
                        <a:pt x="0" y="61"/>
                      </a:moveTo>
                      <a:cubicBezTo>
                        <a:pt x="41" y="0"/>
                        <a:pt x="38" y="6"/>
                        <a:pt x="122" y="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18" name="Object 10"/>
                <p:cNvGraphicFramePr>
                  <a:graphicFrameLocks noChangeAspect="1"/>
                </p:cNvGraphicFramePr>
                <p:nvPr/>
              </p:nvGraphicFramePr>
              <p:xfrm>
                <a:off x="0" y="420"/>
                <a:ext cx="520" cy="3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90" r:id="rId7" imgW="317542" imgH="241408" progId="Equation.3">
                        <p:embed/>
                      </p:oleObj>
                    </mc:Choice>
                    <mc:Fallback>
                      <p:oleObj r:id="rId7" imgW="317542" imgH="241408" progId="Equation.3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420"/>
                              <a:ext cx="520" cy="3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19" name="Object 11"/>
                <p:cNvGraphicFramePr>
                  <a:graphicFrameLocks noChangeAspect="1"/>
                </p:cNvGraphicFramePr>
                <p:nvPr/>
              </p:nvGraphicFramePr>
              <p:xfrm>
                <a:off x="1392" y="1081"/>
                <a:ext cx="571" cy="4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91" r:id="rId9" imgW="317542" imgH="241408" progId="Equation.3">
                        <p:embed/>
                      </p:oleObj>
                    </mc:Choice>
                    <mc:Fallback>
                      <p:oleObj r:id="rId9" imgW="317542" imgH="241408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081"/>
                              <a:ext cx="571" cy="4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20" name="Object 12"/>
                <p:cNvGraphicFramePr>
                  <a:graphicFrameLocks noChangeAspect="1"/>
                </p:cNvGraphicFramePr>
                <p:nvPr/>
              </p:nvGraphicFramePr>
              <p:xfrm>
                <a:off x="852" y="940"/>
                <a:ext cx="263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92" r:id="rId11" imgW="241303" imgH="215936" progId="Equation.3">
                        <p:embed/>
                      </p:oleObj>
                    </mc:Choice>
                    <mc:Fallback>
                      <p:oleObj r:id="rId11" imgW="241303" imgH="215936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" y="940"/>
                              <a:ext cx="263" cy="23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42" name="Group 13"/>
                <p:cNvGrpSpPr>
                  <a:grpSpLocks/>
                </p:cNvGrpSpPr>
                <p:nvPr/>
              </p:nvGrpSpPr>
              <p:grpSpPr bwMode="auto">
                <a:xfrm>
                  <a:off x="132" y="0"/>
                  <a:ext cx="2328" cy="2363"/>
                  <a:chOff x="0" y="0"/>
                  <a:chExt cx="2328" cy="2363"/>
                </a:xfrm>
              </p:grpSpPr>
              <p:sp>
                <p:nvSpPr>
                  <p:cNvPr id="4304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217"/>
                    <a:ext cx="0" cy="145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4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7" y="0"/>
                    <a:ext cx="721" cy="9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北      </a:t>
                    </a:r>
                    <a:r>
                      <a:rPr lang="zh-CN" altLang="zh-CN" sz="2400">
                        <a:latin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4304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990"/>
                    <a:ext cx="392" cy="13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    x东</a:t>
                    </a:r>
                  </a:p>
                </p:txBody>
              </p:sp>
              <p:graphicFrame>
                <p:nvGraphicFramePr>
                  <p:cNvPr id="43025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876" y="1707"/>
                  <a:ext cx="184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93" r:id="rId13" imgW="152453" imgH="177809" progId="">
                          <p:embed/>
                        </p:oleObj>
                      </mc:Choice>
                      <mc:Fallback>
                        <p:oleObj r:id="rId13" imgW="152453" imgH="177809" progId="">
                          <p:embed/>
                          <p:pic>
                            <p:nvPicPr>
                              <p:cNvPr id="0" name="Picture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76" y="1707"/>
                                <a:ext cx="184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047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645"/>
                    <a:ext cx="2028" cy="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64" y="1645"/>
                  <a:ext cx="5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39" name="Line 20"/>
              <p:cNvSpPr>
                <a:spLocks noChangeShapeType="1"/>
              </p:cNvSpPr>
              <p:nvPr/>
            </p:nvSpPr>
            <p:spPr bwMode="auto">
              <a:xfrm>
                <a:off x="1116" y="1645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304800" y="2990850"/>
            <a:ext cx="8588375" cy="4183063"/>
            <a:chOff x="0" y="0"/>
            <a:chExt cx="5283" cy="2635"/>
          </a:xfrm>
        </p:grpSpPr>
        <p:sp>
          <p:nvSpPr>
            <p:cNvPr id="43035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213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根据相对速度公式，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121" y="495"/>
            <a:ext cx="5162" cy="2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4" r:id="rId15" imgW="3010217" imgH="1206817" progId="Equation.3">
                    <p:embed/>
                  </p:oleObj>
                </mc:Choice>
                <mc:Fallback>
                  <p:oleObj r:id="rId15" imgW="3010217" imgH="1206817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495"/>
                          <a:ext cx="5162" cy="2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288436-11AC-42C7-B285-7D61A89BE7FA}" type="slidenum">
              <a:rPr lang="zh-CN" altLang="zh-CN" smtClean="0">
                <a:ea typeface="宋体" charset="-122"/>
              </a:rPr>
              <a:pPr/>
              <a:t>34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95288" y="549275"/>
          <a:ext cx="8486775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r:id="rId3" imgW="3884831" imgH="952404" progId="Equation.3">
                  <p:embed/>
                </p:oleObj>
              </mc:Choice>
              <mc:Fallback>
                <p:oleObj r:id="rId3" imgW="3884831" imgH="95240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8486775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827088" y="2808288"/>
            <a:ext cx="8020050" cy="3429000"/>
            <a:chOff x="0" y="0"/>
            <a:chExt cx="5052" cy="2160"/>
          </a:xfrm>
        </p:grpSpPr>
        <p:grpSp>
          <p:nvGrpSpPr>
            <p:cNvPr id="44069" name="Group 4"/>
            <p:cNvGrpSpPr>
              <a:grpSpLocks/>
            </p:cNvGrpSpPr>
            <p:nvPr/>
          </p:nvGrpSpPr>
          <p:grpSpPr bwMode="auto">
            <a:xfrm>
              <a:off x="0" y="0"/>
              <a:ext cx="1968" cy="2160"/>
              <a:chOff x="0" y="0"/>
              <a:chExt cx="1968" cy="2160"/>
            </a:xfrm>
          </p:grpSpPr>
          <p:sp>
            <p:nvSpPr>
              <p:cNvPr id="4408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8" cy="2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084" name="Group 6"/>
              <p:cNvGrpSpPr>
                <a:grpSpLocks/>
              </p:cNvGrpSpPr>
              <p:nvPr/>
            </p:nvGrpSpPr>
            <p:grpSpPr bwMode="auto">
              <a:xfrm>
                <a:off x="184" y="23"/>
                <a:ext cx="1700" cy="2065"/>
                <a:chOff x="0" y="0"/>
                <a:chExt cx="1700" cy="2065"/>
              </a:xfrm>
            </p:grpSpPr>
            <p:sp>
              <p:nvSpPr>
                <p:cNvPr id="4408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40" y="889"/>
                  <a:ext cx="372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86" y="906"/>
                  <a:ext cx="12" cy="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7" name="未知"/>
                <p:cNvSpPr>
                  <a:spLocks/>
                </p:cNvSpPr>
                <p:nvPr/>
              </p:nvSpPr>
              <p:spPr bwMode="auto">
                <a:xfrm rot="-6193207">
                  <a:off x="684" y="1154"/>
                  <a:ext cx="122" cy="61"/>
                </a:xfrm>
                <a:custGeom>
                  <a:avLst/>
                  <a:gdLst>
                    <a:gd name="T0" fmla="*/ 0 w 122"/>
                    <a:gd name="T1" fmla="*/ 61 h 61"/>
                    <a:gd name="T2" fmla="*/ 122 w 122"/>
                    <a:gd name="T3" fmla="*/ 6 h 61"/>
                    <a:gd name="T4" fmla="*/ 0 60000 65536"/>
                    <a:gd name="T5" fmla="*/ 0 60000 65536"/>
                    <a:gd name="T6" fmla="*/ 0 w 122"/>
                    <a:gd name="T7" fmla="*/ 0 h 61"/>
                    <a:gd name="T8" fmla="*/ 122 w 122"/>
                    <a:gd name="T9" fmla="*/ 61 h 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2" h="61">
                      <a:moveTo>
                        <a:pt x="0" y="61"/>
                      </a:moveTo>
                      <a:cubicBezTo>
                        <a:pt x="41" y="0"/>
                        <a:pt x="38" y="6"/>
                        <a:pt x="122" y="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3" y="0"/>
                  <a:ext cx="721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北      </a:t>
                  </a:r>
                  <a:r>
                    <a:rPr lang="zh-CN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440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92" y="553"/>
                  <a:ext cx="308" cy="6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x东</a:t>
                  </a:r>
                </a:p>
              </p:txBody>
            </p:sp>
            <p:graphicFrame>
              <p:nvGraphicFramePr>
                <p:cNvPr id="44044" name="Object 12"/>
                <p:cNvGraphicFramePr>
                  <a:graphicFrameLocks noChangeAspect="1"/>
                </p:cNvGraphicFramePr>
                <p:nvPr/>
              </p:nvGraphicFramePr>
              <p:xfrm>
                <a:off x="601" y="1272"/>
                <a:ext cx="190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40" r:id="rId5" imgW="127042" imgH="177732" progId="Equation.3">
                        <p:embed/>
                      </p:oleObj>
                    </mc:Choice>
                    <mc:Fallback>
                      <p:oleObj r:id="rId5" imgW="127042" imgH="177732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" y="1272"/>
                              <a:ext cx="190" cy="2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45" name="Object 13"/>
                <p:cNvGraphicFramePr>
                  <a:graphicFrameLocks noChangeAspect="1"/>
                </p:cNvGraphicFramePr>
                <p:nvPr/>
              </p:nvGraphicFramePr>
              <p:xfrm>
                <a:off x="788" y="915"/>
                <a:ext cx="184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41" r:id="rId7" imgW="152453" imgH="177809" progId="">
                        <p:embed/>
                      </p:oleObj>
                    </mc:Choice>
                    <mc:Fallback>
                      <p:oleObj r:id="rId7" imgW="152453" imgH="177809" progId="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8" y="915"/>
                              <a:ext cx="184" cy="2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46" name="Object 14"/>
                <p:cNvGraphicFramePr>
                  <a:graphicFrameLocks noChangeAspect="1"/>
                </p:cNvGraphicFramePr>
                <p:nvPr/>
              </p:nvGraphicFramePr>
              <p:xfrm>
                <a:off x="0" y="1379"/>
                <a:ext cx="463" cy="3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42" r:id="rId9" imgW="317542" imgH="241408" progId="Equation.3">
                        <p:embed/>
                      </p:oleObj>
                    </mc:Choice>
                    <mc:Fallback>
                      <p:oleObj r:id="rId9" imgW="317542" imgH="241408" progId="Equation.3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379"/>
                              <a:ext cx="463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90" name="Line 15"/>
                <p:cNvSpPr>
                  <a:spLocks noChangeShapeType="1"/>
                </p:cNvSpPr>
                <p:nvPr/>
              </p:nvSpPr>
              <p:spPr bwMode="auto">
                <a:xfrm>
                  <a:off x="80" y="937"/>
                  <a:ext cx="145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1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00" y="97"/>
                  <a:ext cx="0" cy="19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2" name="Line 17"/>
                <p:cNvSpPr>
                  <a:spLocks noChangeShapeType="1"/>
                </p:cNvSpPr>
                <p:nvPr/>
              </p:nvSpPr>
              <p:spPr bwMode="auto">
                <a:xfrm>
                  <a:off x="392" y="1849"/>
                  <a:ext cx="3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6" y="553"/>
                  <a:ext cx="492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zh-CN" altLang="zh-CN" sz="2400">
                      <a:latin typeface="Times New Roman" pitchFamily="18" charset="0"/>
                    </a:rPr>
                    <a:t>-10</a:t>
                  </a:r>
                </a:p>
              </p:txBody>
            </p:sp>
            <p:sp>
              <p:nvSpPr>
                <p:cNvPr id="4409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12" y="1621"/>
                  <a:ext cx="756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zh-CN" altLang="zh-CN" sz="2400">
                      <a:latin typeface="Times New Roman" pitchFamily="18" charset="0"/>
                    </a:rPr>
                    <a:t>-17.3</a:t>
                  </a:r>
                </a:p>
              </p:txBody>
            </p:sp>
          </p:grpSp>
        </p:grpSp>
        <p:grpSp>
          <p:nvGrpSpPr>
            <p:cNvPr id="44070" name="Group 20"/>
            <p:cNvGrpSpPr>
              <a:grpSpLocks/>
            </p:cNvGrpSpPr>
            <p:nvPr/>
          </p:nvGrpSpPr>
          <p:grpSpPr bwMode="auto">
            <a:xfrm>
              <a:off x="2352" y="96"/>
              <a:ext cx="2700" cy="2016"/>
              <a:chOff x="0" y="0"/>
              <a:chExt cx="2700" cy="2016"/>
            </a:xfrm>
          </p:grpSpPr>
          <p:sp>
            <p:nvSpPr>
              <p:cNvPr id="44071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40" cy="20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072" name="Group 22"/>
              <p:cNvGrpSpPr>
                <a:grpSpLocks/>
              </p:cNvGrpSpPr>
              <p:nvPr/>
            </p:nvGrpSpPr>
            <p:grpSpPr bwMode="auto">
              <a:xfrm>
                <a:off x="240" y="0"/>
                <a:ext cx="2460" cy="1945"/>
                <a:chOff x="0" y="0"/>
                <a:chExt cx="2460" cy="1945"/>
              </a:xfrm>
            </p:grpSpPr>
            <p:grpSp>
              <p:nvGrpSpPr>
                <p:cNvPr id="44073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60" cy="1945"/>
                  <a:chOff x="0" y="0"/>
                  <a:chExt cx="2460" cy="1945"/>
                </a:xfrm>
              </p:grpSpPr>
              <p:graphicFrame>
                <p:nvGraphicFramePr>
                  <p:cNvPr id="44056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0" y="1129"/>
                  <a:ext cx="599" cy="4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143" r:id="rId11" imgW="317542" imgH="241408" progId="Equation.3">
                          <p:embed/>
                        </p:oleObj>
                      </mc:Choice>
                      <mc:Fallback>
                        <p:oleObj r:id="rId11" imgW="317542" imgH="241408" progId="Equation.3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1129"/>
                                <a:ext cx="599" cy="45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40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591"/>
                    <a:ext cx="504" cy="104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76" name="未知"/>
                  <p:cNvSpPr>
                    <a:spLocks/>
                  </p:cNvSpPr>
                  <p:nvPr/>
                </p:nvSpPr>
                <p:spPr bwMode="auto">
                  <a:xfrm>
                    <a:off x="960" y="1321"/>
                    <a:ext cx="122" cy="61"/>
                  </a:xfrm>
                  <a:custGeom>
                    <a:avLst/>
                    <a:gdLst>
                      <a:gd name="T0" fmla="*/ 0 w 122"/>
                      <a:gd name="T1" fmla="*/ 61 h 61"/>
                      <a:gd name="T2" fmla="*/ 122 w 122"/>
                      <a:gd name="T3" fmla="*/ 6 h 61"/>
                      <a:gd name="T4" fmla="*/ 0 60000 65536"/>
                      <a:gd name="T5" fmla="*/ 0 60000 65536"/>
                      <a:gd name="T6" fmla="*/ 0 w 122"/>
                      <a:gd name="T7" fmla="*/ 0 h 61"/>
                      <a:gd name="T8" fmla="*/ 122 w 122"/>
                      <a:gd name="T9" fmla="*/ 61 h 6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22" h="61">
                        <a:moveTo>
                          <a:pt x="0" y="61"/>
                        </a:moveTo>
                        <a:cubicBezTo>
                          <a:pt x="41" y="0"/>
                          <a:pt x="38" y="6"/>
                          <a:pt x="122" y="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4059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0" y="420"/>
                  <a:ext cx="520" cy="39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144" r:id="rId13" imgW="317542" imgH="241408" progId="Equation.3">
                          <p:embed/>
                        </p:oleObj>
                      </mc:Choice>
                      <mc:Fallback>
                        <p:oleObj r:id="rId13" imgW="317542" imgH="241408" progId="Equation.3">
                          <p:embed/>
                          <p:pic>
                            <p:nvPicPr>
                              <p:cNvPr id="0" name="Picture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420"/>
                                <a:ext cx="520" cy="39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060" name="Object 28"/>
                  <p:cNvGraphicFramePr>
                    <a:graphicFrameLocks noChangeAspect="1"/>
                  </p:cNvGraphicFramePr>
                  <p:nvPr/>
                </p:nvGraphicFramePr>
                <p:xfrm>
                  <a:off x="1392" y="1081"/>
                  <a:ext cx="571" cy="4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145" r:id="rId15" imgW="317542" imgH="241408" progId="Equation.3">
                          <p:embed/>
                        </p:oleObj>
                      </mc:Choice>
                      <mc:Fallback>
                        <p:oleObj r:id="rId15" imgW="317542" imgH="241408" progId="Equation.3">
                          <p:embed/>
                          <p:pic>
                            <p:nvPicPr>
                              <p:cNvPr id="0" name="Picture 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92" y="1081"/>
                                <a:ext cx="571" cy="43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061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852" y="940"/>
                  <a:ext cx="263" cy="2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146" r:id="rId17" imgW="241303" imgH="215936" progId="Equation.3">
                          <p:embed/>
                        </p:oleObj>
                      </mc:Choice>
                      <mc:Fallback>
                        <p:oleObj r:id="rId17" imgW="241303" imgH="215936" progId="Equation.3">
                          <p:embed/>
                          <p:pic>
                            <p:nvPicPr>
                              <p:cNvPr id="0" name="Picture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2" y="940"/>
                                <a:ext cx="263" cy="23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4407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32" y="0"/>
                    <a:ext cx="2328" cy="1945"/>
                    <a:chOff x="0" y="0"/>
                    <a:chExt cx="2328" cy="1945"/>
                  </a:xfrm>
                </p:grpSpPr>
                <p:sp>
                  <p:nvSpPr>
                    <p:cNvPr id="4407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2" y="217"/>
                      <a:ext cx="0" cy="145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80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7" y="0"/>
                      <a:ext cx="721" cy="35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ct val="50000"/>
                        </a:spcBef>
                      </a:pPr>
                      <a:r>
                        <a:rPr lang="zh-CN" altLang="en-US" sz="2400">
                          <a:latin typeface="Times New Roman" pitchFamily="18" charset="0"/>
                        </a:rPr>
                        <a:t>北      </a:t>
                      </a:r>
                      <a:r>
                        <a:rPr lang="zh-CN" altLang="zh-CN" sz="2400">
                          <a:latin typeface="Times New Roman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44081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990"/>
                      <a:ext cx="392" cy="95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ct val="50000"/>
                        </a:spcBef>
                      </a:pPr>
                      <a:r>
                        <a:rPr lang="zh-CN" altLang="en-US" sz="2400">
                          <a:latin typeface="Times New Roman" pitchFamily="18" charset="0"/>
                        </a:rPr>
                        <a:t>    x东</a:t>
                      </a:r>
                    </a:p>
                  </p:txBody>
                </p:sp>
                <p:graphicFrame>
                  <p:nvGraphicFramePr>
                    <p:cNvPr id="44066" name="Object 3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76" y="1707"/>
                    <a:ext cx="184" cy="21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4147" r:id="rId19" imgW="152453" imgH="177809" progId="">
                            <p:embed/>
                          </p:oleObj>
                        </mc:Choice>
                        <mc:Fallback>
                          <p:oleObj r:id="rId19" imgW="152453" imgH="177809" progId="">
                            <p:embed/>
                            <p:pic>
                              <p:nvPicPr>
                                <p:cNvPr id="0" name="Picture 3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76" y="1707"/>
                                  <a:ext cx="184" cy="21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4082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1645"/>
                      <a:ext cx="2028" cy="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4078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4" y="1645"/>
                    <a:ext cx="5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74" name="Line 37"/>
                <p:cNvSpPr>
                  <a:spLocks noChangeShapeType="1"/>
                </p:cNvSpPr>
                <p:nvPr/>
              </p:nvSpPr>
              <p:spPr bwMode="auto">
                <a:xfrm>
                  <a:off x="1116" y="1645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35751-B331-44D2-B587-BA3A17B7EB8D}" type="slidenum">
              <a:rPr lang="zh-CN" altLang="zh-CN" smtClean="0">
                <a:ea typeface="宋体" charset="-122"/>
              </a:rPr>
              <a:pPr/>
              <a:t>35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45102" name="Text Box 2"/>
          <p:cNvSpPr txBox="1">
            <a:spLocks noChangeArrowheads="1"/>
          </p:cNvSpPr>
          <p:nvPr/>
        </p:nvSpPr>
        <p:spPr bwMode="auto">
          <a:xfrm>
            <a:off x="250825" y="477838"/>
            <a:ext cx="2057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图解法：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17475" y="990600"/>
            <a:ext cx="5216525" cy="2805113"/>
            <a:chOff x="0" y="0"/>
            <a:chExt cx="3286" cy="1767"/>
          </a:xfrm>
        </p:grpSpPr>
        <p:sp>
          <p:nvSpPr>
            <p:cNvPr id="45131" name="Text Box 4"/>
            <p:cNvSpPr txBox="1">
              <a:spLocks noChangeArrowheads="1"/>
            </p:cNvSpPr>
            <p:nvPr/>
          </p:nvSpPr>
          <p:spPr bwMode="auto">
            <a:xfrm>
              <a:off x="96" y="0"/>
              <a:ext cx="21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根据相对速度公式，</a:t>
              </a:r>
              <a:endParaRPr lang="zh-CN" altLang="en-US" sz="2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0" y="528"/>
            <a:ext cx="3286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3" r:id="rId3" imgW="1905317" imgH="698817" progId="Equation.3">
                    <p:embed/>
                  </p:oleObj>
                </mc:Choice>
                <mc:Fallback>
                  <p:oleObj r:id="rId3" imgW="1905317" imgH="69881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28"/>
                          <a:ext cx="3286" cy="1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2" name="Group 6"/>
          <p:cNvGrpSpPr>
            <a:grpSpLocks noChangeAspect="1"/>
          </p:cNvGrpSpPr>
          <p:nvPr/>
        </p:nvGrpSpPr>
        <p:grpSpPr bwMode="auto">
          <a:xfrm>
            <a:off x="395288" y="3141663"/>
            <a:ext cx="4789487" cy="2925762"/>
            <a:chOff x="0" y="0"/>
            <a:chExt cx="3017" cy="1843"/>
          </a:xfrm>
        </p:grpSpPr>
        <p:graphicFrame>
          <p:nvGraphicFramePr>
            <p:cNvPr id="45063" name="Object 7"/>
            <p:cNvGraphicFramePr>
              <a:graphicFrameLocks noChangeAspect="1"/>
            </p:cNvGraphicFramePr>
            <p:nvPr/>
          </p:nvGraphicFramePr>
          <p:xfrm>
            <a:off x="65" y="0"/>
            <a:ext cx="2272" cy="1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4" r:id="rId5" imgW="1625917" imgH="965517" progId="Equation.3">
                    <p:embed/>
                  </p:oleObj>
                </mc:Choice>
                <mc:Fallback>
                  <p:oleObj r:id="rId5" imgW="1625917" imgH="965517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0"/>
                          <a:ext cx="2272" cy="1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8"/>
            <p:cNvGraphicFramePr>
              <a:graphicFrameLocks noChangeAspect="1"/>
            </p:cNvGraphicFramePr>
            <p:nvPr/>
          </p:nvGraphicFramePr>
          <p:xfrm>
            <a:off x="0" y="815"/>
            <a:ext cx="3017" cy="1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5" r:id="rId7" imgW="2158380" imgH="711208" progId="Equation.3">
                    <p:embed/>
                  </p:oleObj>
                </mc:Choice>
                <mc:Fallback>
                  <p:oleObj r:id="rId7" imgW="2158380" imgH="711208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15"/>
                          <a:ext cx="3017" cy="10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05" name="Group 9"/>
          <p:cNvGrpSpPr>
            <a:grpSpLocks/>
          </p:cNvGrpSpPr>
          <p:nvPr/>
        </p:nvGrpSpPr>
        <p:grpSpPr bwMode="auto">
          <a:xfrm>
            <a:off x="5410200" y="457200"/>
            <a:ext cx="3429000" cy="2703513"/>
            <a:chOff x="0" y="0"/>
            <a:chExt cx="2160" cy="1703"/>
          </a:xfrm>
        </p:grpSpPr>
        <p:sp>
          <p:nvSpPr>
            <p:cNvPr id="45119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160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20" name="Group 11"/>
            <p:cNvGrpSpPr>
              <a:grpSpLocks/>
            </p:cNvGrpSpPr>
            <p:nvPr/>
          </p:nvGrpSpPr>
          <p:grpSpPr bwMode="auto">
            <a:xfrm>
              <a:off x="192" y="0"/>
              <a:ext cx="1897" cy="1703"/>
              <a:chOff x="0" y="0"/>
              <a:chExt cx="2460" cy="2254"/>
            </a:xfrm>
          </p:grpSpPr>
          <p:grpSp>
            <p:nvGrpSpPr>
              <p:cNvPr id="45121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254"/>
                <a:chOff x="0" y="0"/>
                <a:chExt cx="2460" cy="2254"/>
              </a:xfrm>
            </p:grpSpPr>
            <p:graphicFrame>
              <p:nvGraphicFramePr>
                <p:cNvPr id="45069" name="Object 13"/>
                <p:cNvGraphicFramePr>
                  <a:graphicFrameLocks noChangeAspect="1"/>
                </p:cNvGraphicFramePr>
                <p:nvPr/>
              </p:nvGraphicFramePr>
              <p:xfrm>
                <a:off x="0" y="1129"/>
                <a:ext cx="599" cy="4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16" r:id="rId9" imgW="317542" imgH="241408" progId="Equation.3">
                        <p:embed/>
                      </p:oleObj>
                    </mc:Choice>
                    <mc:Fallback>
                      <p:oleObj r:id="rId9" imgW="317542" imgH="241408" progId="Equation.3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129"/>
                              <a:ext cx="599" cy="4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23" name="Line 14"/>
                <p:cNvSpPr>
                  <a:spLocks noChangeShapeType="1"/>
                </p:cNvSpPr>
                <p:nvPr/>
              </p:nvSpPr>
              <p:spPr bwMode="auto">
                <a:xfrm>
                  <a:off x="583" y="591"/>
                  <a:ext cx="504" cy="10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24" name="未知"/>
                <p:cNvSpPr>
                  <a:spLocks/>
                </p:cNvSpPr>
                <p:nvPr/>
              </p:nvSpPr>
              <p:spPr bwMode="auto">
                <a:xfrm>
                  <a:off x="960" y="1321"/>
                  <a:ext cx="122" cy="61"/>
                </a:xfrm>
                <a:custGeom>
                  <a:avLst/>
                  <a:gdLst>
                    <a:gd name="T0" fmla="*/ 0 w 122"/>
                    <a:gd name="T1" fmla="*/ 61 h 61"/>
                    <a:gd name="T2" fmla="*/ 122 w 122"/>
                    <a:gd name="T3" fmla="*/ 6 h 61"/>
                    <a:gd name="T4" fmla="*/ 0 60000 65536"/>
                    <a:gd name="T5" fmla="*/ 0 60000 65536"/>
                    <a:gd name="T6" fmla="*/ 0 w 122"/>
                    <a:gd name="T7" fmla="*/ 0 h 61"/>
                    <a:gd name="T8" fmla="*/ 122 w 122"/>
                    <a:gd name="T9" fmla="*/ 61 h 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2" h="61">
                      <a:moveTo>
                        <a:pt x="0" y="61"/>
                      </a:moveTo>
                      <a:cubicBezTo>
                        <a:pt x="41" y="0"/>
                        <a:pt x="38" y="6"/>
                        <a:pt x="122" y="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5072" name="Object 16"/>
                <p:cNvGraphicFramePr>
                  <a:graphicFrameLocks noChangeAspect="1"/>
                </p:cNvGraphicFramePr>
                <p:nvPr/>
              </p:nvGraphicFramePr>
              <p:xfrm>
                <a:off x="0" y="420"/>
                <a:ext cx="520" cy="3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17" r:id="rId11" imgW="317542" imgH="241408" progId="Equation.3">
                        <p:embed/>
                      </p:oleObj>
                    </mc:Choice>
                    <mc:Fallback>
                      <p:oleObj r:id="rId11" imgW="317542" imgH="241408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420"/>
                              <a:ext cx="520" cy="3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073" name="Object 17"/>
                <p:cNvGraphicFramePr>
                  <a:graphicFrameLocks noChangeAspect="1"/>
                </p:cNvGraphicFramePr>
                <p:nvPr/>
              </p:nvGraphicFramePr>
              <p:xfrm>
                <a:off x="1392" y="1081"/>
                <a:ext cx="571" cy="4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18" r:id="rId13" imgW="317542" imgH="241408" progId="Equation.3">
                        <p:embed/>
                      </p:oleObj>
                    </mc:Choice>
                    <mc:Fallback>
                      <p:oleObj r:id="rId13" imgW="317542" imgH="241408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081"/>
                              <a:ext cx="571" cy="4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074" name="Object 18"/>
                <p:cNvGraphicFramePr>
                  <a:graphicFrameLocks noChangeAspect="1"/>
                </p:cNvGraphicFramePr>
                <p:nvPr/>
              </p:nvGraphicFramePr>
              <p:xfrm>
                <a:off x="852" y="940"/>
                <a:ext cx="263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19" r:id="rId15" imgW="241303" imgH="215936" progId="Equation.3">
                        <p:embed/>
                      </p:oleObj>
                    </mc:Choice>
                    <mc:Fallback>
                      <p:oleObj r:id="rId15" imgW="241303" imgH="215936" progId="Equation.3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" y="940"/>
                              <a:ext cx="263" cy="23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125" name="Group 19"/>
                <p:cNvGrpSpPr>
                  <a:grpSpLocks/>
                </p:cNvGrpSpPr>
                <p:nvPr/>
              </p:nvGrpSpPr>
              <p:grpSpPr bwMode="auto">
                <a:xfrm>
                  <a:off x="132" y="0"/>
                  <a:ext cx="2328" cy="2254"/>
                  <a:chOff x="0" y="0"/>
                  <a:chExt cx="2328" cy="2254"/>
                </a:xfrm>
              </p:grpSpPr>
              <p:sp>
                <p:nvSpPr>
                  <p:cNvPr id="451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217"/>
                    <a:ext cx="0" cy="145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2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7" y="0"/>
                    <a:ext cx="721" cy="8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北      </a:t>
                    </a:r>
                    <a:r>
                      <a:rPr lang="zh-CN" altLang="zh-CN" sz="2400">
                        <a:latin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4512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990"/>
                    <a:ext cx="392" cy="1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    x东</a:t>
                    </a:r>
                  </a:p>
                </p:txBody>
              </p:sp>
              <p:graphicFrame>
                <p:nvGraphicFramePr>
                  <p:cNvPr id="4507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876" y="1707"/>
                  <a:ext cx="184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5220" r:id="rId17" imgW="152453" imgH="177809" progId="">
                          <p:embed/>
                        </p:oleObj>
                      </mc:Choice>
                      <mc:Fallback>
                        <p:oleObj r:id="rId17" imgW="152453" imgH="177809" progId="">
                          <p:embed/>
                          <p:pic>
                            <p:nvPicPr>
                              <p:cNvPr id="0" name="Picture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76" y="1707"/>
                                <a:ext cx="184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513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645"/>
                    <a:ext cx="2028" cy="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2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64" y="1645"/>
                  <a:ext cx="5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22" name="Line 26"/>
              <p:cNvSpPr>
                <a:spLocks noChangeShapeType="1"/>
              </p:cNvSpPr>
              <p:nvPr/>
            </p:nvSpPr>
            <p:spPr bwMode="auto">
              <a:xfrm>
                <a:off x="1116" y="1645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638800" y="3733800"/>
            <a:ext cx="32766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7350125" y="4010025"/>
            <a:ext cx="1087438" cy="633413"/>
            <a:chOff x="0" y="0"/>
            <a:chExt cx="685" cy="399"/>
          </a:xfrm>
        </p:grpSpPr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0" y="0"/>
            <a:ext cx="67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1" r:id="rId19" imgW="406365" imgH="228719" progId="Equation.3">
                    <p:embed/>
                  </p:oleObj>
                </mc:Choice>
                <mc:Fallback>
                  <p:oleObj r:id="rId19" imgW="406365" imgH="228719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72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8" name="Line 30"/>
            <p:cNvSpPr>
              <a:spLocks noChangeShapeType="1"/>
            </p:cNvSpPr>
            <p:nvPr/>
          </p:nvSpPr>
          <p:spPr bwMode="auto">
            <a:xfrm flipH="1">
              <a:off x="120" y="399"/>
              <a:ext cx="5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7" name="Group 31"/>
          <p:cNvGrpSpPr>
            <a:grpSpLocks/>
          </p:cNvGrpSpPr>
          <p:nvPr/>
        </p:nvGrpSpPr>
        <p:grpSpPr bwMode="auto">
          <a:xfrm>
            <a:off x="5867400" y="3984625"/>
            <a:ext cx="1631950" cy="658813"/>
            <a:chOff x="0" y="0"/>
            <a:chExt cx="1028" cy="415"/>
          </a:xfrm>
        </p:grpSpPr>
        <p:graphicFrame>
          <p:nvGraphicFramePr>
            <p:cNvPr id="45088" name="Object 32"/>
            <p:cNvGraphicFramePr>
              <a:graphicFrameLocks noChangeAspect="1"/>
            </p:cNvGraphicFramePr>
            <p:nvPr/>
          </p:nvGraphicFramePr>
          <p:xfrm>
            <a:off x="0" y="0"/>
            <a:ext cx="54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2" r:id="rId21" imgW="317542" imgH="241408" progId="Equation.3">
                    <p:embed/>
                  </p:oleObj>
                </mc:Choice>
                <mc:Fallback>
                  <p:oleObj r:id="rId21" imgW="317542" imgH="241408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41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7" name="Line 33"/>
            <p:cNvSpPr>
              <a:spLocks noChangeShapeType="1"/>
            </p:cNvSpPr>
            <p:nvPr/>
          </p:nvSpPr>
          <p:spPr bwMode="auto">
            <a:xfrm flipH="1">
              <a:off x="464" y="415"/>
              <a:ext cx="5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7275513" y="4602163"/>
            <a:ext cx="1182687" cy="1344612"/>
            <a:chOff x="0" y="0"/>
            <a:chExt cx="745" cy="847"/>
          </a:xfrm>
        </p:grpSpPr>
        <p:graphicFrame>
          <p:nvGraphicFramePr>
            <p:cNvPr id="45091" name="Object 35"/>
            <p:cNvGraphicFramePr>
              <a:graphicFrameLocks noChangeAspect="1"/>
            </p:cNvGraphicFramePr>
            <p:nvPr/>
          </p:nvGraphicFramePr>
          <p:xfrm>
            <a:off x="0" y="146"/>
            <a:ext cx="53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3" r:id="rId22" imgW="292290" imgH="228818" progId="Equation.3">
                    <p:embed/>
                  </p:oleObj>
                </mc:Choice>
                <mc:Fallback>
                  <p:oleObj r:id="rId22" imgW="292290" imgH="228818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6"/>
                          <a:ext cx="53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5" name="Line 36"/>
            <p:cNvSpPr>
              <a:spLocks noChangeShapeType="1"/>
            </p:cNvSpPr>
            <p:nvPr/>
          </p:nvSpPr>
          <p:spPr bwMode="auto">
            <a:xfrm flipH="1">
              <a:off x="233" y="0"/>
              <a:ext cx="512" cy="8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6" name="Line 37"/>
            <p:cNvSpPr>
              <a:spLocks noChangeShapeType="1"/>
            </p:cNvSpPr>
            <p:nvPr/>
          </p:nvSpPr>
          <p:spPr bwMode="auto">
            <a:xfrm>
              <a:off x="745" y="13"/>
              <a:ext cx="0" cy="7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4" name="Object 38"/>
            <p:cNvGraphicFramePr>
              <a:graphicFrameLocks noChangeAspect="1"/>
            </p:cNvGraphicFramePr>
            <p:nvPr/>
          </p:nvGraphicFramePr>
          <p:xfrm>
            <a:off x="557" y="207"/>
            <a:ext cx="16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4" r:id="rId24" imgW="127042" imgH="177732" progId="Equation.3">
                    <p:embed/>
                  </p:oleObj>
                </mc:Choice>
                <mc:Fallback>
                  <p:oleObj r:id="rId24" imgW="127042" imgH="177732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07"/>
                          <a:ext cx="16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95" name="Group 39"/>
          <p:cNvGrpSpPr>
            <a:grpSpLocks/>
          </p:cNvGrpSpPr>
          <p:nvPr/>
        </p:nvGrpSpPr>
        <p:grpSpPr bwMode="auto">
          <a:xfrm>
            <a:off x="6424613" y="4643438"/>
            <a:ext cx="1241425" cy="1604962"/>
            <a:chOff x="0" y="0"/>
            <a:chExt cx="782" cy="1011"/>
          </a:xfrm>
        </p:grpSpPr>
        <p:grpSp>
          <p:nvGrpSpPr>
            <p:cNvPr id="45111" name="Group 40"/>
            <p:cNvGrpSpPr>
              <a:grpSpLocks/>
            </p:cNvGrpSpPr>
            <p:nvPr/>
          </p:nvGrpSpPr>
          <p:grpSpPr bwMode="auto">
            <a:xfrm>
              <a:off x="0" y="0"/>
              <a:ext cx="782" cy="1011"/>
              <a:chOff x="0" y="0"/>
              <a:chExt cx="782" cy="1011"/>
            </a:xfrm>
          </p:grpSpPr>
          <p:graphicFrame>
            <p:nvGraphicFramePr>
              <p:cNvPr id="45097" name="Object 41"/>
              <p:cNvGraphicFramePr>
                <a:graphicFrameLocks noChangeAspect="1"/>
              </p:cNvGraphicFramePr>
              <p:nvPr/>
            </p:nvGraphicFramePr>
            <p:xfrm>
              <a:off x="0" y="659"/>
              <a:ext cx="64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5" r:id="rId26" imgW="406365" imgH="228719" progId="Equation.3">
                      <p:embed/>
                    </p:oleObj>
                  </mc:Choice>
                  <mc:Fallback>
                    <p:oleObj r:id="rId26" imgW="406365" imgH="228719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659"/>
                            <a:ext cx="648" cy="3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13" name="Line 42"/>
              <p:cNvSpPr>
                <a:spLocks noChangeShapeType="1"/>
              </p:cNvSpPr>
              <p:nvPr/>
            </p:nvSpPr>
            <p:spPr bwMode="auto">
              <a:xfrm>
                <a:off x="126" y="0"/>
                <a:ext cx="656" cy="84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4" name="Line 43"/>
              <p:cNvSpPr>
                <a:spLocks noChangeShapeType="1"/>
              </p:cNvSpPr>
              <p:nvPr/>
            </p:nvSpPr>
            <p:spPr bwMode="auto">
              <a:xfrm>
                <a:off x="129" y="3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100" name="Object 44"/>
              <p:cNvGraphicFramePr>
                <a:graphicFrameLocks noChangeAspect="1"/>
              </p:cNvGraphicFramePr>
              <p:nvPr/>
            </p:nvGraphicFramePr>
            <p:xfrm>
              <a:off x="129" y="243"/>
              <a:ext cx="288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6" r:id="rId28" imgW="241408" imgH="203341" progId="Equation.3">
                      <p:embed/>
                    </p:oleObj>
                  </mc:Choice>
                  <mc:Fallback>
                    <p:oleObj r:id="rId28" imgW="241408" imgH="203341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" y="243"/>
                            <a:ext cx="288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112" name="未知"/>
            <p:cNvSpPr>
              <a:spLocks/>
            </p:cNvSpPr>
            <p:nvPr/>
          </p:nvSpPr>
          <p:spPr bwMode="auto">
            <a:xfrm>
              <a:off x="129" y="147"/>
              <a:ext cx="96" cy="48"/>
            </a:xfrm>
            <a:custGeom>
              <a:avLst/>
              <a:gdLst>
                <a:gd name="T0" fmla="*/ 96 w 96"/>
                <a:gd name="T1" fmla="*/ 0 h 48"/>
                <a:gd name="T2" fmla="*/ 0 w 96"/>
                <a:gd name="T3" fmla="*/ 48 h 48"/>
                <a:gd name="T4" fmla="*/ 0 60000 65536"/>
                <a:gd name="T5" fmla="*/ 0 60000 65536"/>
                <a:gd name="T6" fmla="*/ 0 w 96"/>
                <a:gd name="T7" fmla="*/ 0 h 48"/>
                <a:gd name="T8" fmla="*/ 96 w 96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48">
                  <a:moveTo>
                    <a:pt x="96" y="0"/>
                  </a:moveTo>
                  <a:cubicBezTo>
                    <a:pt x="96" y="0"/>
                    <a:pt x="48" y="24"/>
                    <a:pt x="0" y="4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6AF60-F73D-4156-A252-66C03EE3E65B}" type="slidenum">
              <a:rPr lang="zh-CN" altLang="zh-CN" smtClean="0">
                <a:ea typeface="宋体" charset="-122"/>
              </a:rPr>
              <a:pPr/>
              <a:t>36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47133" name="Text Box 2"/>
          <p:cNvSpPr txBox="1">
            <a:spLocks noChangeArrowheads="1"/>
          </p:cNvSpPr>
          <p:nvPr/>
        </p:nvSpPr>
        <p:spPr bwMode="auto">
          <a:xfrm>
            <a:off x="304800" y="461963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三</a:t>
            </a:r>
            <a:r>
              <a:rPr lang="zh-CN" altLang="zh-CN" sz="2800" b="1">
                <a:solidFill>
                  <a:srgbClr val="0000CC"/>
                </a:solidFill>
                <a:latin typeface="宋体" charset="-122"/>
              </a:rPr>
              <a:t>.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变换参考系的运动学意义</a:t>
            </a:r>
            <a:r>
              <a:rPr lang="zh-CN" altLang="zh-CN" sz="2800" b="1">
                <a:solidFill>
                  <a:srgbClr val="0000CC"/>
                </a:solidFill>
                <a:latin typeface="宋体" charset="-122"/>
              </a:rPr>
              <a:t>: 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处理问题简便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69A96192-BDCF-4104-B024-3205D0992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22"/>
            <a:ext cx="9143999" cy="53720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6425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36120E8E-6CB3-4C7F-BCE9-EF326D9113B0}"/>
              </a:ext>
            </a:extLst>
          </p:cNvPr>
          <p:cNvSpPr txBox="1"/>
          <p:nvPr/>
        </p:nvSpPr>
        <p:spPr>
          <a:xfrm>
            <a:off x="2365095" y="1515997"/>
            <a:ext cx="441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XNJD-3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风洞</a:t>
            </a:r>
          </a:p>
        </p:txBody>
      </p:sp>
    </p:spTree>
    <p:extLst>
      <p:ext uri="{BB962C8B-B14F-4D97-AF65-F5344CB8AC3E}">
        <p14:creationId xmlns:p14="http://schemas.microsoft.com/office/powerpoint/2010/main" val="12304445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6AF60-F73D-4156-A252-66C03EE3E65B}" type="slidenum">
              <a:rPr lang="zh-CN" altLang="zh-CN" smtClean="0">
                <a:ea typeface="宋体" charset="-122"/>
              </a:rPr>
              <a:pPr/>
              <a:t>37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47133" name="Text Box 2"/>
          <p:cNvSpPr txBox="1">
            <a:spLocks noChangeArrowheads="1"/>
          </p:cNvSpPr>
          <p:nvPr/>
        </p:nvSpPr>
        <p:spPr bwMode="auto">
          <a:xfrm>
            <a:off x="304800" y="461963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三</a:t>
            </a:r>
            <a:r>
              <a:rPr lang="zh-CN" altLang="zh-CN" sz="2800" b="1">
                <a:solidFill>
                  <a:srgbClr val="0000CC"/>
                </a:solidFill>
                <a:latin typeface="宋体" charset="-122"/>
              </a:rPr>
              <a:t>.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变换参考系的运动学意义</a:t>
            </a:r>
            <a:r>
              <a:rPr lang="zh-CN" altLang="zh-CN" sz="2800" b="1">
                <a:solidFill>
                  <a:srgbClr val="0000CC"/>
                </a:solidFill>
                <a:latin typeface="宋体" charset="-122"/>
              </a:rPr>
              <a:t>: 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处理问题简便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04800" y="4797425"/>
            <a:ext cx="8839200" cy="1790700"/>
            <a:chOff x="0" y="0"/>
            <a:chExt cx="5568" cy="1128"/>
          </a:xfrm>
        </p:grpSpPr>
        <p:sp>
          <p:nvSpPr>
            <p:cNvPr id="4714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828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hlink"/>
                  </a:solidFill>
                  <a:latin typeface="宋体" charset="-122"/>
                </a:rPr>
                <a:t>解</a:t>
              </a:r>
              <a:r>
                <a:rPr lang="zh-CN" altLang="zh-CN" sz="3200" b="1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zh-CN" altLang="en-US" sz="3200" b="1">
                  <a:solidFill>
                    <a:schemeClr val="hlink"/>
                  </a:solidFill>
                  <a:latin typeface="宋体" charset="-122"/>
                </a:rPr>
                <a:t>：</a:t>
              </a:r>
              <a:endParaRPr lang="zh-CN" altLang="en-US" sz="3200" b="1" u="sng">
                <a:latin typeface="宋体" charset="-122"/>
              </a:endParaRPr>
            </a:p>
          </p:txBody>
        </p:sp>
        <p:sp>
          <p:nvSpPr>
            <p:cNvPr id="47150" name="Text Box 5"/>
            <p:cNvSpPr txBox="1">
              <a:spLocks noChangeArrowheads="1"/>
            </p:cNvSpPr>
            <p:nvPr/>
          </p:nvSpPr>
          <p:spPr bwMode="auto">
            <a:xfrm>
              <a:off x="762" y="12"/>
              <a:ext cx="4806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以岸为参考系，分别写出船和艇的运动方程，令其坐标相等，得相遇条件。</a:t>
              </a:r>
            </a:p>
          </p:txBody>
        </p:sp>
        <p:sp>
          <p:nvSpPr>
            <p:cNvPr id="47151" name="Text Box 6"/>
            <p:cNvSpPr txBox="1">
              <a:spLocks noChangeArrowheads="1"/>
            </p:cNvSpPr>
            <p:nvPr/>
          </p:nvSpPr>
          <p:spPr bwMode="auto">
            <a:xfrm>
              <a:off x="817" y="720"/>
              <a:ext cx="205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建立如图坐标系</a:t>
              </a:r>
            </a:p>
          </p:txBody>
        </p:sp>
      </p:grp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304800" y="990600"/>
            <a:ext cx="8172450" cy="3886200"/>
            <a:chOff x="0" y="0"/>
            <a:chExt cx="5148" cy="2448"/>
          </a:xfrm>
        </p:grpSpPr>
        <p:grpSp>
          <p:nvGrpSpPr>
            <p:cNvPr id="47136" name="Group 8"/>
            <p:cNvGrpSpPr>
              <a:grpSpLocks/>
            </p:cNvGrpSpPr>
            <p:nvPr/>
          </p:nvGrpSpPr>
          <p:grpSpPr bwMode="auto">
            <a:xfrm>
              <a:off x="0" y="0"/>
              <a:ext cx="5148" cy="2448"/>
              <a:chOff x="0" y="0"/>
              <a:chExt cx="5148" cy="2448"/>
            </a:xfrm>
          </p:grpSpPr>
          <p:grpSp>
            <p:nvGrpSpPr>
              <p:cNvPr id="47138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5148" cy="2093"/>
                <a:chOff x="0" y="0"/>
                <a:chExt cx="5148" cy="2093"/>
              </a:xfrm>
            </p:grpSpPr>
            <p:sp>
              <p:nvSpPr>
                <p:cNvPr id="4714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5148" cy="1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hlink"/>
                      </a:solidFill>
                      <a:latin typeface="宋体" charset="-122"/>
                    </a:rPr>
                    <a:t>例题2：</a:t>
                  </a:r>
                  <a:r>
                    <a:rPr lang="zh-CN" altLang="en-US" sz="2800" b="1">
                      <a:latin typeface="宋体" charset="-122"/>
                    </a:rPr>
                    <a:t>一条船平行于平直海岸航行，离岸距离为</a:t>
                  </a:r>
                  <a:r>
                    <a:rPr lang="zh-CN" altLang="en-US" sz="2800" b="1" i="1">
                      <a:latin typeface="Times New Roman" pitchFamily="18" charset="0"/>
                    </a:rPr>
                    <a:t>D</a:t>
                  </a:r>
                  <a:r>
                    <a:rPr lang="zh-CN" altLang="en-US" sz="2800" b="1">
                      <a:latin typeface="宋体" charset="-122"/>
                    </a:rPr>
                    <a:t>，速率为</a:t>
                  </a:r>
                  <a:r>
                    <a:rPr lang="zh-CN" altLang="en-US" sz="2800" b="1" i="1">
                      <a:latin typeface="Times New Roman" pitchFamily="18" charset="0"/>
                    </a:rPr>
                    <a:t>V</a:t>
                  </a:r>
                  <a:r>
                    <a:rPr lang="zh-CN" altLang="en-US" sz="2800" b="1">
                      <a:latin typeface="宋体" charset="-122"/>
                    </a:rPr>
                    <a:t>。一艘快艇从港口出发去拦截这条船，快艇速率 </a:t>
                  </a:r>
                  <a:r>
                    <a:rPr lang="zh-CN" altLang="en-US" sz="2800" b="1" i="1">
                      <a:latin typeface="Times New Roman" pitchFamily="18" charset="0"/>
                    </a:rPr>
                    <a:t>v&lt;V</a:t>
                  </a:r>
                  <a:r>
                    <a:rPr lang="zh-CN" altLang="en-US" sz="2800" b="1">
                      <a:latin typeface="宋体" charset="-122"/>
                    </a:rPr>
                    <a:t>，试证明快艇必须在船驶过海岸线上某点以前出发才行，该点离港口的距离为:</a:t>
                  </a:r>
                </a:p>
              </p:txBody>
            </p:sp>
            <p:graphicFrame>
              <p:nvGraphicFramePr>
                <p:cNvPr id="47115" name="Object 11"/>
                <p:cNvGraphicFramePr>
                  <a:graphicFrameLocks noChangeAspect="1"/>
                </p:cNvGraphicFramePr>
                <p:nvPr/>
              </p:nvGraphicFramePr>
              <p:xfrm>
                <a:off x="192" y="1392"/>
                <a:ext cx="1792" cy="7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196" r:id="rId3" imgW="1003182" imgH="393846" progId="Equation.3">
                        <p:embed/>
                      </p:oleObj>
                    </mc:Choice>
                    <mc:Fallback>
                      <p:oleObj r:id="rId3" imgW="1003182" imgH="393846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1392"/>
                              <a:ext cx="1792" cy="70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139" name="Group 12"/>
              <p:cNvGrpSpPr>
                <a:grpSpLocks/>
              </p:cNvGrpSpPr>
              <p:nvPr/>
            </p:nvGrpSpPr>
            <p:grpSpPr bwMode="auto">
              <a:xfrm>
                <a:off x="2496" y="1200"/>
                <a:ext cx="2448" cy="1248"/>
                <a:chOff x="0" y="0"/>
                <a:chExt cx="2448" cy="1248"/>
              </a:xfrm>
            </p:grpSpPr>
            <p:sp>
              <p:nvSpPr>
                <p:cNvPr id="4714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48" cy="12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41" name="Group 14"/>
                <p:cNvGrpSpPr>
                  <a:grpSpLocks/>
                </p:cNvGrpSpPr>
                <p:nvPr/>
              </p:nvGrpSpPr>
              <p:grpSpPr bwMode="auto">
                <a:xfrm>
                  <a:off x="110" y="78"/>
                  <a:ext cx="2046" cy="1092"/>
                  <a:chOff x="0" y="0"/>
                  <a:chExt cx="2046" cy="1092"/>
                </a:xfrm>
              </p:grpSpPr>
              <p:sp>
                <p:nvSpPr>
                  <p:cNvPr id="4714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9" y="858"/>
                    <a:ext cx="160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3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9" y="0"/>
                    <a:ext cx="0" cy="85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4" name="Rectangle 17" descr="深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230" y="146"/>
                    <a:ext cx="499" cy="117"/>
                  </a:xfrm>
                  <a:prstGeom prst="rect">
                    <a:avLst/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37" y="614"/>
                    <a:ext cx="283" cy="244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40" y="205"/>
                    <a:ext cx="10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52" y="195"/>
                    <a:ext cx="45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7125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68" y="861"/>
                  <a:ext cx="241" cy="2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197" r:id="rId6" imgW="127042" imgH="139714" progId="Equation.3">
                          <p:embed/>
                        </p:oleObj>
                      </mc:Choice>
                      <mc:Fallback>
                        <p:oleObj r:id="rId6" imgW="127042" imgH="139714" progId="Equation.3">
                          <p:embed/>
                          <p:pic>
                            <p:nvPicPr>
                              <p:cNvPr id="0" name="Picture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" y="861"/>
                                <a:ext cx="241" cy="23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26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1881" y="783"/>
                  <a:ext cx="165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198" r:id="rId8" imgW="127042" imgH="139714" progId="Equation.3">
                          <p:embed/>
                        </p:oleObj>
                      </mc:Choice>
                      <mc:Fallback>
                        <p:oleObj r:id="rId8" imgW="127042" imgH="139714" progId="Equation.3">
                          <p:embed/>
                          <p:pic>
                            <p:nvPicPr>
                              <p:cNvPr id="0" name="Picture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81" y="783"/>
                                <a:ext cx="165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27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1076" y="891"/>
                  <a:ext cx="166" cy="15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199" r:id="rId10" imgW="127042" imgH="139714" progId="Equation.3">
                          <p:embed/>
                        </p:oleObj>
                      </mc:Choice>
                      <mc:Fallback>
                        <p:oleObj r:id="rId10" imgW="127042" imgH="139714" progId="Equation.3">
                          <p:embed/>
                          <p:pic>
                            <p:nvPicPr>
                              <p:cNvPr id="0" name="Picture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76" y="891"/>
                                <a:ext cx="166" cy="15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28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0" y="439"/>
                  <a:ext cx="222" cy="19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200" r:id="rId11" imgW="165202" imgH="165202" progId="Equation.3">
                          <p:embed/>
                        </p:oleObj>
                      </mc:Choice>
                      <mc:Fallback>
                        <p:oleObj r:id="rId11" imgW="165202" imgH="165202" progId="Equation.3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439"/>
                                <a:ext cx="222" cy="19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29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1473" y="429"/>
                  <a:ext cx="211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201" r:id="rId13" imgW="127042" imgH="177732" progId="Equation.3">
                          <p:embed/>
                        </p:oleObj>
                      </mc:Choice>
                      <mc:Fallback>
                        <p:oleObj r:id="rId13" imgW="127042" imgH="177732" progId="Equation.3">
                          <p:embed/>
                          <p:pic>
                            <p:nvPicPr>
                              <p:cNvPr id="0" name="Picture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3" y="429"/>
                                <a:ext cx="211" cy="2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30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933" y="0"/>
                  <a:ext cx="203" cy="2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202" r:id="rId15" imgW="152453" imgH="177809" progId="Equation.3">
                          <p:embed/>
                        </p:oleObj>
                      </mc:Choice>
                      <mc:Fallback>
                        <p:oleObj r:id="rId15" imgW="152453" imgH="177809" progId="Equation.3">
                          <p:embed/>
                          <p:pic>
                            <p:nvPicPr>
                              <p:cNvPr id="0" name="Picture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33" y="0"/>
                                <a:ext cx="203" cy="2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131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1280" y="686"/>
                  <a:ext cx="154" cy="1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203" r:id="rId17" imgW="127042" imgH="177732" progId="Equation.3">
                          <p:embed/>
                        </p:oleObj>
                      </mc:Choice>
                      <mc:Fallback>
                        <p:oleObj r:id="rId17" imgW="127042" imgH="177732" progId="Equation.3">
                          <p:embed/>
                          <p:pic>
                            <p:nvPicPr>
                              <p:cNvPr id="0" name="Picture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80" y="686"/>
                                <a:ext cx="154" cy="18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47137" name="Arc 28"/>
            <p:cNvSpPr>
              <a:spLocks/>
            </p:cNvSpPr>
            <p:nvPr/>
          </p:nvSpPr>
          <p:spPr bwMode="auto">
            <a:xfrm>
              <a:off x="3840" y="207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mpd="sng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C0A833-7EAB-4655-A889-B64971D726B1}" type="slidenum">
              <a:rPr lang="zh-CN" altLang="zh-CN" smtClean="0">
                <a:ea typeface="宋体" charset="-122"/>
              </a:rPr>
              <a:pPr/>
              <a:t>38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48176" name="Group 2"/>
          <p:cNvGrpSpPr>
            <a:grpSpLocks/>
          </p:cNvGrpSpPr>
          <p:nvPr/>
        </p:nvGrpSpPr>
        <p:grpSpPr bwMode="auto">
          <a:xfrm>
            <a:off x="533400" y="381000"/>
            <a:ext cx="2305050" cy="1123950"/>
            <a:chOff x="0" y="0"/>
            <a:chExt cx="1452" cy="708"/>
          </a:xfrm>
        </p:grpSpPr>
        <p:sp>
          <p:nvSpPr>
            <p:cNvPr id="48204" name="Text Box 3"/>
            <p:cNvSpPr txBox="1">
              <a:spLocks noChangeArrowheads="1"/>
            </p:cNvSpPr>
            <p:nvPr/>
          </p:nvSpPr>
          <p:spPr bwMode="auto">
            <a:xfrm>
              <a:off x="0" y="160"/>
              <a:ext cx="53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船</a:t>
              </a:r>
              <a:endParaRPr lang="zh-CN" altLang="en-US" sz="3200" b="1" u="sng">
                <a:solidFill>
                  <a:srgbClr val="0000CC"/>
                </a:solidFill>
                <a:latin typeface="宋体" charset="-122"/>
              </a:endParaRPr>
            </a:p>
          </p:txBody>
        </p:sp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676" y="0"/>
            <a:ext cx="77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3" r:id="rId3" imgW="457517" imgH="457517" progId="Equation.3">
                    <p:embed/>
                  </p:oleObj>
                </mc:Choice>
                <mc:Fallback>
                  <p:oleObj r:id="rId3" imgW="457517" imgH="45751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0"/>
                          <a:ext cx="776" cy="7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5" name="AutoShape 5"/>
            <p:cNvSpPr>
              <a:spLocks/>
            </p:cNvSpPr>
            <p:nvPr/>
          </p:nvSpPr>
          <p:spPr bwMode="auto">
            <a:xfrm>
              <a:off x="384" y="148"/>
              <a:ext cx="192" cy="446"/>
            </a:xfrm>
            <a:prstGeom prst="leftBrace">
              <a:avLst>
                <a:gd name="adj1" fmla="val 1935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609600" y="1752600"/>
            <a:ext cx="3273425" cy="1128713"/>
            <a:chOff x="0" y="0"/>
            <a:chExt cx="2062" cy="711"/>
          </a:xfrm>
        </p:grpSpPr>
        <p:sp>
          <p:nvSpPr>
            <p:cNvPr id="48202" name="Text Box 7"/>
            <p:cNvSpPr txBox="1">
              <a:spLocks noChangeArrowheads="1"/>
            </p:cNvSpPr>
            <p:nvPr/>
          </p:nvSpPr>
          <p:spPr bwMode="auto">
            <a:xfrm>
              <a:off x="0" y="144"/>
              <a:ext cx="54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艇</a:t>
              </a:r>
            </a:p>
          </p:txBody>
        </p:sp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560" y="0"/>
            <a:ext cx="1502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4" r:id="rId5" imgW="965517" imgH="457517" progId="Equation.3">
                    <p:embed/>
                  </p:oleObj>
                </mc:Choice>
                <mc:Fallback>
                  <p:oleObj r:id="rId5" imgW="965517" imgH="457517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0"/>
                          <a:ext cx="1502" cy="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3" name="AutoShape 9"/>
            <p:cNvSpPr>
              <a:spLocks/>
            </p:cNvSpPr>
            <p:nvPr/>
          </p:nvSpPr>
          <p:spPr bwMode="auto">
            <a:xfrm>
              <a:off x="384" y="156"/>
              <a:ext cx="156" cy="46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438150" y="3048000"/>
            <a:ext cx="2305050" cy="1047750"/>
            <a:chOff x="0" y="0"/>
            <a:chExt cx="1452" cy="660"/>
          </a:xfrm>
        </p:grpSpPr>
        <p:sp>
          <p:nvSpPr>
            <p:cNvPr id="48200" name="Text Box 11"/>
            <p:cNvSpPr txBox="1">
              <a:spLocks noChangeArrowheads="1"/>
            </p:cNvSpPr>
            <p:nvPr/>
          </p:nvSpPr>
          <p:spPr bwMode="auto">
            <a:xfrm>
              <a:off x="0" y="156"/>
              <a:ext cx="84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相遇：</a:t>
              </a:r>
            </a:p>
          </p:txBody>
        </p:sp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792" y="0"/>
            <a:ext cx="660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5" r:id="rId7" imgW="457517" imgH="457517" progId="Equation.3">
                    <p:embed/>
                  </p:oleObj>
                </mc:Choice>
                <mc:Fallback>
                  <p:oleObj r:id="rId7" imgW="457517" imgH="457517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0"/>
                          <a:ext cx="660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1" name="AutoShape 13"/>
            <p:cNvSpPr>
              <a:spLocks/>
            </p:cNvSpPr>
            <p:nvPr/>
          </p:nvSpPr>
          <p:spPr bwMode="auto">
            <a:xfrm>
              <a:off x="624" y="168"/>
              <a:ext cx="156" cy="46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3086100" y="3170238"/>
            <a:ext cx="3467100" cy="998537"/>
            <a:chOff x="0" y="0"/>
            <a:chExt cx="2184" cy="629"/>
          </a:xfrm>
        </p:grpSpPr>
        <p:sp>
          <p:nvSpPr>
            <p:cNvPr id="48198" name="AutoShape 15"/>
            <p:cNvSpPr>
              <a:spLocks/>
            </p:cNvSpPr>
            <p:nvPr/>
          </p:nvSpPr>
          <p:spPr bwMode="auto">
            <a:xfrm>
              <a:off x="504" y="67"/>
              <a:ext cx="192" cy="468"/>
            </a:xfrm>
            <a:prstGeom prst="leftBrace">
              <a:avLst>
                <a:gd name="adj1" fmla="val 2031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702" y="0"/>
            <a:ext cx="1482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6" r:id="rId9" imgW="951991" imgH="406365" progId="Equation.3">
                    <p:embed/>
                  </p:oleObj>
                </mc:Choice>
                <mc:Fallback>
                  <p:oleObj r:id="rId9" imgW="951991" imgH="406365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0"/>
                          <a:ext cx="1482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9" name="Text Box 17"/>
            <p:cNvSpPr txBox="1">
              <a:spLocks noChangeArrowheads="1"/>
            </p:cNvSpPr>
            <p:nvPr/>
          </p:nvSpPr>
          <p:spPr bwMode="auto">
            <a:xfrm>
              <a:off x="0" y="79"/>
              <a:ext cx="36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charset="-122"/>
                </a:rPr>
                <a:t>即</a:t>
              </a:r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395288" y="4365625"/>
            <a:ext cx="7070725" cy="2074863"/>
            <a:chOff x="0" y="0"/>
            <a:chExt cx="3851" cy="1214"/>
          </a:xfrm>
        </p:grpSpPr>
        <p:grpSp>
          <p:nvGrpSpPr>
            <p:cNvPr id="48193" name="Group 19"/>
            <p:cNvGrpSpPr>
              <a:grpSpLocks/>
            </p:cNvGrpSpPr>
            <p:nvPr/>
          </p:nvGrpSpPr>
          <p:grpSpPr bwMode="auto">
            <a:xfrm>
              <a:off x="0" y="0"/>
              <a:ext cx="3416" cy="534"/>
              <a:chOff x="0" y="0"/>
              <a:chExt cx="3416" cy="534"/>
            </a:xfrm>
          </p:grpSpPr>
          <p:sp>
            <p:nvSpPr>
              <p:cNvPr id="48197" name="Text Box 20"/>
              <p:cNvSpPr txBox="1">
                <a:spLocks noChangeArrowheads="1"/>
              </p:cNvSpPr>
              <p:nvPr/>
            </p:nvSpPr>
            <p:spPr bwMode="auto">
              <a:xfrm>
                <a:off x="0" y="63"/>
                <a:ext cx="1093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消去</a:t>
                </a:r>
                <a:r>
                  <a:rPr lang="zh-CN" altLang="zh-CN" sz="2800" b="1">
                    <a:solidFill>
                      <a:srgbClr val="0000CC"/>
                    </a:solidFill>
                    <a:latin typeface="宋体" charset="-122"/>
                  </a:rPr>
                  <a:t>t</a:t>
                </a: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得：</a:t>
                </a:r>
              </a:p>
            </p:txBody>
          </p:sp>
          <p:graphicFrame>
            <p:nvGraphicFramePr>
              <p:cNvPr id="48149" name="Object 21"/>
              <p:cNvGraphicFramePr>
                <a:graphicFrameLocks noChangeAspect="1"/>
              </p:cNvGraphicFramePr>
              <p:nvPr/>
            </p:nvGraphicFramePr>
            <p:xfrm>
              <a:off x="1410" y="0"/>
              <a:ext cx="2006" cy="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07" r:id="rId11" imgW="1472878" imgH="393846" progId="Equation.3">
                      <p:embed/>
                    </p:oleObj>
                  </mc:Choice>
                  <mc:Fallback>
                    <p:oleObj r:id="rId11" imgW="1472878" imgH="393846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0"/>
                            <a:ext cx="2006" cy="5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194" name="Group 22"/>
            <p:cNvGrpSpPr>
              <a:grpSpLocks/>
            </p:cNvGrpSpPr>
            <p:nvPr/>
          </p:nvGrpSpPr>
          <p:grpSpPr bwMode="auto">
            <a:xfrm>
              <a:off x="24" y="659"/>
              <a:ext cx="3827" cy="555"/>
              <a:chOff x="0" y="0"/>
              <a:chExt cx="3827" cy="555"/>
            </a:xfrm>
          </p:grpSpPr>
          <p:sp>
            <p:nvSpPr>
              <p:cNvPr id="48195" name="Text Box 23"/>
              <p:cNvSpPr txBox="1">
                <a:spLocks noChangeArrowheads="1"/>
              </p:cNvSpPr>
              <p:nvPr/>
            </p:nvSpPr>
            <p:spPr bwMode="auto">
              <a:xfrm>
                <a:off x="0" y="64"/>
                <a:ext cx="276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令</a:t>
                </a:r>
                <a:endParaRPr lang="zh-CN" altLang="en-US" sz="3200" b="1" u="sng">
                  <a:solidFill>
                    <a:srgbClr val="0000CC"/>
                  </a:solidFill>
                  <a:latin typeface="宋体" charset="-122"/>
                </a:endParaRPr>
              </a:p>
            </p:txBody>
          </p:sp>
          <p:graphicFrame>
            <p:nvGraphicFramePr>
              <p:cNvPr id="48152" name="Object 24"/>
              <p:cNvGraphicFramePr>
                <a:graphicFrameLocks noChangeAspect="1"/>
              </p:cNvGraphicFramePr>
              <p:nvPr/>
            </p:nvGraphicFramePr>
            <p:xfrm>
              <a:off x="392" y="0"/>
              <a:ext cx="807" cy="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08" r:id="rId13" imgW="470013" imgH="393846" progId="Equation.3">
                      <p:embed/>
                    </p:oleObj>
                  </mc:Choice>
                  <mc:Fallback>
                    <p:oleObj r:id="rId13" imgW="470013" imgH="393846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" y="0"/>
                            <a:ext cx="807" cy="5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96" name="Text Box 25"/>
              <p:cNvSpPr txBox="1">
                <a:spLocks noChangeArrowheads="1"/>
              </p:cNvSpPr>
              <p:nvPr/>
            </p:nvSpPr>
            <p:spPr bwMode="auto">
              <a:xfrm>
                <a:off x="1416" y="76"/>
                <a:ext cx="2220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charset="-122"/>
                  </a:rPr>
                  <a:t>解出   代入 * 得</a:t>
                </a:r>
              </a:p>
            </p:txBody>
          </p:sp>
          <p:graphicFrame>
            <p:nvGraphicFramePr>
              <p:cNvPr id="48154" name="Object 26"/>
              <p:cNvGraphicFramePr>
                <a:graphicFrameLocks noChangeAspect="1"/>
              </p:cNvGraphicFramePr>
              <p:nvPr/>
            </p:nvGraphicFramePr>
            <p:xfrm>
              <a:off x="1898" y="141"/>
              <a:ext cx="17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09" r:id="rId15" imgW="127042" imgH="177732" progId="Equation.3">
                      <p:embed/>
                    </p:oleObj>
                  </mc:Choice>
                  <mc:Fallback>
                    <p:oleObj r:id="rId15" imgW="127042" imgH="177732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8" y="141"/>
                            <a:ext cx="175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5" name="Object 27"/>
              <p:cNvGraphicFramePr>
                <a:graphicFrameLocks noChangeAspect="1"/>
              </p:cNvGraphicFramePr>
              <p:nvPr/>
            </p:nvGraphicFramePr>
            <p:xfrm>
              <a:off x="3360" y="65"/>
              <a:ext cx="46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10" r:id="rId17" imgW="266670" imgH="215936" progId="Equation.3">
                      <p:embed/>
                    </p:oleObj>
                  </mc:Choice>
                  <mc:Fallback>
                    <p:oleObj r:id="rId17" imgW="266670" imgH="215936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65"/>
                            <a:ext cx="46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181" name="Group 28"/>
          <p:cNvGrpSpPr>
            <a:grpSpLocks/>
          </p:cNvGrpSpPr>
          <p:nvPr/>
        </p:nvGrpSpPr>
        <p:grpSpPr bwMode="auto">
          <a:xfrm>
            <a:off x="4705350" y="558800"/>
            <a:ext cx="4114800" cy="2438400"/>
            <a:chOff x="0" y="0"/>
            <a:chExt cx="2592" cy="1536"/>
          </a:xfrm>
        </p:grpSpPr>
        <p:grpSp>
          <p:nvGrpSpPr>
            <p:cNvPr id="48182" name="Group 29"/>
            <p:cNvGrpSpPr>
              <a:grpSpLocks/>
            </p:cNvGrpSpPr>
            <p:nvPr/>
          </p:nvGrpSpPr>
          <p:grpSpPr bwMode="auto">
            <a:xfrm>
              <a:off x="0" y="0"/>
              <a:ext cx="2592" cy="1536"/>
              <a:chOff x="0" y="0"/>
              <a:chExt cx="2592" cy="1536"/>
            </a:xfrm>
          </p:grpSpPr>
          <p:grpSp>
            <p:nvGrpSpPr>
              <p:cNvPr id="48184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2592" cy="1536"/>
                <a:chOff x="0" y="0"/>
                <a:chExt cx="2592" cy="1536"/>
              </a:xfrm>
            </p:grpSpPr>
            <p:sp>
              <p:nvSpPr>
                <p:cNvPr id="4818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92" cy="15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186" name="Group 32"/>
                <p:cNvGrpSpPr>
                  <a:grpSpLocks/>
                </p:cNvGrpSpPr>
                <p:nvPr/>
              </p:nvGrpSpPr>
              <p:grpSpPr bwMode="auto">
                <a:xfrm>
                  <a:off x="116" y="96"/>
                  <a:ext cx="2167" cy="1344"/>
                  <a:chOff x="0" y="0"/>
                  <a:chExt cx="2167" cy="1344"/>
                </a:xfrm>
              </p:grpSpPr>
              <p:sp>
                <p:nvSpPr>
                  <p:cNvPr id="4818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32" y="1056"/>
                    <a:ext cx="17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88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" y="0"/>
                    <a:ext cx="0" cy="105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89" name="Rectangle 35" descr="深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244" y="180"/>
                    <a:ext cx="528" cy="144"/>
                  </a:xfrm>
                  <a:prstGeom prst="rect">
                    <a:avLst/>
                  </a:prstGeom>
                  <a:blipFill dpi="0" rotWithShape="0">
                    <a:blip r:embed="rId19"/>
                    <a:srcRect/>
                    <a:tile tx="0" ty="0" sx="100000" sy="100000" flip="none" algn="tl"/>
                  </a:blip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4" y="756"/>
                    <a:ext cx="300" cy="30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84" y="252"/>
                    <a:ext cx="115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96" y="24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8167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72" y="1060"/>
                  <a:ext cx="255" cy="2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1" r:id="rId20" imgW="127042" imgH="139714" progId="Equation.3">
                          <p:embed/>
                        </p:oleObj>
                      </mc:Choice>
                      <mc:Fallback>
                        <p:oleObj r:id="rId20" imgW="127042" imgH="139714" progId="Equation.3">
                          <p:embed/>
                          <p:pic>
                            <p:nvPicPr>
                              <p:cNvPr id="0" name="Picture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" y="1060"/>
                                <a:ext cx="255" cy="2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68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1992" y="964"/>
                  <a:ext cx="175" cy="19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2" r:id="rId22" imgW="127042" imgH="139714" progId="Equation.3">
                          <p:embed/>
                        </p:oleObj>
                      </mc:Choice>
                      <mc:Fallback>
                        <p:oleObj r:id="rId22" imgW="127042" imgH="139714" progId="Equation.3">
                          <p:embed/>
                          <p:pic>
                            <p:nvPicPr>
                              <p:cNvPr id="0" name="Picture 4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92" y="964"/>
                                <a:ext cx="175" cy="19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69" name="Object 41"/>
                  <p:cNvGraphicFramePr>
                    <a:graphicFrameLocks noChangeAspect="1"/>
                  </p:cNvGraphicFramePr>
                  <p:nvPr/>
                </p:nvGraphicFramePr>
                <p:xfrm>
                  <a:off x="1140" y="1096"/>
                  <a:ext cx="175" cy="19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3" r:id="rId24" imgW="127042" imgH="139714" progId="Equation.3">
                          <p:embed/>
                        </p:oleObj>
                      </mc:Choice>
                      <mc:Fallback>
                        <p:oleObj r:id="rId24" imgW="127042" imgH="139714" progId="Equation.3">
                          <p:embed/>
                          <p:pic>
                            <p:nvPicPr>
                              <p:cNvPr id="0" name="Picture 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40" y="1096"/>
                                <a:ext cx="175" cy="19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70" name="Object 42"/>
                  <p:cNvGraphicFramePr>
                    <a:graphicFrameLocks noChangeAspect="1"/>
                  </p:cNvGraphicFramePr>
                  <p:nvPr/>
                </p:nvGraphicFramePr>
                <p:xfrm>
                  <a:off x="0" y="500"/>
                  <a:ext cx="235" cy="2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4" r:id="rId25" imgW="165202" imgH="165202" progId="Equation.3">
                          <p:embed/>
                        </p:oleObj>
                      </mc:Choice>
                      <mc:Fallback>
                        <p:oleObj r:id="rId25" imgW="165202" imgH="165202" progId="Equation.3">
                          <p:embed/>
                          <p:pic>
                            <p:nvPicPr>
                              <p:cNvPr id="0" name="Picture 4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500"/>
                                <a:ext cx="235" cy="23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71" name="Object 43"/>
                  <p:cNvGraphicFramePr>
                    <a:graphicFrameLocks noChangeAspect="1"/>
                  </p:cNvGraphicFramePr>
                  <p:nvPr/>
                </p:nvGraphicFramePr>
                <p:xfrm>
                  <a:off x="1560" y="528"/>
                  <a:ext cx="224" cy="3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5" r:id="rId27" imgW="127042" imgH="177732" progId="Equation.3">
                          <p:embed/>
                        </p:oleObj>
                      </mc:Choice>
                      <mc:Fallback>
                        <p:oleObj r:id="rId27" imgW="127042" imgH="177732" progId="Equation.3">
                          <p:embed/>
                          <p:pic>
                            <p:nvPicPr>
                              <p:cNvPr id="0" name="Picture 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60" y="528"/>
                                <a:ext cx="224" cy="3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72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988" y="0"/>
                  <a:ext cx="215" cy="2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6" r:id="rId29" imgW="152453" imgH="177809" progId="Equation.3">
                          <p:embed/>
                        </p:oleObj>
                      </mc:Choice>
                      <mc:Fallback>
                        <p:oleObj r:id="rId29" imgW="152453" imgH="177809" progId="Equation.3">
                          <p:embed/>
                          <p:pic>
                            <p:nvPicPr>
                              <p:cNvPr id="0" name="Picture 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8" y="0"/>
                                <a:ext cx="215" cy="25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73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356" y="844"/>
                  <a:ext cx="163" cy="2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317" r:id="rId31" imgW="127042" imgH="177732" progId="Equation.3">
                          <p:embed/>
                        </p:oleObj>
                      </mc:Choice>
                      <mc:Fallback>
                        <p:oleObj r:id="rId31" imgW="127042" imgH="177732" progId="Equation.3">
                          <p:embed/>
                          <p:pic>
                            <p:nvPicPr>
                              <p:cNvPr id="0" name="Picture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56" y="844"/>
                                <a:ext cx="163" cy="22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48174" name="Object 46"/>
              <p:cNvGraphicFramePr>
                <a:graphicFrameLocks noChangeAspect="1"/>
              </p:cNvGraphicFramePr>
              <p:nvPr/>
            </p:nvGraphicFramePr>
            <p:xfrm>
              <a:off x="432" y="0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18" r:id="rId32" imgW="139835" imgH="165202" progId="Equation.3">
                      <p:embed/>
                    </p:oleObj>
                  </mc:Choice>
                  <mc:Fallback>
                    <p:oleObj r:id="rId32" imgW="139835" imgH="165202" progId="Equation.3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0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83" name="未知"/>
            <p:cNvSpPr>
              <a:spLocks/>
            </p:cNvSpPr>
            <p:nvPr/>
          </p:nvSpPr>
          <p:spPr bwMode="auto">
            <a:xfrm>
              <a:off x="1392" y="1056"/>
              <a:ext cx="96" cy="96"/>
            </a:xfrm>
            <a:custGeom>
              <a:avLst/>
              <a:gdLst>
                <a:gd name="T0" fmla="*/ 0 w 96"/>
                <a:gd name="T1" fmla="*/ 0 h 48"/>
                <a:gd name="T2" fmla="*/ 96 w 96"/>
                <a:gd name="T3" fmla="*/ 192 h 48"/>
                <a:gd name="T4" fmla="*/ 0 60000 65536"/>
                <a:gd name="T5" fmla="*/ 0 60000 65536"/>
                <a:gd name="T6" fmla="*/ 0 w 96"/>
                <a:gd name="T7" fmla="*/ 0 h 48"/>
                <a:gd name="T8" fmla="*/ 96 w 96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48">
                  <a:moveTo>
                    <a:pt x="0" y="0"/>
                  </a:moveTo>
                  <a:cubicBezTo>
                    <a:pt x="44" y="16"/>
                    <a:pt x="88" y="32"/>
                    <a:pt x="96" y="4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E8445-3B65-4012-B989-69B24357B3A7}" type="slidenum">
              <a:rPr lang="zh-CN" altLang="zh-CN" smtClean="0">
                <a:ea typeface="宋体" charset="-122"/>
              </a:rPr>
              <a:pPr/>
              <a:t>39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49179" name="Text Box 2"/>
          <p:cNvSpPr txBox="1">
            <a:spLocks noChangeArrowheads="1"/>
          </p:cNvSpPr>
          <p:nvPr/>
        </p:nvSpPr>
        <p:spPr bwMode="auto">
          <a:xfrm>
            <a:off x="533400" y="484188"/>
            <a:ext cx="6934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思考：</a:t>
            </a:r>
            <a:r>
              <a:rPr lang="zh-CN" altLang="en-US" sz="2800" b="1">
                <a:solidFill>
                  <a:schemeClr val="tx2"/>
                </a:solidFill>
                <a:latin typeface="宋体" charset="-122"/>
              </a:rPr>
              <a:t>以船为参考系，相遇条件是什么？</a:t>
            </a:r>
          </a:p>
        </p:txBody>
      </p:sp>
      <p:grpSp>
        <p:nvGrpSpPr>
          <p:cNvPr id="49180" name="Group 3"/>
          <p:cNvGrpSpPr>
            <a:grpSpLocks/>
          </p:cNvGrpSpPr>
          <p:nvPr/>
        </p:nvGrpSpPr>
        <p:grpSpPr bwMode="auto">
          <a:xfrm>
            <a:off x="533400" y="1246188"/>
            <a:ext cx="3581400" cy="2438400"/>
            <a:chOff x="0" y="0"/>
            <a:chExt cx="2256" cy="1488"/>
          </a:xfrm>
        </p:grpSpPr>
        <p:sp>
          <p:nvSpPr>
            <p:cNvPr id="4918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25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89" name="Group 5"/>
            <p:cNvGrpSpPr>
              <a:grpSpLocks/>
            </p:cNvGrpSpPr>
            <p:nvPr/>
          </p:nvGrpSpPr>
          <p:grpSpPr bwMode="auto">
            <a:xfrm>
              <a:off x="0" y="0"/>
              <a:ext cx="2184" cy="999"/>
              <a:chOff x="0" y="0"/>
              <a:chExt cx="2184" cy="999"/>
            </a:xfrm>
          </p:grpSpPr>
          <p:grpSp>
            <p:nvGrpSpPr>
              <p:cNvPr id="49190" name="Group 6"/>
              <p:cNvGrpSpPr>
                <a:grpSpLocks/>
              </p:cNvGrpSpPr>
              <p:nvPr/>
            </p:nvGrpSpPr>
            <p:grpSpPr bwMode="auto">
              <a:xfrm>
                <a:off x="288" y="336"/>
                <a:ext cx="1668" cy="480"/>
                <a:chOff x="0" y="0"/>
                <a:chExt cx="1668" cy="480"/>
              </a:xfrm>
            </p:grpSpPr>
            <p:sp>
              <p:nvSpPr>
                <p:cNvPr id="49191" name="Line 7"/>
                <p:cNvSpPr>
                  <a:spLocks noChangeShapeType="1"/>
                </p:cNvSpPr>
                <p:nvPr/>
              </p:nvSpPr>
              <p:spPr bwMode="auto">
                <a:xfrm>
                  <a:off x="0" y="480"/>
                  <a:ext cx="16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" y="216"/>
                  <a:ext cx="408" cy="264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3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0"/>
                  <a:ext cx="468" cy="48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9162" name="Object 10"/>
              <p:cNvGraphicFramePr>
                <a:graphicFrameLocks noChangeAspect="1"/>
              </p:cNvGraphicFramePr>
              <p:nvPr/>
            </p:nvGraphicFramePr>
            <p:xfrm>
              <a:off x="0" y="724"/>
              <a:ext cx="21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50" r:id="rId3" imgW="152519" imgH="165202" progId="Equation.3">
                      <p:embed/>
                    </p:oleObj>
                  </mc:Choice>
                  <mc:Fallback>
                    <p:oleObj r:id="rId3" imgW="152519" imgH="165202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4"/>
                            <a:ext cx="217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3" name="Object 11"/>
              <p:cNvGraphicFramePr>
                <a:graphicFrameLocks noChangeAspect="1"/>
              </p:cNvGraphicFramePr>
              <p:nvPr/>
            </p:nvGraphicFramePr>
            <p:xfrm flipH="1" flipV="1">
              <a:off x="2030" y="709"/>
              <a:ext cx="15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51" r:id="rId5" imgW="114419" imgH="215843" progId="Equation.3">
                      <p:embed/>
                    </p:oleObj>
                  </mc:Choice>
                  <mc:Fallback>
                    <p:oleObj r:id="rId5" imgW="114419" imgH="215843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 flipV="1">
                            <a:off x="2030" y="709"/>
                            <a:ext cx="154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4" name="Object 12"/>
              <p:cNvGraphicFramePr>
                <a:graphicFrameLocks noChangeAspect="1"/>
              </p:cNvGraphicFramePr>
              <p:nvPr/>
            </p:nvGraphicFramePr>
            <p:xfrm>
              <a:off x="432" y="192"/>
              <a:ext cx="26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52" r:id="rId7" imgW="177809" imgH="215843" progId="Equation.3">
                      <p:embed/>
                    </p:oleObj>
                  </mc:Choice>
                  <mc:Fallback>
                    <p:oleObj r:id="rId7" imgW="177809" imgH="215843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92"/>
                            <a:ext cx="268" cy="3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5" name="Object 13"/>
              <p:cNvGraphicFramePr>
                <a:graphicFrameLocks noChangeAspect="1"/>
              </p:cNvGraphicFramePr>
              <p:nvPr/>
            </p:nvGraphicFramePr>
            <p:xfrm>
              <a:off x="1344" y="0"/>
              <a:ext cx="26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53" r:id="rId9" imgW="177809" imgH="215843" progId="Equation.3">
                      <p:embed/>
                    </p:oleObj>
                  </mc:Choice>
                  <mc:Fallback>
                    <p:oleObj r:id="rId9" imgW="177809" imgH="215843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0"/>
                            <a:ext cx="268" cy="3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4648200" y="1398588"/>
          <a:ext cx="32083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r:id="rId11" imgW="1054417" imgH="686117" progId="Equation.3">
                  <p:embed/>
                </p:oleObj>
              </mc:Choice>
              <mc:Fallback>
                <p:oleObj r:id="rId11" imgW="1054417" imgH="68611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98588"/>
                        <a:ext cx="3208338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684213" y="3756025"/>
            <a:ext cx="6515100" cy="681038"/>
            <a:chOff x="0" y="0"/>
            <a:chExt cx="4104" cy="429"/>
          </a:xfrm>
        </p:grpSpPr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410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若    的延长线过</a:t>
              </a:r>
              <a:r>
                <a:rPr lang="en-US" altLang="zh-CN" sz="2800" b="1">
                  <a:latin typeface="宋体" charset="-122"/>
                </a:rPr>
                <a:t>A,</a:t>
              </a:r>
              <a:r>
                <a:rPr lang="zh-CN" altLang="en-US" sz="2800" b="1">
                  <a:latin typeface="宋体" charset="-122"/>
                </a:rPr>
                <a:t>则</a:t>
              </a:r>
              <a:r>
                <a:rPr lang="en-US" altLang="zh-CN" sz="2800" b="1">
                  <a:latin typeface="宋体" charset="-122"/>
                </a:rPr>
                <a:t>A</a:t>
              </a:r>
              <a:r>
                <a:rPr lang="zh-CN" altLang="en-US" sz="2800" b="1">
                  <a:latin typeface="宋体" charset="-122"/>
                </a:rPr>
                <a:t>、</a:t>
              </a:r>
              <a:r>
                <a:rPr lang="en-US" altLang="zh-CN" sz="2800" b="1">
                  <a:latin typeface="宋体" charset="-122"/>
                </a:rPr>
                <a:t>B</a:t>
              </a:r>
              <a:r>
                <a:rPr lang="zh-CN" altLang="en-US" sz="2800" b="1">
                  <a:latin typeface="宋体" charset="-122"/>
                </a:rPr>
                <a:t>相撞。  </a:t>
              </a:r>
            </a:p>
          </p:txBody>
        </p:sp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319" y="6"/>
            <a:ext cx="48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5" r:id="rId13" imgW="228620" imgH="215936" progId="Equation.3">
                    <p:embed/>
                  </p:oleObj>
                </mc:Choice>
                <mc:Fallback>
                  <p:oleObj r:id="rId13" imgW="228620" imgH="215936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" y="6"/>
                          <a:ext cx="480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1905000" y="1627188"/>
            <a:ext cx="1733550" cy="1947862"/>
            <a:chOff x="0" y="0"/>
            <a:chExt cx="1092" cy="1227"/>
          </a:xfrm>
        </p:grpSpPr>
        <p:sp>
          <p:nvSpPr>
            <p:cNvPr id="49183" name="Line 19"/>
            <p:cNvSpPr>
              <a:spLocks noChangeShapeType="1"/>
            </p:cNvSpPr>
            <p:nvPr/>
          </p:nvSpPr>
          <p:spPr bwMode="auto">
            <a:xfrm flipV="1">
              <a:off x="240" y="168"/>
              <a:ext cx="408" cy="2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4" name="Line 20"/>
            <p:cNvSpPr>
              <a:spLocks noChangeShapeType="1"/>
            </p:cNvSpPr>
            <p:nvPr/>
          </p:nvSpPr>
          <p:spPr bwMode="auto">
            <a:xfrm flipV="1">
              <a:off x="684" y="612"/>
              <a:ext cx="408" cy="2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5" name="Line 21"/>
            <p:cNvSpPr>
              <a:spLocks noChangeShapeType="1"/>
            </p:cNvSpPr>
            <p:nvPr/>
          </p:nvSpPr>
          <p:spPr bwMode="auto">
            <a:xfrm flipH="1" flipV="1">
              <a:off x="192" y="384"/>
              <a:ext cx="46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6" name="Line 22"/>
            <p:cNvSpPr>
              <a:spLocks noChangeShapeType="1"/>
            </p:cNvSpPr>
            <p:nvPr/>
          </p:nvSpPr>
          <p:spPr bwMode="auto">
            <a:xfrm flipH="1" flipV="1">
              <a:off x="240" y="420"/>
              <a:ext cx="852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9175" name="Object 23"/>
            <p:cNvGraphicFramePr>
              <a:graphicFrameLocks noChangeAspect="1"/>
            </p:cNvGraphicFramePr>
            <p:nvPr/>
          </p:nvGraphicFramePr>
          <p:xfrm>
            <a:off x="528" y="900"/>
            <a:ext cx="42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6" r:id="rId15" imgW="279354" imgH="215936" progId="Equation.3">
                    <p:embed/>
                  </p:oleObj>
                </mc:Choice>
                <mc:Fallback>
                  <p:oleObj r:id="rId15" imgW="279354" imgH="215936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900"/>
                          <a:ext cx="425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0" y="0"/>
            <a:ext cx="34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7" r:id="rId17" imgW="228620" imgH="215936" progId="Equation.3">
                    <p:embed/>
                  </p:oleObj>
                </mc:Choice>
                <mc:Fallback>
                  <p:oleObj r:id="rId17" imgW="228620" imgH="215936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48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3563938" y="2389188"/>
          <a:ext cx="407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r:id="rId19" imgW="152519" imgH="165202" progId="Equation.3">
                  <p:embed/>
                </p:oleObj>
              </mc:Choice>
              <mc:Fallback>
                <p:oleObj r:id="rId19" imgW="152519" imgH="16520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89188"/>
                        <a:ext cx="4079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90262-B166-47CA-BABB-9E5C9BF1193F}" type="slidenum">
              <a:rPr lang="zh-CN" altLang="zh-CN" smtClean="0">
                <a:ea typeface="宋体" charset="-122"/>
              </a:rPr>
              <a:pPr/>
              <a:t>4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0297" name="Text Box 2"/>
          <p:cNvSpPr txBox="1">
            <a:spLocks noChangeArrowheads="1"/>
          </p:cNvSpPr>
          <p:nvPr/>
        </p:nvSpPr>
        <p:spPr bwMode="auto">
          <a:xfrm>
            <a:off x="304800" y="69215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该粒子作一般变速直线运动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95288" y="1228725"/>
          <a:ext cx="31115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r:id="rId3" imgW="1168717" imgH="686117" progId="Equation.3">
                  <p:embed/>
                </p:oleObj>
              </mc:Choice>
              <mc:Fallback>
                <p:oleObj r:id="rId3" imgW="1168717" imgH="68611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28725"/>
                        <a:ext cx="3111500" cy="182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79388" y="3028950"/>
            <a:ext cx="2438400" cy="2119313"/>
            <a:chOff x="0" y="0"/>
            <a:chExt cx="1200" cy="1335"/>
          </a:xfrm>
        </p:grpSpPr>
        <p:sp>
          <p:nvSpPr>
            <p:cNvPr id="10339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向</a:t>
              </a:r>
              <a:r>
                <a:rPr lang="zh-CN" altLang="zh-CN" sz="2800" b="1">
                  <a:solidFill>
                    <a:srgbClr val="0000CC"/>
                  </a:solidFill>
                  <a:latin typeface="Times New Roman" pitchFamily="18" charset="0"/>
                </a:rPr>
                <a:t>+</a:t>
              </a:r>
              <a:r>
                <a:rPr lang="zh-CN" altLang="zh-CN" sz="28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运动？</a:t>
              </a:r>
            </a:p>
          </p:txBody>
        </p:sp>
        <p:sp>
          <p:nvSpPr>
            <p:cNvPr id="10340" name="Text Box 6"/>
            <p:cNvSpPr txBox="1">
              <a:spLocks noChangeArrowheads="1"/>
            </p:cNvSpPr>
            <p:nvPr/>
          </p:nvSpPr>
          <p:spPr bwMode="auto">
            <a:xfrm>
              <a:off x="48" y="1008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向</a:t>
              </a:r>
              <a:r>
                <a:rPr lang="zh-CN" altLang="zh-CN" sz="2800" b="1">
                  <a:solidFill>
                    <a:srgbClr val="0000CC"/>
                  </a:solidFill>
                  <a:latin typeface="Times New Roman" pitchFamily="18" charset="0"/>
                </a:rPr>
                <a:t>-</a:t>
              </a:r>
              <a:r>
                <a:rPr lang="zh-CN" altLang="zh-CN" sz="28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运动？</a:t>
              </a:r>
            </a:p>
          </p:txBody>
        </p:sp>
      </p:grpSp>
      <p:grpSp>
        <p:nvGrpSpPr>
          <p:cNvPr id="10247" name="Group 7"/>
          <p:cNvGrpSpPr>
            <a:grpSpLocks noChangeAspect="1"/>
          </p:cNvGrpSpPr>
          <p:nvPr/>
        </p:nvGrpSpPr>
        <p:grpSpPr bwMode="auto">
          <a:xfrm>
            <a:off x="395288" y="3460750"/>
            <a:ext cx="1720850" cy="2889250"/>
            <a:chOff x="0" y="0"/>
            <a:chExt cx="1084" cy="1820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0" y="0"/>
            <a:ext cx="1084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r:id="rId5" imgW="698514" imgH="431930" progId="Equation.3">
                    <p:embed/>
                  </p:oleObj>
                </mc:Choice>
                <mc:Fallback>
                  <p:oleObj r:id="rId5" imgW="698514" imgH="43193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84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69" y="1152"/>
            <a:ext cx="868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" r:id="rId7" imgW="558875" imgH="431930" progId="Equation.3">
                    <p:embed/>
                  </p:oleObj>
                </mc:Choice>
                <mc:Fallback>
                  <p:oleObj r:id="rId7" imgW="558875" imgH="43193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" y="1152"/>
                          <a:ext cx="868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2843213" y="1804988"/>
            <a:ext cx="5956300" cy="3240087"/>
            <a:chOff x="0" y="0"/>
            <a:chExt cx="3888" cy="2064"/>
          </a:xfrm>
        </p:grpSpPr>
        <p:sp>
          <p:nvSpPr>
            <p:cNvPr id="1030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888" cy="2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96" y="1008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 flipV="1">
              <a:off x="672" y="144"/>
              <a:ext cx="0" cy="1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672" y="1152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672" y="1728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672" y="13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 flipV="1">
              <a:off x="888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 flipV="1">
              <a:off x="468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876" y="100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672" y="172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未知"/>
            <p:cNvSpPr>
              <a:spLocks/>
            </p:cNvSpPr>
            <p:nvPr/>
          </p:nvSpPr>
          <p:spPr bwMode="auto">
            <a:xfrm>
              <a:off x="480" y="1008"/>
              <a:ext cx="864" cy="720"/>
            </a:xfrm>
            <a:custGeom>
              <a:avLst/>
              <a:gdLst>
                <a:gd name="T0" fmla="*/ 0 w 912"/>
                <a:gd name="T1" fmla="*/ 0 h 720"/>
                <a:gd name="T2" fmla="*/ 387 w 912"/>
                <a:gd name="T3" fmla="*/ 720 h 720"/>
                <a:gd name="T4" fmla="*/ 819 w 912"/>
                <a:gd name="T5" fmla="*/ 0 h 720"/>
                <a:gd name="T6" fmla="*/ 0 60000 65536"/>
                <a:gd name="T7" fmla="*/ 0 60000 65536"/>
                <a:gd name="T8" fmla="*/ 0 60000 65536"/>
                <a:gd name="T9" fmla="*/ 0 w 912"/>
                <a:gd name="T10" fmla="*/ 0 h 720"/>
                <a:gd name="T11" fmla="*/ 912 w 91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20">
                  <a:moveTo>
                    <a:pt x="0" y="0"/>
                  </a:moveTo>
                  <a:cubicBezTo>
                    <a:pt x="140" y="360"/>
                    <a:pt x="280" y="720"/>
                    <a:pt x="432" y="720"/>
                  </a:cubicBezTo>
                  <a:cubicBezTo>
                    <a:pt x="584" y="720"/>
                    <a:pt x="748" y="360"/>
                    <a:pt x="912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 flipV="1">
              <a:off x="1344" y="816"/>
              <a:ext cx="48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6" name="Text Box 26"/>
            <p:cNvSpPr txBox="1">
              <a:spLocks noChangeArrowheads="1"/>
            </p:cNvSpPr>
            <p:nvPr/>
          </p:nvSpPr>
          <p:spPr bwMode="auto">
            <a:xfrm>
              <a:off x="240" y="720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0317" name="Text Box 27"/>
            <p:cNvSpPr txBox="1">
              <a:spLocks noChangeArrowheads="1"/>
            </p:cNvSpPr>
            <p:nvPr/>
          </p:nvSpPr>
          <p:spPr bwMode="auto">
            <a:xfrm>
              <a:off x="432" y="1200"/>
              <a:ext cx="33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-6</a:t>
              </a:r>
            </a:p>
          </p:txBody>
        </p:sp>
        <p:sp>
          <p:nvSpPr>
            <p:cNvPr id="10318" name="Text Box 28"/>
            <p:cNvSpPr txBox="1">
              <a:spLocks noChangeArrowheads="1"/>
            </p:cNvSpPr>
            <p:nvPr/>
          </p:nvSpPr>
          <p:spPr bwMode="auto">
            <a:xfrm>
              <a:off x="1008" y="720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319" name="Text Box 29"/>
            <p:cNvSpPr txBox="1">
              <a:spLocks noChangeArrowheads="1"/>
            </p:cNvSpPr>
            <p:nvPr/>
          </p:nvSpPr>
          <p:spPr bwMode="auto">
            <a:xfrm>
              <a:off x="768" y="720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20" name="Text Box 30"/>
            <p:cNvSpPr txBox="1">
              <a:spLocks noChangeArrowheads="1"/>
            </p:cNvSpPr>
            <p:nvPr/>
          </p:nvSpPr>
          <p:spPr bwMode="auto">
            <a:xfrm>
              <a:off x="1248" y="720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321" name="Text Box 31"/>
            <p:cNvSpPr txBox="1">
              <a:spLocks noChangeArrowheads="1"/>
            </p:cNvSpPr>
            <p:nvPr/>
          </p:nvSpPr>
          <p:spPr bwMode="auto">
            <a:xfrm>
              <a:off x="336" y="153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-12</a:t>
              </a:r>
            </a:p>
          </p:txBody>
        </p:sp>
        <p:graphicFrame>
          <p:nvGraphicFramePr>
            <p:cNvPr id="10272" name="Object 32"/>
            <p:cNvGraphicFramePr>
              <a:graphicFrameLocks noChangeAspect="1"/>
            </p:cNvGraphicFramePr>
            <p:nvPr/>
          </p:nvGraphicFramePr>
          <p:xfrm>
            <a:off x="505" y="98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r:id="rId9" imgW="127042" imgH="139714" progId="Equation.3">
                    <p:embed/>
                  </p:oleObj>
                </mc:Choice>
                <mc:Fallback>
                  <p:oleObj r:id="rId9" imgW="127042" imgH="139714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98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33"/>
            <p:cNvGraphicFramePr>
              <a:graphicFrameLocks noChangeAspect="1"/>
            </p:cNvGraphicFramePr>
            <p:nvPr/>
          </p:nvGraphicFramePr>
          <p:xfrm>
            <a:off x="1488" y="1056"/>
            <a:ext cx="40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r:id="rId11" imgW="254097" imgH="203341" progId="Equation.3">
                    <p:embed/>
                  </p:oleObj>
                </mc:Choice>
                <mc:Fallback>
                  <p:oleObj r:id="rId11" imgW="254097" imgH="203341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40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34"/>
            <p:cNvGraphicFramePr>
              <a:graphicFrameLocks noChangeAspect="1"/>
            </p:cNvGraphicFramePr>
            <p:nvPr/>
          </p:nvGraphicFramePr>
          <p:xfrm>
            <a:off x="720" y="48"/>
            <a:ext cx="76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r:id="rId13" imgW="545707" imgH="215936" progId="Equation.3">
                    <p:embed/>
                  </p:oleObj>
                </mc:Choice>
                <mc:Fallback>
                  <p:oleObj r:id="rId13" imgW="545707" imgH="215936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"/>
                          <a:ext cx="763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2" name="Line 35"/>
            <p:cNvSpPr>
              <a:spLocks noChangeShapeType="1"/>
            </p:cNvSpPr>
            <p:nvPr/>
          </p:nvSpPr>
          <p:spPr bwMode="auto">
            <a:xfrm>
              <a:off x="2064" y="1008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36"/>
            <p:cNvSpPr>
              <a:spLocks noChangeShapeType="1"/>
            </p:cNvSpPr>
            <p:nvPr/>
          </p:nvSpPr>
          <p:spPr bwMode="auto">
            <a:xfrm flipV="1">
              <a:off x="2640" y="144"/>
              <a:ext cx="0" cy="1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37"/>
            <p:cNvSpPr>
              <a:spLocks noChangeShapeType="1"/>
            </p:cNvSpPr>
            <p:nvPr/>
          </p:nvSpPr>
          <p:spPr bwMode="auto">
            <a:xfrm>
              <a:off x="2640" y="1152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38"/>
            <p:cNvSpPr>
              <a:spLocks noChangeShapeType="1"/>
            </p:cNvSpPr>
            <p:nvPr/>
          </p:nvSpPr>
          <p:spPr bwMode="auto">
            <a:xfrm>
              <a:off x="2640" y="1728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39"/>
            <p:cNvSpPr>
              <a:spLocks noChangeShapeType="1"/>
            </p:cNvSpPr>
            <p:nvPr/>
          </p:nvSpPr>
          <p:spPr bwMode="auto">
            <a:xfrm>
              <a:off x="2640" y="1536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40"/>
            <p:cNvSpPr>
              <a:spLocks noChangeShapeType="1"/>
            </p:cNvSpPr>
            <p:nvPr/>
          </p:nvSpPr>
          <p:spPr bwMode="auto">
            <a:xfrm>
              <a:off x="2640" y="13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41"/>
            <p:cNvSpPr>
              <a:spLocks noChangeShapeType="1"/>
            </p:cNvSpPr>
            <p:nvPr/>
          </p:nvSpPr>
          <p:spPr bwMode="auto">
            <a:xfrm flipV="1">
              <a:off x="2856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Line 42"/>
            <p:cNvSpPr>
              <a:spLocks noChangeShapeType="1"/>
            </p:cNvSpPr>
            <p:nvPr/>
          </p:nvSpPr>
          <p:spPr bwMode="auto">
            <a:xfrm flipV="1">
              <a:off x="2436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43"/>
            <p:cNvSpPr>
              <a:spLocks noChangeShapeType="1"/>
            </p:cNvSpPr>
            <p:nvPr/>
          </p:nvSpPr>
          <p:spPr bwMode="auto">
            <a:xfrm flipV="1">
              <a:off x="3072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1" name="Line 44"/>
            <p:cNvSpPr>
              <a:spLocks noChangeShapeType="1"/>
            </p:cNvSpPr>
            <p:nvPr/>
          </p:nvSpPr>
          <p:spPr bwMode="auto">
            <a:xfrm flipV="1">
              <a:off x="3312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Text Box 45"/>
            <p:cNvSpPr txBox="1">
              <a:spLocks noChangeArrowheads="1"/>
            </p:cNvSpPr>
            <p:nvPr/>
          </p:nvSpPr>
          <p:spPr bwMode="auto">
            <a:xfrm>
              <a:off x="2208" y="720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0333" name="Text Box 46"/>
            <p:cNvSpPr txBox="1">
              <a:spLocks noChangeArrowheads="1"/>
            </p:cNvSpPr>
            <p:nvPr/>
          </p:nvSpPr>
          <p:spPr bwMode="auto">
            <a:xfrm>
              <a:off x="2400" y="1200"/>
              <a:ext cx="33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-6</a:t>
              </a:r>
            </a:p>
          </p:txBody>
        </p:sp>
        <p:sp>
          <p:nvSpPr>
            <p:cNvPr id="10334" name="Text Box 47"/>
            <p:cNvSpPr txBox="1">
              <a:spLocks noChangeArrowheads="1"/>
            </p:cNvSpPr>
            <p:nvPr/>
          </p:nvSpPr>
          <p:spPr bwMode="auto">
            <a:xfrm>
              <a:off x="2976" y="720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335" name="Text Box 48"/>
            <p:cNvSpPr txBox="1">
              <a:spLocks noChangeArrowheads="1"/>
            </p:cNvSpPr>
            <p:nvPr/>
          </p:nvSpPr>
          <p:spPr bwMode="auto">
            <a:xfrm>
              <a:off x="2736" y="720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36" name="Text Box 49"/>
            <p:cNvSpPr txBox="1">
              <a:spLocks noChangeArrowheads="1"/>
            </p:cNvSpPr>
            <p:nvPr/>
          </p:nvSpPr>
          <p:spPr bwMode="auto">
            <a:xfrm>
              <a:off x="3217" y="720"/>
              <a:ext cx="3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337" name="Text Box 50"/>
            <p:cNvSpPr txBox="1">
              <a:spLocks noChangeArrowheads="1"/>
            </p:cNvSpPr>
            <p:nvPr/>
          </p:nvSpPr>
          <p:spPr bwMode="auto">
            <a:xfrm>
              <a:off x="2304" y="153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-12</a:t>
              </a:r>
            </a:p>
          </p:txBody>
        </p:sp>
        <p:graphicFrame>
          <p:nvGraphicFramePr>
            <p:cNvPr id="10291" name="Object 51"/>
            <p:cNvGraphicFramePr>
              <a:graphicFrameLocks noChangeAspect="1"/>
            </p:cNvGraphicFramePr>
            <p:nvPr/>
          </p:nvGraphicFramePr>
          <p:xfrm>
            <a:off x="2473" y="98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r:id="rId15" imgW="127042" imgH="139714" progId="Equation.3">
                    <p:embed/>
                  </p:oleObj>
                </mc:Choice>
                <mc:Fallback>
                  <p:oleObj r:id="rId15" imgW="127042" imgH="139714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98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8" name="Line 52"/>
            <p:cNvSpPr>
              <a:spLocks noChangeShapeType="1"/>
            </p:cNvSpPr>
            <p:nvPr/>
          </p:nvSpPr>
          <p:spPr bwMode="auto">
            <a:xfrm flipV="1">
              <a:off x="2496" y="432"/>
              <a:ext cx="720" cy="11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3" name="Object 53"/>
            <p:cNvGraphicFramePr>
              <a:graphicFrameLocks noChangeAspect="1"/>
            </p:cNvGraphicFramePr>
            <p:nvPr/>
          </p:nvGraphicFramePr>
          <p:xfrm>
            <a:off x="2688" y="48"/>
            <a:ext cx="79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r:id="rId16" imgW="571074" imgH="215936" progId="Equation.3">
                    <p:embed/>
                  </p:oleObj>
                </mc:Choice>
                <mc:Fallback>
                  <p:oleObj r:id="rId16" imgW="571074" imgH="215936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48"/>
                          <a:ext cx="799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4" name="Object 54"/>
            <p:cNvGraphicFramePr>
              <a:graphicFrameLocks noChangeAspect="1"/>
            </p:cNvGraphicFramePr>
            <p:nvPr/>
          </p:nvGraphicFramePr>
          <p:xfrm>
            <a:off x="3456" y="1056"/>
            <a:ext cx="40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r:id="rId18" imgW="254097" imgH="203341" progId="Equation.3">
                    <p:embed/>
                  </p:oleObj>
                </mc:Choice>
                <mc:Fallback>
                  <p:oleObj r:id="rId18" imgW="254097" imgH="203341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56"/>
                          <a:ext cx="40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4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A2BFD-BBDB-491E-B472-49B26348A91A}" type="slidenum">
              <a:rPr lang="zh-CN" altLang="zh-CN" smtClean="0">
                <a:ea typeface="宋体" charset="-122"/>
              </a:rPr>
              <a:pPr/>
              <a:t>40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50242" name="Group 2"/>
          <p:cNvGrpSpPr>
            <a:grpSpLocks/>
          </p:cNvGrpSpPr>
          <p:nvPr/>
        </p:nvGrpSpPr>
        <p:grpSpPr bwMode="auto">
          <a:xfrm>
            <a:off x="4211638" y="715963"/>
            <a:ext cx="4419600" cy="3352800"/>
            <a:chOff x="0" y="0"/>
            <a:chExt cx="2784" cy="2112"/>
          </a:xfrm>
        </p:grpSpPr>
        <p:sp>
          <p:nvSpPr>
            <p:cNvPr id="5026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78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69" name="Group 4"/>
            <p:cNvGrpSpPr>
              <a:grpSpLocks/>
            </p:cNvGrpSpPr>
            <p:nvPr/>
          </p:nvGrpSpPr>
          <p:grpSpPr bwMode="auto">
            <a:xfrm>
              <a:off x="48" y="48"/>
              <a:ext cx="2659" cy="1999"/>
              <a:chOff x="0" y="0"/>
              <a:chExt cx="2659" cy="1999"/>
            </a:xfrm>
          </p:grpSpPr>
          <p:grpSp>
            <p:nvGrpSpPr>
              <p:cNvPr id="5027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659" cy="1716"/>
                <a:chOff x="0" y="0"/>
                <a:chExt cx="2659" cy="1716"/>
              </a:xfrm>
            </p:grpSpPr>
            <p:sp>
              <p:nvSpPr>
                <p:cNvPr id="50272" name="Line 6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211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53" y="0"/>
                  <a:ext cx="0" cy="1419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4" name="Rectangle 8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7" y="242"/>
                  <a:ext cx="333" cy="157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5" name="Line 9"/>
                <p:cNvSpPr>
                  <a:spLocks noChangeShapeType="1"/>
                </p:cNvSpPr>
                <p:nvPr/>
              </p:nvSpPr>
              <p:spPr bwMode="auto">
                <a:xfrm>
                  <a:off x="951" y="336"/>
                  <a:ext cx="143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6" name="Line 10"/>
                <p:cNvSpPr>
                  <a:spLocks noChangeShapeType="1"/>
                </p:cNvSpPr>
                <p:nvPr/>
              </p:nvSpPr>
              <p:spPr bwMode="auto">
                <a:xfrm>
                  <a:off x="624" y="333"/>
                  <a:ext cx="5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0187" name="Object 11"/>
                <p:cNvGraphicFramePr>
                  <a:graphicFrameLocks noChangeAspect="1"/>
                </p:cNvGraphicFramePr>
                <p:nvPr/>
              </p:nvGraphicFramePr>
              <p:xfrm>
                <a:off x="54" y="1425"/>
                <a:ext cx="217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33" r:id="rId4" imgW="127042" imgH="139714" progId="Equation.3">
                        <p:embed/>
                      </p:oleObj>
                    </mc:Choice>
                    <mc:Fallback>
                      <p:oleObj r:id="rId4" imgW="127042" imgH="139714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" y="1425"/>
                              <a:ext cx="217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188" name="Object 12"/>
                <p:cNvGraphicFramePr>
                  <a:graphicFrameLocks noChangeAspect="1"/>
                </p:cNvGraphicFramePr>
                <p:nvPr/>
              </p:nvGraphicFramePr>
              <p:xfrm>
                <a:off x="2441" y="1296"/>
                <a:ext cx="218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34" r:id="rId6" imgW="127042" imgH="139714" progId="Equation.3">
                        <p:embed/>
                      </p:oleObj>
                    </mc:Choice>
                    <mc:Fallback>
                      <p:oleObj r:id="rId6" imgW="127042" imgH="139714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1" y="1296"/>
                              <a:ext cx="218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189" name="Object 13"/>
                <p:cNvGraphicFramePr>
                  <a:graphicFrameLocks noChangeAspect="1"/>
                </p:cNvGraphicFramePr>
                <p:nvPr/>
              </p:nvGraphicFramePr>
              <p:xfrm>
                <a:off x="0" y="180"/>
                <a:ext cx="244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35" r:id="rId8" imgW="165202" imgH="165202" progId="Equation.3">
                        <p:embed/>
                      </p:oleObj>
                    </mc:Choice>
                    <mc:Fallback>
                      <p:oleObj r:id="rId8" imgW="165202" imgH="165202" progId="Equation.3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80"/>
                              <a:ext cx="244" cy="2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190" name="Object 14"/>
                <p:cNvGraphicFramePr>
                  <a:graphicFrameLocks noChangeAspect="1"/>
                </p:cNvGraphicFramePr>
                <p:nvPr/>
              </p:nvGraphicFramePr>
              <p:xfrm>
                <a:off x="1178" y="10"/>
                <a:ext cx="231" cy="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36" r:id="rId10" imgW="152519" imgH="215936" progId="Equation.3">
                        <p:embed/>
                      </p:oleObj>
                    </mc:Choice>
                    <mc:Fallback>
                      <p:oleObj r:id="rId10" imgW="152519" imgH="215936" progId="Equation.3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8" y="10"/>
                              <a:ext cx="231" cy="3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77" name="Oval 15"/>
                <p:cNvSpPr>
                  <a:spLocks noChangeArrowheads="1"/>
                </p:cNvSpPr>
                <p:nvPr/>
              </p:nvSpPr>
              <p:spPr bwMode="auto">
                <a:xfrm>
                  <a:off x="1152" y="1104"/>
                  <a:ext cx="660" cy="588"/>
                </a:xfrm>
                <a:prstGeom prst="ellipse">
                  <a:avLst/>
                </a:prstGeom>
                <a:noFill/>
                <a:ln w="38100">
                  <a:solidFill>
                    <a:schemeClr val="folHlink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488" y="1284"/>
                  <a:ext cx="301" cy="15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7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728" y="1248"/>
                  <a:ext cx="336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80" name="未知"/>
                <p:cNvSpPr>
                  <a:spLocks/>
                </p:cNvSpPr>
                <p:nvPr/>
              </p:nvSpPr>
              <p:spPr bwMode="auto">
                <a:xfrm>
                  <a:off x="1680" y="1344"/>
                  <a:ext cx="240" cy="372"/>
                </a:xfrm>
                <a:custGeom>
                  <a:avLst/>
                  <a:gdLst>
                    <a:gd name="T0" fmla="*/ 253 w 228"/>
                    <a:gd name="T1" fmla="*/ 0 h 132"/>
                    <a:gd name="T2" fmla="*/ 0 w 228"/>
                    <a:gd name="T3" fmla="*/ 1048 h 132"/>
                    <a:gd name="T4" fmla="*/ 0 60000 65536"/>
                    <a:gd name="T5" fmla="*/ 0 60000 65536"/>
                    <a:gd name="T6" fmla="*/ 0 w 228"/>
                    <a:gd name="T7" fmla="*/ 0 h 132"/>
                    <a:gd name="T8" fmla="*/ 228 w 228"/>
                    <a:gd name="T9" fmla="*/ 132 h 13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132">
                      <a:moveTo>
                        <a:pt x="228" y="0"/>
                      </a:moveTo>
                      <a:cubicBezTo>
                        <a:pt x="154" y="7"/>
                        <a:pt x="0" y="18"/>
                        <a:pt x="0" y="13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CC"/>
                  </a:solidFill>
                  <a:round/>
                  <a:headEnd/>
                  <a:tailEnd type="arrow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0195" name="Object 19"/>
              <p:cNvGraphicFramePr>
                <a:graphicFrameLocks noChangeAspect="1"/>
              </p:cNvGraphicFramePr>
              <p:nvPr/>
            </p:nvGraphicFramePr>
            <p:xfrm>
              <a:off x="1440" y="1440"/>
              <a:ext cx="217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7" r:id="rId12" imgW="127042" imgH="139714" progId="Equation.3">
                      <p:embed/>
                    </p:oleObj>
                  </mc:Choice>
                  <mc:Fallback>
                    <p:oleObj r:id="rId12" imgW="127042" imgH="139714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440"/>
                            <a:ext cx="217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20"/>
              <p:cNvGraphicFramePr>
                <a:graphicFrameLocks noChangeAspect="1"/>
              </p:cNvGraphicFramePr>
              <p:nvPr/>
            </p:nvGraphicFramePr>
            <p:xfrm>
              <a:off x="1552" y="815"/>
              <a:ext cx="23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8" r:id="rId14" imgW="127042" imgH="177732" progId="Equation.3">
                      <p:embed/>
                    </p:oleObj>
                  </mc:Choice>
                  <mc:Fallback>
                    <p:oleObj r:id="rId14" imgW="127042" imgH="177732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2" y="815"/>
                            <a:ext cx="23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21"/>
              <p:cNvGraphicFramePr>
                <a:graphicFrameLocks noChangeAspect="1"/>
              </p:cNvGraphicFramePr>
              <p:nvPr/>
            </p:nvGraphicFramePr>
            <p:xfrm>
              <a:off x="2074" y="1438"/>
              <a:ext cx="236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9" r:id="rId16" imgW="152519" imgH="215936" progId="Equation.3">
                      <p:embed/>
                    </p:oleObj>
                  </mc:Choice>
                  <mc:Fallback>
                    <p:oleObj r:id="rId16" imgW="152519" imgH="215936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4" y="1438"/>
                            <a:ext cx="236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22"/>
              <p:cNvGraphicFramePr>
                <a:graphicFrameLocks noChangeAspect="1"/>
              </p:cNvGraphicFramePr>
              <p:nvPr/>
            </p:nvGraphicFramePr>
            <p:xfrm>
              <a:off x="1877" y="935"/>
              <a:ext cx="30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40" r:id="rId18" imgW="165131" imgH="177809" progId="Equation.3">
                      <p:embed/>
                    </p:oleObj>
                  </mc:Choice>
                  <mc:Fallback>
                    <p:oleObj r:id="rId18" imgW="165131" imgH="177809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7" y="935"/>
                            <a:ext cx="30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9" name="Object 23"/>
              <p:cNvGraphicFramePr>
                <a:graphicFrameLocks noChangeAspect="1"/>
              </p:cNvGraphicFramePr>
              <p:nvPr/>
            </p:nvGraphicFramePr>
            <p:xfrm>
              <a:off x="1728" y="1728"/>
              <a:ext cx="23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41" r:id="rId20" imgW="139835" imgH="165202" progId="Equation.3">
                      <p:embed/>
                    </p:oleObj>
                  </mc:Choice>
                  <mc:Fallback>
                    <p:oleObj r:id="rId20" imgW="139835" imgH="165202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728"/>
                            <a:ext cx="232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71" name="Line 24"/>
              <p:cNvSpPr>
                <a:spLocks noChangeShapeType="1"/>
              </p:cNvSpPr>
              <p:nvPr/>
            </p:nvSpPr>
            <p:spPr bwMode="auto">
              <a:xfrm flipV="1">
                <a:off x="1536" y="1440"/>
                <a:ext cx="56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4211638" y="708025"/>
            <a:ext cx="4419600" cy="3352800"/>
            <a:chOff x="0" y="0"/>
            <a:chExt cx="2784" cy="2112"/>
          </a:xfrm>
        </p:grpSpPr>
        <p:grpSp>
          <p:nvGrpSpPr>
            <p:cNvPr id="50248" name="Group 26"/>
            <p:cNvGrpSpPr>
              <a:grpSpLocks/>
            </p:cNvGrpSpPr>
            <p:nvPr/>
          </p:nvGrpSpPr>
          <p:grpSpPr bwMode="auto">
            <a:xfrm>
              <a:off x="0" y="0"/>
              <a:ext cx="2784" cy="2112"/>
              <a:chOff x="0" y="0"/>
              <a:chExt cx="2784" cy="2112"/>
            </a:xfrm>
          </p:grpSpPr>
          <p:sp>
            <p:nvSpPr>
              <p:cNvPr id="50257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8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58" name="Group 28"/>
              <p:cNvGrpSpPr>
                <a:grpSpLocks/>
              </p:cNvGrpSpPr>
              <p:nvPr/>
            </p:nvGrpSpPr>
            <p:grpSpPr bwMode="auto">
              <a:xfrm>
                <a:off x="528" y="480"/>
                <a:ext cx="1911" cy="1020"/>
                <a:chOff x="0" y="0"/>
                <a:chExt cx="1911" cy="1020"/>
              </a:xfrm>
            </p:grpSpPr>
            <p:grpSp>
              <p:nvGrpSpPr>
                <p:cNvPr id="50262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11" cy="1020"/>
                  <a:chOff x="0" y="0"/>
                  <a:chExt cx="1911" cy="1020"/>
                </a:xfrm>
              </p:grpSpPr>
              <p:sp>
                <p:nvSpPr>
                  <p:cNvPr id="5026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723"/>
                    <a:ext cx="192" cy="27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1011"/>
                    <a:ext cx="59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6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52" y="723"/>
                    <a:ext cx="468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7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0"/>
                    <a:ext cx="1020" cy="10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0210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508" y="763"/>
                  <a:ext cx="220" cy="2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42" r:id="rId22" imgW="140017" imgH="140017" progId="Equation.3">
                          <p:embed/>
                        </p:oleObj>
                      </mc:Choice>
                      <mc:Fallback>
                        <p:oleObj r:id="rId22" imgW="140017" imgH="140017" progId="Equation.3">
                          <p:embed/>
                          <p:pic>
                            <p:nvPicPr>
                              <p:cNvPr id="0" name="Picture 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" y="763"/>
                                <a:ext cx="220" cy="2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211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1584" y="672"/>
                  <a:ext cx="327" cy="3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43" r:id="rId24" imgW="215936" imgH="215936" progId="Equation.3">
                          <p:embed/>
                        </p:oleObj>
                      </mc:Choice>
                      <mc:Fallback>
                        <p:oleObj r:id="rId24" imgW="215936" imgH="215936" progId="Equation.3">
                          <p:embed/>
                          <p:pic>
                            <p:nvPicPr>
                              <p:cNvPr id="0" name="Picture 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84" y="672"/>
                                <a:ext cx="327" cy="32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026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92" y="864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59" name="Group 37"/>
              <p:cNvGrpSpPr>
                <a:grpSpLocks/>
              </p:cNvGrpSpPr>
              <p:nvPr/>
            </p:nvGrpSpPr>
            <p:grpSpPr bwMode="auto">
              <a:xfrm rot="-349841">
                <a:off x="1632" y="1296"/>
                <a:ext cx="192" cy="96"/>
                <a:chOff x="0" y="0"/>
                <a:chExt cx="192" cy="96"/>
              </a:xfrm>
            </p:grpSpPr>
            <p:sp>
              <p:nvSpPr>
                <p:cNvPr id="5026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61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249" name="Group 40"/>
            <p:cNvGrpSpPr>
              <a:grpSpLocks/>
            </p:cNvGrpSpPr>
            <p:nvPr/>
          </p:nvGrpSpPr>
          <p:grpSpPr bwMode="auto">
            <a:xfrm>
              <a:off x="48" y="48"/>
              <a:ext cx="2659" cy="1800"/>
              <a:chOff x="0" y="0"/>
              <a:chExt cx="2659" cy="1800"/>
            </a:xfrm>
          </p:grpSpPr>
          <p:grpSp>
            <p:nvGrpSpPr>
              <p:cNvPr id="50250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2659" cy="1692"/>
                <a:chOff x="0" y="0"/>
                <a:chExt cx="2659" cy="1692"/>
              </a:xfrm>
            </p:grpSpPr>
            <p:sp>
              <p:nvSpPr>
                <p:cNvPr id="50251" name="Line 42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211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5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53" y="0"/>
                  <a:ext cx="0" cy="1419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53" name="Rectangle 44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7" y="242"/>
                  <a:ext cx="333" cy="157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54" name="Line 45"/>
                <p:cNvSpPr>
                  <a:spLocks noChangeShapeType="1"/>
                </p:cNvSpPr>
                <p:nvPr/>
              </p:nvSpPr>
              <p:spPr bwMode="auto">
                <a:xfrm>
                  <a:off x="951" y="336"/>
                  <a:ext cx="143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55" name="Line 46"/>
                <p:cNvSpPr>
                  <a:spLocks noChangeShapeType="1"/>
                </p:cNvSpPr>
                <p:nvPr/>
              </p:nvSpPr>
              <p:spPr bwMode="auto">
                <a:xfrm>
                  <a:off x="624" y="333"/>
                  <a:ext cx="5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0223" name="Object 47"/>
                <p:cNvGraphicFramePr>
                  <a:graphicFrameLocks noChangeAspect="1"/>
                </p:cNvGraphicFramePr>
                <p:nvPr/>
              </p:nvGraphicFramePr>
              <p:xfrm>
                <a:off x="54" y="1425"/>
                <a:ext cx="217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44" r:id="rId26" imgW="127042" imgH="139714" progId="Equation.3">
                        <p:embed/>
                      </p:oleObj>
                    </mc:Choice>
                    <mc:Fallback>
                      <p:oleObj r:id="rId26" imgW="127042" imgH="139714" progId="Equation.3">
                        <p:embed/>
                        <p:pic>
                          <p:nvPicPr>
                            <p:cNvPr id="0" name="Picture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" y="1425"/>
                              <a:ext cx="217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224" name="Object 48"/>
                <p:cNvGraphicFramePr>
                  <a:graphicFrameLocks noChangeAspect="1"/>
                </p:cNvGraphicFramePr>
                <p:nvPr/>
              </p:nvGraphicFramePr>
              <p:xfrm>
                <a:off x="2441" y="1296"/>
                <a:ext cx="218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45" r:id="rId28" imgW="127042" imgH="139714" progId="Equation.3">
                        <p:embed/>
                      </p:oleObj>
                    </mc:Choice>
                    <mc:Fallback>
                      <p:oleObj r:id="rId28" imgW="127042" imgH="139714" progId="Equation.3">
                        <p:embed/>
                        <p:pic>
                          <p:nvPicPr>
                            <p:cNvPr id="0" name="Picture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1" y="1296"/>
                              <a:ext cx="218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225" name="Object 49"/>
                <p:cNvGraphicFramePr>
                  <a:graphicFrameLocks noChangeAspect="1"/>
                </p:cNvGraphicFramePr>
                <p:nvPr/>
              </p:nvGraphicFramePr>
              <p:xfrm>
                <a:off x="0" y="180"/>
                <a:ext cx="244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46" r:id="rId29" imgW="165202" imgH="165202" progId="Equation.3">
                        <p:embed/>
                      </p:oleObj>
                    </mc:Choice>
                    <mc:Fallback>
                      <p:oleObj r:id="rId29" imgW="165202" imgH="165202" progId="Equation.3">
                        <p:embed/>
                        <p:pic>
                          <p:nvPicPr>
                            <p:cNvPr id="0" name="Picture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80"/>
                              <a:ext cx="244" cy="2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226" name="Object 50"/>
                <p:cNvGraphicFramePr>
                  <a:graphicFrameLocks noChangeAspect="1"/>
                </p:cNvGraphicFramePr>
                <p:nvPr/>
              </p:nvGraphicFramePr>
              <p:xfrm>
                <a:off x="1178" y="10"/>
                <a:ext cx="231" cy="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47" r:id="rId31" imgW="152519" imgH="215936" progId="Equation.3">
                        <p:embed/>
                      </p:oleObj>
                    </mc:Choice>
                    <mc:Fallback>
                      <p:oleObj r:id="rId31" imgW="152519" imgH="215936" progId="Equation.3">
                        <p:embed/>
                        <p:pic>
                          <p:nvPicPr>
                            <p:cNvPr id="0" name="Picture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8" y="10"/>
                              <a:ext cx="231" cy="3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56" name="Oval 51"/>
                <p:cNvSpPr>
                  <a:spLocks noChangeArrowheads="1"/>
                </p:cNvSpPr>
                <p:nvPr/>
              </p:nvSpPr>
              <p:spPr bwMode="auto">
                <a:xfrm>
                  <a:off x="1152" y="1104"/>
                  <a:ext cx="660" cy="588"/>
                </a:xfrm>
                <a:prstGeom prst="ellipse">
                  <a:avLst/>
                </a:prstGeom>
                <a:noFill/>
                <a:ln w="38100">
                  <a:solidFill>
                    <a:schemeClr val="folHlink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0228" name="Object 52"/>
              <p:cNvGraphicFramePr>
                <a:graphicFrameLocks noChangeAspect="1"/>
              </p:cNvGraphicFramePr>
              <p:nvPr/>
            </p:nvGraphicFramePr>
            <p:xfrm>
              <a:off x="1440" y="1440"/>
              <a:ext cx="217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48" r:id="rId32" imgW="127042" imgH="139714" progId="Equation.3">
                      <p:embed/>
                    </p:oleObj>
                  </mc:Choice>
                  <mc:Fallback>
                    <p:oleObj r:id="rId32" imgW="127042" imgH="139714" progId="Equation.3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440"/>
                            <a:ext cx="217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29" name="Object 53"/>
              <p:cNvGraphicFramePr>
                <a:graphicFrameLocks noChangeAspect="1"/>
              </p:cNvGraphicFramePr>
              <p:nvPr/>
            </p:nvGraphicFramePr>
            <p:xfrm>
              <a:off x="1552" y="815"/>
              <a:ext cx="23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49" r:id="rId33" imgW="127042" imgH="177732" progId="Equation.3">
                      <p:embed/>
                    </p:oleObj>
                  </mc:Choice>
                  <mc:Fallback>
                    <p:oleObj r:id="rId33" imgW="127042" imgH="177732" progId="Equation.3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2" y="815"/>
                            <a:ext cx="23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30" name="Object 54"/>
              <p:cNvGraphicFramePr>
                <a:graphicFrameLocks noChangeAspect="1"/>
              </p:cNvGraphicFramePr>
              <p:nvPr/>
            </p:nvGraphicFramePr>
            <p:xfrm>
              <a:off x="2074" y="1438"/>
              <a:ext cx="236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0" r:id="rId35" imgW="152519" imgH="215936" progId="Equation.3">
                      <p:embed/>
                    </p:oleObj>
                  </mc:Choice>
                  <mc:Fallback>
                    <p:oleObj r:id="rId35" imgW="152519" imgH="215936" progId="Equation.3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4" y="1438"/>
                            <a:ext cx="236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31" name="Object 55"/>
              <p:cNvGraphicFramePr>
                <a:graphicFrameLocks noChangeAspect="1"/>
              </p:cNvGraphicFramePr>
              <p:nvPr/>
            </p:nvGraphicFramePr>
            <p:xfrm>
              <a:off x="1877" y="935"/>
              <a:ext cx="30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1" r:id="rId36" imgW="165131" imgH="177809" progId="Equation.3">
                      <p:embed/>
                    </p:oleObj>
                  </mc:Choice>
                  <mc:Fallback>
                    <p:oleObj r:id="rId36" imgW="165131" imgH="177809" progId="Equation.3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7" y="935"/>
                            <a:ext cx="30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244" name="Text Box 56"/>
          <p:cNvSpPr txBox="1">
            <a:spLocks noChangeArrowheads="1"/>
          </p:cNvSpPr>
          <p:nvPr/>
        </p:nvSpPr>
        <p:spPr bwMode="auto">
          <a:xfrm>
            <a:off x="179388" y="679450"/>
            <a:ext cx="1349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宋体" charset="-122"/>
              </a:rPr>
              <a:t>解</a:t>
            </a:r>
            <a:r>
              <a:rPr lang="zh-CN" altLang="zh-CN" sz="2800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chemeClr val="hlink"/>
                </a:solidFill>
                <a:latin typeface="宋体" charset="-122"/>
              </a:rPr>
              <a:t>：</a:t>
            </a:r>
            <a:endParaRPr lang="zh-CN" altLang="en-US" sz="28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50245" name="Text Box 57"/>
          <p:cNvSpPr txBox="1">
            <a:spLocks noChangeArrowheads="1"/>
          </p:cNvSpPr>
          <p:nvPr/>
        </p:nvSpPr>
        <p:spPr bwMode="auto">
          <a:xfrm>
            <a:off x="179388" y="1327150"/>
            <a:ext cx="38512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以船为参考系，设艇对船的速度为</a:t>
            </a:r>
          </a:p>
        </p:txBody>
      </p:sp>
      <p:graphicFrame>
        <p:nvGraphicFramePr>
          <p:cNvPr id="50234" name="Object 58"/>
          <p:cNvGraphicFramePr>
            <a:graphicFrameLocks noChangeAspect="1"/>
          </p:cNvGraphicFramePr>
          <p:nvPr/>
        </p:nvGraphicFramePr>
        <p:xfrm>
          <a:off x="323850" y="2479675"/>
          <a:ext cx="2659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2" r:id="rId38" imgW="621808" imgH="215936" progId="Equation.3">
                  <p:embed/>
                </p:oleObj>
              </mc:Choice>
              <mc:Fallback>
                <p:oleObj r:id="rId38" imgW="621808" imgH="215936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79675"/>
                        <a:ext cx="26590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6" name="Text Box 59"/>
          <p:cNvSpPr txBox="1">
            <a:spLocks noChangeArrowheads="1"/>
          </p:cNvSpPr>
          <p:nvPr/>
        </p:nvSpPr>
        <p:spPr bwMode="auto">
          <a:xfrm>
            <a:off x="323850" y="3284538"/>
            <a:ext cx="2124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艇出发时：</a:t>
            </a:r>
          </a:p>
        </p:txBody>
      </p:sp>
      <p:graphicFrame>
        <p:nvGraphicFramePr>
          <p:cNvPr id="50236" name="Object 60"/>
          <p:cNvGraphicFramePr>
            <a:graphicFrameLocks noChangeAspect="1"/>
          </p:cNvGraphicFramePr>
          <p:nvPr/>
        </p:nvGraphicFramePr>
        <p:xfrm>
          <a:off x="323850" y="4221163"/>
          <a:ext cx="24495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3" r:id="rId40" imgW="1092043" imgH="431930" progId="Equation.3">
                  <p:embed/>
                </p:oleObj>
              </mc:Choice>
              <mc:Fallback>
                <p:oleObj r:id="rId40" imgW="1092043" imgH="43193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244951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3851275" y="4365625"/>
            <a:ext cx="20462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相遇条件：</a:t>
            </a:r>
          </a:p>
        </p:txBody>
      </p:sp>
      <p:graphicFrame>
        <p:nvGraphicFramePr>
          <p:cNvPr id="50238" name="Object 62"/>
          <p:cNvGraphicFramePr>
            <a:graphicFrameLocks noChangeAspect="1"/>
          </p:cNvGraphicFramePr>
          <p:nvPr/>
        </p:nvGraphicFramePr>
        <p:xfrm>
          <a:off x="5795963" y="4508500"/>
          <a:ext cx="201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4" r:id="rId42" imgW="583757" imgH="165202" progId="Equation.3">
                  <p:embed/>
                </p:oleObj>
              </mc:Choice>
              <mc:Fallback>
                <p:oleObj r:id="rId42" imgW="583757" imgH="165202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08500"/>
                        <a:ext cx="20161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9" name="Object 63"/>
          <p:cNvGraphicFramePr>
            <a:graphicFrameLocks noChangeAspect="1"/>
          </p:cNvGraphicFramePr>
          <p:nvPr/>
        </p:nvGraphicFramePr>
        <p:xfrm>
          <a:off x="331788" y="5437188"/>
          <a:ext cx="28717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" r:id="rId44" imgW="1217932" imgH="215936" progId="Equation.3">
                  <p:embed/>
                </p:oleObj>
              </mc:Choice>
              <mc:Fallback>
                <p:oleObj r:id="rId44" imgW="1217932" imgH="215936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5437188"/>
                        <a:ext cx="28717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0" name="Object 64"/>
          <p:cNvGraphicFramePr>
            <a:graphicFrameLocks noChangeAspect="1"/>
          </p:cNvGraphicFramePr>
          <p:nvPr/>
        </p:nvGraphicFramePr>
        <p:xfrm>
          <a:off x="4067175" y="5373688"/>
          <a:ext cx="28733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r:id="rId46" imgW="1217932" imgH="215936" progId="Equation.3">
                  <p:embed/>
                </p:oleObj>
              </mc:Choice>
              <mc:Fallback>
                <p:oleObj r:id="rId46" imgW="1217932" imgH="215936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287337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A778-9A41-4C83-88B7-278C6BA04DD0}" type="slidenum">
              <a:rPr lang="zh-CN" altLang="zh-CN" smtClean="0">
                <a:ea typeface="宋体" charset="-122"/>
              </a:rPr>
              <a:pPr/>
              <a:t>41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51237" name="Group 2"/>
          <p:cNvGrpSpPr>
            <a:grpSpLocks/>
          </p:cNvGrpSpPr>
          <p:nvPr/>
        </p:nvGrpSpPr>
        <p:grpSpPr bwMode="auto">
          <a:xfrm>
            <a:off x="5345113" y="611188"/>
            <a:ext cx="3619500" cy="2768600"/>
            <a:chOff x="0" y="0"/>
            <a:chExt cx="2784" cy="2112"/>
          </a:xfrm>
        </p:grpSpPr>
        <p:grpSp>
          <p:nvGrpSpPr>
            <p:cNvPr id="51238" name="Group 3"/>
            <p:cNvGrpSpPr>
              <a:grpSpLocks/>
            </p:cNvGrpSpPr>
            <p:nvPr/>
          </p:nvGrpSpPr>
          <p:grpSpPr bwMode="auto">
            <a:xfrm>
              <a:off x="0" y="0"/>
              <a:ext cx="2784" cy="2112"/>
              <a:chOff x="0" y="0"/>
              <a:chExt cx="2784" cy="2112"/>
            </a:xfrm>
          </p:grpSpPr>
          <p:sp>
            <p:nvSpPr>
              <p:cNvPr id="51247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8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248" name="Group 5"/>
              <p:cNvGrpSpPr>
                <a:grpSpLocks/>
              </p:cNvGrpSpPr>
              <p:nvPr/>
            </p:nvGrpSpPr>
            <p:grpSpPr bwMode="auto">
              <a:xfrm>
                <a:off x="528" y="480"/>
                <a:ext cx="1911" cy="1020"/>
                <a:chOff x="0" y="0"/>
                <a:chExt cx="1911" cy="1020"/>
              </a:xfrm>
            </p:grpSpPr>
            <p:grpSp>
              <p:nvGrpSpPr>
                <p:cNvPr id="51252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11" cy="1020"/>
                  <a:chOff x="0" y="0"/>
                  <a:chExt cx="1911" cy="1020"/>
                </a:xfrm>
              </p:grpSpPr>
              <p:sp>
                <p:nvSpPr>
                  <p:cNvPr id="5125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723"/>
                    <a:ext cx="192" cy="27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1011"/>
                    <a:ext cx="59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6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52" y="723"/>
                    <a:ext cx="468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7" name="Line 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0"/>
                    <a:ext cx="1020" cy="10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1211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508" y="763"/>
                  <a:ext cx="220" cy="2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40" r:id="rId3" imgW="140017" imgH="140017" progId="Equation.3">
                          <p:embed/>
                        </p:oleObj>
                      </mc:Choice>
                      <mc:Fallback>
                        <p:oleObj r:id="rId3" imgW="140017" imgH="140017" progId="Equation.3">
                          <p:embed/>
                          <p:pic>
                            <p:nvPicPr>
                              <p:cNvPr id="0" name="Picture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" y="763"/>
                                <a:ext cx="220" cy="2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2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1584" y="672"/>
                  <a:ext cx="327" cy="3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41" r:id="rId5" imgW="215936" imgH="215936" progId="Equation.3">
                          <p:embed/>
                        </p:oleObj>
                      </mc:Choice>
                      <mc:Fallback>
                        <p:oleObj r:id="rId5" imgW="215936" imgH="215936" progId="Equation.3">
                          <p:embed/>
                          <p:pic>
                            <p:nvPicPr>
                              <p:cNvPr id="0" name="Picture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84" y="672"/>
                                <a:ext cx="327" cy="32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125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92" y="864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249" name="Group 14"/>
              <p:cNvGrpSpPr>
                <a:grpSpLocks/>
              </p:cNvGrpSpPr>
              <p:nvPr/>
            </p:nvGrpSpPr>
            <p:grpSpPr bwMode="auto">
              <a:xfrm rot="-349841">
                <a:off x="1632" y="1296"/>
                <a:ext cx="192" cy="96"/>
                <a:chOff x="0" y="0"/>
                <a:chExt cx="192" cy="96"/>
              </a:xfrm>
            </p:grpSpPr>
            <p:sp>
              <p:nvSpPr>
                <p:cNvPr id="512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51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1239" name="Group 17"/>
            <p:cNvGrpSpPr>
              <a:grpSpLocks/>
            </p:cNvGrpSpPr>
            <p:nvPr/>
          </p:nvGrpSpPr>
          <p:grpSpPr bwMode="auto">
            <a:xfrm>
              <a:off x="48" y="48"/>
              <a:ext cx="2659" cy="1800"/>
              <a:chOff x="0" y="0"/>
              <a:chExt cx="2659" cy="1800"/>
            </a:xfrm>
          </p:grpSpPr>
          <p:grpSp>
            <p:nvGrpSpPr>
              <p:cNvPr id="51240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2659" cy="1692"/>
                <a:chOff x="0" y="0"/>
                <a:chExt cx="2659" cy="1692"/>
              </a:xfrm>
            </p:grpSpPr>
            <p:sp>
              <p:nvSpPr>
                <p:cNvPr id="51241" name="Line 19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211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4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53" y="0"/>
                  <a:ext cx="0" cy="1419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43" name="Rectangle 21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67" y="242"/>
                  <a:ext cx="333" cy="157"/>
                </a:xfrm>
                <a:prstGeom prst="rect">
                  <a:avLst/>
                </a:prstGeom>
                <a:blipFill dpi="0" rotWithShape="0">
                  <a:blip r:embed="rId7"/>
                  <a:srcRect/>
                  <a:tile tx="0" ty="0" sx="100000" sy="100000" flip="none" algn="tl"/>
                </a:blip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44" name="Line 22"/>
                <p:cNvSpPr>
                  <a:spLocks noChangeShapeType="1"/>
                </p:cNvSpPr>
                <p:nvPr/>
              </p:nvSpPr>
              <p:spPr bwMode="auto">
                <a:xfrm>
                  <a:off x="951" y="336"/>
                  <a:ext cx="143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45" name="Line 23"/>
                <p:cNvSpPr>
                  <a:spLocks noChangeShapeType="1"/>
                </p:cNvSpPr>
                <p:nvPr/>
              </p:nvSpPr>
              <p:spPr bwMode="auto">
                <a:xfrm>
                  <a:off x="624" y="333"/>
                  <a:ext cx="5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224" name="Object 24"/>
                <p:cNvGraphicFramePr>
                  <a:graphicFrameLocks noChangeAspect="1"/>
                </p:cNvGraphicFramePr>
                <p:nvPr/>
              </p:nvGraphicFramePr>
              <p:xfrm>
                <a:off x="54" y="1425"/>
                <a:ext cx="217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2" r:id="rId8" imgW="127042" imgH="139714" progId="Equation.3">
                        <p:embed/>
                      </p:oleObj>
                    </mc:Choice>
                    <mc:Fallback>
                      <p:oleObj r:id="rId8" imgW="127042" imgH="139714" progId="Equation.3">
                        <p:embed/>
                        <p:pic>
                          <p:nvPicPr>
                            <p:cNvPr id="0" name="Picture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" y="1425"/>
                              <a:ext cx="217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25" name="Object 25"/>
                <p:cNvGraphicFramePr>
                  <a:graphicFrameLocks noChangeAspect="1"/>
                </p:cNvGraphicFramePr>
                <p:nvPr/>
              </p:nvGraphicFramePr>
              <p:xfrm>
                <a:off x="2441" y="1296"/>
                <a:ext cx="218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3" r:id="rId10" imgW="127042" imgH="139714" progId="Equation.3">
                        <p:embed/>
                      </p:oleObj>
                    </mc:Choice>
                    <mc:Fallback>
                      <p:oleObj r:id="rId10" imgW="127042" imgH="139714" progId="Equation.3">
                        <p:embed/>
                        <p:pic>
                          <p:nvPicPr>
                            <p:cNvPr id="0" name="Picture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1" y="1296"/>
                              <a:ext cx="218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26" name="Object 26"/>
                <p:cNvGraphicFramePr>
                  <a:graphicFrameLocks noChangeAspect="1"/>
                </p:cNvGraphicFramePr>
                <p:nvPr/>
              </p:nvGraphicFramePr>
              <p:xfrm>
                <a:off x="0" y="180"/>
                <a:ext cx="244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4" r:id="rId12" imgW="165202" imgH="165202" progId="Equation.3">
                        <p:embed/>
                      </p:oleObj>
                    </mc:Choice>
                    <mc:Fallback>
                      <p:oleObj r:id="rId12" imgW="165202" imgH="165202" progId="Equation.3">
                        <p:embed/>
                        <p:pic>
                          <p:nvPicPr>
                            <p:cNvPr id="0" name="Picture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80"/>
                              <a:ext cx="244" cy="2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27" name="Object 27"/>
                <p:cNvGraphicFramePr>
                  <a:graphicFrameLocks noChangeAspect="1"/>
                </p:cNvGraphicFramePr>
                <p:nvPr/>
              </p:nvGraphicFramePr>
              <p:xfrm>
                <a:off x="1178" y="10"/>
                <a:ext cx="231" cy="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5" r:id="rId14" imgW="152519" imgH="215936" progId="Equation.3">
                        <p:embed/>
                      </p:oleObj>
                    </mc:Choice>
                    <mc:Fallback>
                      <p:oleObj r:id="rId14" imgW="152519" imgH="215936" progId="Equation.3">
                        <p:embed/>
                        <p:pic>
                          <p:nvPicPr>
                            <p:cNvPr id="0" name="Picture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8" y="10"/>
                              <a:ext cx="231" cy="3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246" name="Oval 28"/>
                <p:cNvSpPr>
                  <a:spLocks noChangeArrowheads="1"/>
                </p:cNvSpPr>
                <p:nvPr/>
              </p:nvSpPr>
              <p:spPr bwMode="auto">
                <a:xfrm>
                  <a:off x="1152" y="1104"/>
                  <a:ext cx="660" cy="588"/>
                </a:xfrm>
                <a:prstGeom prst="ellipse">
                  <a:avLst/>
                </a:prstGeom>
                <a:noFill/>
                <a:ln w="38100">
                  <a:solidFill>
                    <a:schemeClr val="folHlink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229" name="Object 29"/>
              <p:cNvGraphicFramePr>
                <a:graphicFrameLocks noChangeAspect="1"/>
              </p:cNvGraphicFramePr>
              <p:nvPr/>
            </p:nvGraphicFramePr>
            <p:xfrm>
              <a:off x="1440" y="1440"/>
              <a:ext cx="217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6" r:id="rId16" imgW="127042" imgH="139714" progId="Equation.3">
                      <p:embed/>
                    </p:oleObj>
                  </mc:Choice>
                  <mc:Fallback>
                    <p:oleObj r:id="rId16" imgW="127042" imgH="139714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440"/>
                            <a:ext cx="217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0" name="Object 30"/>
              <p:cNvGraphicFramePr>
                <a:graphicFrameLocks noChangeAspect="1"/>
              </p:cNvGraphicFramePr>
              <p:nvPr/>
            </p:nvGraphicFramePr>
            <p:xfrm>
              <a:off x="1552" y="815"/>
              <a:ext cx="23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7" r:id="rId17" imgW="127042" imgH="177732" progId="Equation.3">
                      <p:embed/>
                    </p:oleObj>
                  </mc:Choice>
                  <mc:Fallback>
                    <p:oleObj r:id="rId17" imgW="127042" imgH="177732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2" y="815"/>
                            <a:ext cx="23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1" name="Object 31"/>
              <p:cNvGraphicFramePr>
                <a:graphicFrameLocks noChangeAspect="1"/>
              </p:cNvGraphicFramePr>
              <p:nvPr/>
            </p:nvGraphicFramePr>
            <p:xfrm>
              <a:off x="2074" y="1438"/>
              <a:ext cx="236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8" r:id="rId19" imgW="152519" imgH="215936" progId="Equation.3">
                      <p:embed/>
                    </p:oleObj>
                  </mc:Choice>
                  <mc:Fallback>
                    <p:oleObj r:id="rId19" imgW="152519" imgH="215936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4" y="1438"/>
                            <a:ext cx="236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2" name="Object 32"/>
              <p:cNvGraphicFramePr>
                <a:graphicFrameLocks noChangeAspect="1"/>
              </p:cNvGraphicFramePr>
              <p:nvPr/>
            </p:nvGraphicFramePr>
            <p:xfrm>
              <a:off x="1877" y="935"/>
              <a:ext cx="30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9" r:id="rId20" imgW="165131" imgH="177809" progId="Equation.3">
                      <p:embed/>
                    </p:oleObj>
                  </mc:Choice>
                  <mc:Fallback>
                    <p:oleObj r:id="rId20" imgW="165131" imgH="177809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7" y="935"/>
                            <a:ext cx="303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233" name="Object 33"/>
          <p:cNvGraphicFramePr>
            <a:graphicFrameLocks noChangeAspect="1"/>
          </p:cNvGraphicFramePr>
          <p:nvPr/>
        </p:nvGraphicFramePr>
        <p:xfrm>
          <a:off x="323850" y="3644900"/>
          <a:ext cx="8378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0" r:id="rId22" imgW="3707108" imgH="444624" progId="Equation.3">
                  <p:embed/>
                </p:oleObj>
              </mc:Choice>
              <mc:Fallback>
                <p:oleObj r:id="rId22" imgW="3707108" imgH="444624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83788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34"/>
          <p:cNvGraphicFramePr>
            <a:graphicFrameLocks noChangeAspect="1"/>
          </p:cNvGraphicFramePr>
          <p:nvPr/>
        </p:nvGraphicFramePr>
        <p:xfrm>
          <a:off x="395288" y="1700213"/>
          <a:ext cx="17287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1" r:id="rId24" imgW="723903" imgH="393846" progId="Equation.3">
                  <p:embed/>
                </p:oleObj>
              </mc:Choice>
              <mc:Fallback>
                <p:oleObj r:id="rId24" imgW="723903" imgH="393846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172878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5" name="Object 35"/>
          <p:cNvGraphicFramePr>
            <a:graphicFrameLocks noChangeAspect="1"/>
          </p:cNvGraphicFramePr>
          <p:nvPr/>
        </p:nvGraphicFramePr>
        <p:xfrm>
          <a:off x="323850" y="836613"/>
          <a:ext cx="3505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2" r:id="rId26" imgW="1294032" imgH="215936" progId="Equation.3">
                  <p:embed/>
                </p:oleObj>
              </mc:Choice>
              <mc:Fallback>
                <p:oleObj r:id="rId26" imgW="1294032" imgH="215936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35052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1800E-91B2-41D3-ABC0-AC1129542E8C}" type="slidenum">
              <a:rPr lang="zh-CN" altLang="zh-CN" smtClean="0">
                <a:ea typeface="宋体" charset="-122"/>
              </a:rPr>
              <a:pPr/>
              <a:t>42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228600" y="981075"/>
            <a:ext cx="8880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以下五种运动中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6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保持不变的运动是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7010400" y="5486400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Century Schoolbook"/>
              </a:rPr>
              <a:t>[  D  ]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1819275"/>
            <a:ext cx="553878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latin typeface="Century Schoolbook"/>
              </a:rPr>
              <a:t>(A) </a:t>
            </a:r>
            <a:r>
              <a:rPr lang="zh-CN" altLang="en-US" sz="3600" b="1">
                <a:latin typeface="Century Schoolbook"/>
              </a:rPr>
              <a:t>单摆的运动。</a:t>
            </a:r>
          </a:p>
          <a:p>
            <a:r>
              <a:rPr lang="zh-CN" altLang="zh-CN" sz="3600">
                <a:latin typeface="Century Schoolbook"/>
              </a:rPr>
              <a:t>(B)</a:t>
            </a:r>
            <a:r>
              <a:rPr lang="zh-CN" altLang="zh-CN" sz="3600" b="1">
                <a:latin typeface="Century Schoolbook"/>
              </a:rPr>
              <a:t> </a:t>
            </a:r>
            <a:r>
              <a:rPr lang="zh-CN" altLang="en-US" sz="3600" b="1">
                <a:latin typeface="Century Schoolbook"/>
              </a:rPr>
              <a:t>匀速率圆周运动。</a:t>
            </a:r>
          </a:p>
          <a:p>
            <a:r>
              <a:rPr lang="zh-CN" altLang="zh-CN" sz="3600">
                <a:latin typeface="Century Schoolbook"/>
              </a:rPr>
              <a:t>(C)</a:t>
            </a:r>
            <a:r>
              <a:rPr lang="zh-CN" altLang="zh-CN" sz="3600" b="1">
                <a:latin typeface="Century Schoolbook"/>
              </a:rPr>
              <a:t> </a:t>
            </a:r>
            <a:r>
              <a:rPr lang="zh-CN" altLang="en-US" sz="3600" b="1">
                <a:latin typeface="Century Schoolbook"/>
              </a:rPr>
              <a:t>行星的椭圆轨道运动。</a:t>
            </a:r>
          </a:p>
          <a:p>
            <a:r>
              <a:rPr lang="zh-CN" altLang="zh-CN" sz="3600">
                <a:latin typeface="Century Schoolbook"/>
              </a:rPr>
              <a:t>(D)</a:t>
            </a:r>
            <a:r>
              <a:rPr lang="zh-CN" altLang="zh-CN" sz="3600" b="1">
                <a:latin typeface="Century Schoolbook"/>
              </a:rPr>
              <a:t> </a:t>
            </a:r>
            <a:r>
              <a:rPr lang="zh-CN" altLang="en-US" sz="3600" b="1">
                <a:latin typeface="Century Schoolbook"/>
              </a:rPr>
              <a:t>抛体运动。</a:t>
            </a:r>
          </a:p>
          <a:p>
            <a:r>
              <a:rPr lang="zh-CN" altLang="zh-CN" sz="3600">
                <a:latin typeface="Century Schoolbook"/>
              </a:rPr>
              <a:t>(E)</a:t>
            </a:r>
            <a:r>
              <a:rPr lang="zh-CN" altLang="zh-CN" sz="3600" b="1">
                <a:latin typeface="Century Schoolbook"/>
              </a:rPr>
              <a:t> </a:t>
            </a:r>
            <a:r>
              <a:rPr lang="zh-CN" altLang="en-US" sz="3600" b="1">
                <a:latin typeface="Century Schoolbook"/>
              </a:rPr>
              <a:t>圆锥摆运动。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79388" y="4048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F60AFF-C87D-461D-B1A9-C6F9E6E7816F}" type="slidenum">
              <a:rPr lang="zh-CN" altLang="zh-CN" smtClean="0">
                <a:ea typeface="宋体" charset="-122"/>
              </a:rPr>
              <a:pPr/>
              <a:t>43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457200" y="668338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一质点在平面上运动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已知质点位置矢量的表达式为 </a:t>
            </a:r>
            <a:r>
              <a:rPr lang="zh-CN" altLang="zh-CN" sz="3600" b="1" i="1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zh-CN" sz="36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3600" i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zh-CN" altLang="zh-CN" sz="3600" baseline="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3600" b="1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zh-CN" sz="36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zh-CN" sz="3600" i="1"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zh-CN" altLang="zh-CN" sz="3600" baseline="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36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为常量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则该质点作 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457700" y="3455988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r:id="rId3" imgW="228818" imgH="520791" progId="Equation.3">
                  <p:embed/>
                </p:oleObj>
              </mc:Choice>
              <mc:Fallback>
                <p:oleObj r:id="rId3" imgW="228818" imgH="52079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455988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451350" y="3455988"/>
          <a:ext cx="239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r:id="rId5" imgW="241512" imgH="520791" progId="Equation.3">
                  <p:embed/>
                </p:oleObj>
              </mc:Choice>
              <mc:Fallback>
                <p:oleObj r:id="rId5" imgW="241512" imgH="52079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455988"/>
                        <a:ext cx="2397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15200" y="5740400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Century Schoolbook"/>
              </a:rPr>
              <a:t>[  B  ]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533400" y="2573338"/>
            <a:ext cx="40195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latin typeface="Century Schoolbook"/>
              </a:rPr>
              <a:t>(A)</a:t>
            </a:r>
            <a:r>
              <a:rPr lang="zh-CN" altLang="en-US" sz="3600" b="1">
                <a:latin typeface="Century Schoolbook"/>
              </a:rPr>
              <a:t>匀速直线运动。</a:t>
            </a:r>
          </a:p>
          <a:p>
            <a:r>
              <a:rPr lang="zh-CN" altLang="zh-CN" sz="3600">
                <a:latin typeface="Century Schoolbook"/>
              </a:rPr>
              <a:t>(B)</a:t>
            </a:r>
            <a:r>
              <a:rPr lang="zh-CN" altLang="en-US" sz="3600" b="1">
                <a:latin typeface="Century Schoolbook"/>
              </a:rPr>
              <a:t>变速直线运动。</a:t>
            </a:r>
          </a:p>
          <a:p>
            <a:r>
              <a:rPr lang="zh-CN" altLang="zh-CN" sz="3600">
                <a:latin typeface="Century Schoolbook"/>
              </a:rPr>
              <a:t>(C) </a:t>
            </a:r>
            <a:r>
              <a:rPr lang="zh-CN" altLang="en-US" sz="3600" b="1">
                <a:latin typeface="Century Schoolbook"/>
              </a:rPr>
              <a:t>抛物线运动。</a:t>
            </a:r>
          </a:p>
          <a:p>
            <a:r>
              <a:rPr lang="zh-CN" altLang="zh-CN" sz="3600">
                <a:latin typeface="Century Schoolbook"/>
              </a:rPr>
              <a:t>(D)</a:t>
            </a:r>
            <a:r>
              <a:rPr lang="zh-CN" altLang="en-US" sz="3600" b="1">
                <a:latin typeface="Century Schoolbook"/>
              </a:rPr>
              <a:t>一般曲线运动。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1D15F-1A2C-4108-9A92-B552A078AF99}" type="slidenum">
              <a:rPr lang="zh-CN" altLang="zh-CN" smtClean="0">
                <a:ea typeface="宋体" charset="-122"/>
              </a:rPr>
              <a:pPr/>
              <a:t>44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55324" name="Text Box 2"/>
          <p:cNvSpPr txBox="1">
            <a:spLocks noChangeArrowheads="1"/>
          </p:cNvSpPr>
          <p:nvPr/>
        </p:nvSpPr>
        <p:spPr bwMode="auto">
          <a:xfrm>
            <a:off x="381000" y="542925"/>
            <a:ext cx="861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质点沿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36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轴作直线运动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其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36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36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曲线如图所示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如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质点位于坐标原点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则  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4.5s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质点在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轴上的位置为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7162800" y="5589588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Century Schoolbook"/>
              </a:rPr>
              <a:t>[ C ]</a:t>
            </a:r>
          </a:p>
        </p:txBody>
      </p:sp>
      <p:grpSp>
        <p:nvGrpSpPr>
          <p:cNvPr id="55326" name="Group 4"/>
          <p:cNvGrpSpPr>
            <a:grpSpLocks/>
          </p:cNvGrpSpPr>
          <p:nvPr/>
        </p:nvGrpSpPr>
        <p:grpSpPr bwMode="auto">
          <a:xfrm>
            <a:off x="4354513" y="2930525"/>
            <a:ext cx="4143375" cy="2870200"/>
            <a:chOff x="0" y="0"/>
            <a:chExt cx="2610" cy="1808"/>
          </a:xfrm>
        </p:grpSpPr>
        <p:sp>
          <p:nvSpPr>
            <p:cNvPr id="55328" name="Line 5"/>
            <p:cNvSpPr>
              <a:spLocks noChangeShapeType="1"/>
            </p:cNvSpPr>
            <p:nvPr/>
          </p:nvSpPr>
          <p:spPr bwMode="auto">
            <a:xfrm flipV="1">
              <a:off x="329" y="1136"/>
              <a:ext cx="220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Line 6"/>
            <p:cNvSpPr>
              <a:spLocks noChangeShapeType="1"/>
            </p:cNvSpPr>
            <p:nvPr/>
          </p:nvSpPr>
          <p:spPr bwMode="auto">
            <a:xfrm flipV="1">
              <a:off x="329" y="17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Line 7"/>
            <p:cNvSpPr>
              <a:spLocks noChangeShapeType="1"/>
            </p:cNvSpPr>
            <p:nvPr/>
          </p:nvSpPr>
          <p:spPr bwMode="auto">
            <a:xfrm flipV="1">
              <a:off x="665" y="4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8"/>
            <p:cNvSpPr>
              <a:spLocks noChangeShapeType="1"/>
            </p:cNvSpPr>
            <p:nvPr/>
          </p:nvSpPr>
          <p:spPr bwMode="auto">
            <a:xfrm flipV="1">
              <a:off x="953" y="4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9"/>
            <p:cNvSpPr>
              <a:spLocks noChangeShapeType="1"/>
            </p:cNvSpPr>
            <p:nvPr/>
          </p:nvSpPr>
          <p:spPr bwMode="auto">
            <a:xfrm>
              <a:off x="329" y="80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0"/>
            <p:cNvSpPr>
              <a:spLocks noChangeShapeType="1"/>
            </p:cNvSpPr>
            <p:nvPr/>
          </p:nvSpPr>
          <p:spPr bwMode="auto">
            <a:xfrm>
              <a:off x="329" y="4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11"/>
            <p:cNvSpPr>
              <a:spLocks noChangeShapeType="1"/>
            </p:cNvSpPr>
            <p:nvPr/>
          </p:nvSpPr>
          <p:spPr bwMode="auto">
            <a:xfrm flipV="1">
              <a:off x="1241" y="11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未知"/>
            <p:cNvSpPr>
              <a:spLocks/>
            </p:cNvSpPr>
            <p:nvPr/>
          </p:nvSpPr>
          <p:spPr bwMode="auto">
            <a:xfrm>
              <a:off x="329" y="464"/>
              <a:ext cx="1594" cy="959"/>
            </a:xfrm>
            <a:custGeom>
              <a:avLst/>
              <a:gdLst>
                <a:gd name="T0" fmla="*/ 0 w 1594"/>
                <a:gd name="T1" fmla="*/ 672 h 959"/>
                <a:gd name="T2" fmla="*/ 336 w 1594"/>
                <a:gd name="T3" fmla="*/ 0 h 959"/>
                <a:gd name="T4" fmla="*/ 624 w 1594"/>
                <a:gd name="T5" fmla="*/ 0 h 959"/>
                <a:gd name="T6" fmla="*/ 772 w 1594"/>
                <a:gd name="T7" fmla="*/ 662 h 959"/>
                <a:gd name="T8" fmla="*/ 891 w 1594"/>
                <a:gd name="T9" fmla="*/ 951 h 959"/>
                <a:gd name="T10" fmla="*/ 1194 w 1594"/>
                <a:gd name="T11" fmla="*/ 959 h 959"/>
                <a:gd name="T12" fmla="*/ 1594 w 1594"/>
                <a:gd name="T13" fmla="*/ 188 h 9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4"/>
                <a:gd name="T22" fmla="*/ 0 h 959"/>
                <a:gd name="T23" fmla="*/ 1594 w 1594"/>
                <a:gd name="T24" fmla="*/ 959 h 9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4" h="959">
                  <a:moveTo>
                    <a:pt x="0" y="672"/>
                  </a:moveTo>
                  <a:lnTo>
                    <a:pt x="336" y="0"/>
                  </a:lnTo>
                  <a:lnTo>
                    <a:pt x="624" y="0"/>
                  </a:lnTo>
                  <a:lnTo>
                    <a:pt x="772" y="662"/>
                  </a:lnTo>
                  <a:lnTo>
                    <a:pt x="891" y="951"/>
                  </a:lnTo>
                  <a:lnTo>
                    <a:pt x="1194" y="959"/>
                  </a:lnTo>
                  <a:lnTo>
                    <a:pt x="1594" y="188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89" y="992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9" r:id="rId3" imgW="254097" imgH="279475" progId="Equation.3">
                    <p:embed/>
                  </p:oleObj>
                </mc:Choice>
                <mc:Fallback>
                  <p:oleObj r:id="rId3" imgW="254097" imgH="279475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992"/>
                          <a:ext cx="13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99" y="682"/>
            <a:ext cx="11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0" r:id="rId5" imgW="215936" imgH="368138" progId="Equation.3">
                    <p:embed/>
                  </p:oleObj>
                </mc:Choice>
                <mc:Fallback>
                  <p:oleObj r:id="rId5" imgW="215936" imgH="368138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" y="682"/>
                          <a:ext cx="111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15"/>
            <p:cNvGraphicFramePr>
              <a:graphicFrameLocks noChangeAspect="1"/>
            </p:cNvGraphicFramePr>
            <p:nvPr/>
          </p:nvGraphicFramePr>
          <p:xfrm>
            <a:off x="76" y="368"/>
            <a:ext cx="13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1" r:id="rId7" imgW="266670" imgH="368138" progId="Equation.3">
                    <p:embed/>
                  </p:oleObj>
                </mc:Choice>
                <mc:Fallback>
                  <p:oleObj r:id="rId7" imgW="266670" imgH="368138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" y="368"/>
                          <a:ext cx="138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617" y="1184"/>
            <a:ext cx="11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2" r:id="rId9" imgW="215936" imgH="368138" progId="Equation.3">
                    <p:embed/>
                  </p:oleObj>
                </mc:Choice>
                <mc:Fallback>
                  <p:oleObj r:id="rId9" imgW="215936" imgH="368138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184"/>
                          <a:ext cx="111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857" y="1184"/>
            <a:ext cx="13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3" r:id="rId11" imgW="266670" imgH="368138" progId="Equation.3">
                    <p:embed/>
                  </p:oleObj>
                </mc:Choice>
                <mc:Fallback>
                  <p:oleObj r:id="rId11" imgW="266670" imgH="368138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1184"/>
                          <a:ext cx="138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/>
            <p:cNvGraphicFramePr>
              <a:graphicFrameLocks noChangeAspect="1"/>
            </p:cNvGraphicFramePr>
            <p:nvPr/>
          </p:nvGraphicFramePr>
          <p:xfrm>
            <a:off x="1097" y="848"/>
            <a:ext cx="33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4" r:id="rId13" imgW="647736" imgH="381152" progId="Equation.3">
                    <p:embed/>
                  </p:oleObj>
                </mc:Choice>
                <mc:Fallback>
                  <p:oleObj r:id="rId13" imgW="647736" imgH="381152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848"/>
                          <a:ext cx="33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9"/>
            <p:cNvGraphicFramePr>
              <a:graphicFrameLocks noChangeAspect="1"/>
            </p:cNvGraphicFramePr>
            <p:nvPr/>
          </p:nvGraphicFramePr>
          <p:xfrm>
            <a:off x="1241" y="1184"/>
            <a:ext cx="13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5" r:id="rId15" imgW="254097" imgH="380987" progId="Equation.3">
                    <p:embed/>
                  </p:oleObj>
                </mc:Choice>
                <mc:Fallback>
                  <p:oleObj r:id="rId15" imgW="254097" imgH="380987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1184"/>
                          <a:ext cx="132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6" name="Line 20"/>
            <p:cNvSpPr>
              <a:spLocks noChangeShapeType="1"/>
            </p:cNvSpPr>
            <p:nvPr/>
          </p:nvSpPr>
          <p:spPr bwMode="auto">
            <a:xfrm flipV="1">
              <a:off x="1529" y="1088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1"/>
            <p:cNvSpPr>
              <a:spLocks noChangeShapeType="1"/>
            </p:cNvSpPr>
            <p:nvPr/>
          </p:nvSpPr>
          <p:spPr bwMode="auto">
            <a:xfrm>
              <a:off x="329" y="142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18" name="Object 22"/>
            <p:cNvGraphicFramePr>
              <a:graphicFrameLocks noChangeAspect="1"/>
            </p:cNvGraphicFramePr>
            <p:nvPr/>
          </p:nvGraphicFramePr>
          <p:xfrm>
            <a:off x="1433" y="1184"/>
            <a:ext cx="14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6" r:id="rId17" imgW="279717" imgH="368617" progId="Equation.3">
                    <p:embed/>
                  </p:oleObj>
                </mc:Choice>
                <mc:Fallback>
                  <p:oleObj r:id="rId17" imgW="279717" imgH="368617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1184"/>
                          <a:ext cx="146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23"/>
            <p:cNvGraphicFramePr>
              <a:graphicFrameLocks noChangeAspect="1"/>
            </p:cNvGraphicFramePr>
            <p:nvPr/>
          </p:nvGraphicFramePr>
          <p:xfrm>
            <a:off x="1721" y="1184"/>
            <a:ext cx="33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7" r:id="rId19" imgW="647736" imgH="381152" progId="Equation.3">
                    <p:embed/>
                  </p:oleObj>
                </mc:Choice>
                <mc:Fallback>
                  <p:oleObj r:id="rId19" imgW="647736" imgH="381152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1184"/>
                          <a:ext cx="33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24"/>
            <p:cNvGraphicFramePr>
              <a:graphicFrameLocks noChangeAspect="1"/>
            </p:cNvGraphicFramePr>
            <p:nvPr/>
          </p:nvGraphicFramePr>
          <p:xfrm>
            <a:off x="0" y="1328"/>
            <a:ext cx="29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8" r:id="rId21" imgW="559117" imgH="368617" progId="Equation.3">
                    <p:embed/>
                  </p:oleObj>
                </mc:Choice>
                <mc:Fallback>
                  <p:oleObj r:id="rId21" imgW="559117" imgH="368617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28"/>
                          <a:ext cx="290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2519" y="1216"/>
            <a:ext cx="9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9" r:id="rId23" imgW="177809" imgH="342623" progId="Equation.3">
                    <p:embed/>
                  </p:oleObj>
                </mc:Choice>
                <mc:Fallback>
                  <p:oleObj r:id="rId23" imgW="177809" imgH="342623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1216"/>
                          <a:ext cx="91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361" y="0"/>
            <a:ext cx="1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0" r:id="rId25" imgW="241512" imgH="279596" progId="Equation.3">
                    <p:embed/>
                  </p:oleObj>
                </mc:Choice>
                <mc:Fallback>
                  <p:oleObj r:id="rId25" imgW="241512" imgH="279596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0"/>
                          <a:ext cx="12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27" name="Rectangle 27"/>
          <p:cNvSpPr>
            <a:spLocks noChangeArrowheads="1"/>
          </p:cNvSpPr>
          <p:nvPr/>
        </p:nvSpPr>
        <p:spPr bwMode="auto">
          <a:xfrm>
            <a:off x="381000" y="2600325"/>
            <a:ext cx="3270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Century Schoolbook"/>
              </a:rPr>
              <a:t>（</a:t>
            </a:r>
            <a:r>
              <a:rPr lang="zh-CN" altLang="zh-CN" sz="3600">
                <a:latin typeface="Century Schoolbook"/>
              </a:rPr>
              <a:t>A</a:t>
            </a:r>
            <a:r>
              <a:rPr lang="zh-CN" altLang="en-US" sz="3600" b="1">
                <a:latin typeface="Century Schoolbook"/>
              </a:rPr>
              <a:t>） </a:t>
            </a:r>
            <a:r>
              <a:rPr lang="zh-CN" altLang="zh-CN" sz="3600">
                <a:latin typeface="Century Schoolbook"/>
              </a:rPr>
              <a:t>0</a:t>
            </a:r>
            <a:r>
              <a:rPr lang="zh-CN" altLang="zh-CN" sz="3600" b="1">
                <a:latin typeface="Century Schoolbook"/>
              </a:rPr>
              <a:t>.    </a:t>
            </a:r>
          </a:p>
          <a:p>
            <a:r>
              <a:rPr lang="zh-CN" altLang="en-US" sz="3600" b="1">
                <a:latin typeface="Century Schoolbook"/>
              </a:rPr>
              <a:t>（</a:t>
            </a:r>
            <a:r>
              <a:rPr lang="zh-CN" altLang="zh-CN" sz="3600">
                <a:latin typeface="Century Schoolbook"/>
              </a:rPr>
              <a:t>B</a:t>
            </a:r>
            <a:r>
              <a:rPr lang="zh-CN" altLang="en-US" sz="3600" b="1">
                <a:latin typeface="Century Schoolbook"/>
              </a:rPr>
              <a:t>） </a:t>
            </a:r>
            <a:r>
              <a:rPr lang="zh-CN" altLang="zh-CN" sz="3600">
                <a:latin typeface="Century Schoolbook"/>
              </a:rPr>
              <a:t>5m</a:t>
            </a:r>
            <a:r>
              <a:rPr lang="zh-CN" altLang="zh-CN" sz="3600" b="1">
                <a:latin typeface="Century Schoolbook"/>
              </a:rPr>
              <a:t>.     </a:t>
            </a:r>
          </a:p>
          <a:p>
            <a:r>
              <a:rPr lang="zh-CN" altLang="en-US" sz="3600" b="1">
                <a:latin typeface="Century Schoolbook"/>
              </a:rPr>
              <a:t>（</a:t>
            </a:r>
            <a:r>
              <a:rPr lang="zh-CN" altLang="zh-CN" sz="3600">
                <a:latin typeface="Century Schoolbook"/>
              </a:rPr>
              <a:t>C</a:t>
            </a:r>
            <a:r>
              <a:rPr lang="zh-CN" altLang="en-US" sz="3600" b="1">
                <a:latin typeface="Century Schoolbook"/>
              </a:rPr>
              <a:t>）</a:t>
            </a:r>
            <a:r>
              <a:rPr lang="zh-CN" altLang="en-US" sz="3600">
                <a:latin typeface="Century Schoolbook"/>
              </a:rPr>
              <a:t> </a:t>
            </a:r>
            <a:r>
              <a:rPr lang="zh-CN" altLang="zh-CN" sz="3600">
                <a:latin typeface="Century Schoolbook"/>
              </a:rPr>
              <a:t>2m</a:t>
            </a:r>
            <a:r>
              <a:rPr lang="zh-CN" altLang="zh-CN" sz="3600" b="1">
                <a:latin typeface="Century Schoolbook"/>
              </a:rPr>
              <a:t>.   </a:t>
            </a:r>
          </a:p>
          <a:p>
            <a:r>
              <a:rPr lang="zh-CN" altLang="en-US" sz="3600" b="1">
                <a:latin typeface="Century Schoolbook"/>
              </a:rPr>
              <a:t>（</a:t>
            </a:r>
            <a:r>
              <a:rPr lang="zh-CN" altLang="zh-CN" sz="3600">
                <a:latin typeface="Century Schoolbook"/>
              </a:rPr>
              <a:t>D</a:t>
            </a:r>
            <a:r>
              <a:rPr lang="zh-CN" altLang="en-US" sz="3600" b="1">
                <a:latin typeface="Century Schoolbook"/>
              </a:rPr>
              <a:t>）</a:t>
            </a:r>
            <a:r>
              <a:rPr lang="zh-CN" altLang="zh-CN" sz="3600">
                <a:latin typeface="Century Schoolbook"/>
              </a:rPr>
              <a:t>–2m</a:t>
            </a:r>
            <a:r>
              <a:rPr lang="zh-CN" altLang="zh-CN" sz="3600" b="1">
                <a:latin typeface="Century Schoolbook"/>
              </a:rPr>
              <a:t>.        </a:t>
            </a:r>
          </a:p>
          <a:p>
            <a:r>
              <a:rPr lang="zh-CN" altLang="en-US" sz="3600" b="1">
                <a:latin typeface="Century Schoolbook"/>
              </a:rPr>
              <a:t>（</a:t>
            </a:r>
            <a:r>
              <a:rPr lang="zh-CN" altLang="zh-CN" sz="3600">
                <a:latin typeface="Century Schoolbook"/>
              </a:rPr>
              <a:t>E</a:t>
            </a:r>
            <a:r>
              <a:rPr lang="zh-CN" altLang="en-US" sz="3600" b="1">
                <a:latin typeface="Century Schoolbook"/>
              </a:rPr>
              <a:t>） </a:t>
            </a:r>
            <a:r>
              <a:rPr lang="zh-CN" altLang="zh-CN" sz="3600">
                <a:latin typeface="Century Schoolbook"/>
              </a:rPr>
              <a:t>–5m</a:t>
            </a:r>
            <a:r>
              <a:rPr lang="zh-CN" altLang="zh-CN" sz="3600" b="1">
                <a:latin typeface="Century Schoolbook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1978C-E0A2-4967-BACD-22126E9F2559}" type="slidenum">
              <a:rPr lang="zh-CN" altLang="zh-CN" smtClean="0">
                <a:ea typeface="宋体" charset="-122"/>
              </a:rPr>
              <a:pPr/>
              <a:t>45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04800" y="611188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某质点的运动方程为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=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3600" i="1" baseline="30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则该质点作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6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308850" y="5445125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"/>
            <a:r>
              <a:rPr lang="zh-CN" altLang="zh-CN" sz="3600">
                <a:solidFill>
                  <a:srgbClr val="FF3300"/>
                </a:solidFill>
                <a:latin typeface="Century Schoolbook"/>
              </a:rPr>
              <a:t>[  D  ]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228600" y="1982788"/>
            <a:ext cx="78359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匀加速直线运动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加速度沿 </a:t>
            </a:r>
            <a:r>
              <a:rPr lang="zh-CN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轴正方向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匀加速直线运动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加速度沿 </a:t>
            </a:r>
            <a:r>
              <a:rPr lang="zh-CN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轴负方向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变加速直线运动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加速度沿 </a:t>
            </a:r>
            <a:r>
              <a:rPr lang="zh-CN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轴正方向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"/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变加速直线运动</a:t>
            </a:r>
            <a:r>
              <a:rPr lang="zh-CN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加速度沿 </a:t>
            </a:r>
            <a:r>
              <a:rPr lang="zh-CN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轴负方向。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522C0-234B-4C86-BA74-64583FA1DDF7}" type="slidenum">
              <a:rPr lang="zh-CN" altLang="zh-CN" smtClean="0">
                <a:ea typeface="宋体" charset="-122"/>
              </a:rPr>
              <a:pPr/>
              <a:t>46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304800" y="638175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某物体的运动规律为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dt 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zh-CN" altLang="zh-CN" sz="3600" baseline="30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式中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为大于零的常数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zh-CN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初速为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3600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则速度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时间的函数关系为</a:t>
            </a:r>
            <a:endParaRPr lang="zh-CN" altLang="en-US" sz="36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056438" y="5740400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Century Schoolbook"/>
              </a:rPr>
              <a:t>[  C  ]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800600" y="2619375"/>
          <a:ext cx="364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r:id="rId3" imgW="3645217" imgH="1054417" progId="Equation.3">
                  <p:embed/>
                </p:oleObj>
              </mc:Choice>
              <mc:Fallback>
                <p:oleObj r:id="rId3" imgW="3645217" imgH="10544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19375"/>
                        <a:ext cx="3644900" cy="1054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09600" y="2847975"/>
          <a:ext cx="3009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r:id="rId5" imgW="3008911" imgH="546180" progId="Equation.3">
                  <p:embed/>
                </p:oleObj>
              </mc:Choice>
              <mc:Fallback>
                <p:oleObj r:id="rId5" imgW="3008911" imgH="5461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47975"/>
                        <a:ext cx="3009900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932363" y="3933825"/>
          <a:ext cx="30956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7" imgW="1295280" imgH="507960" progId="Equation.DSMT4">
                  <p:embed/>
                </p:oleObj>
              </mc:Choice>
              <mc:Fallback>
                <p:oleObj name="Equation" r:id="rId7" imgW="129528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33825"/>
                        <a:ext cx="3095625" cy="1214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11188" y="3933825"/>
          <a:ext cx="320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9" imgW="3200717" imgH="1168717" progId="Equation.DSMT4">
                  <p:embed/>
                </p:oleObj>
              </mc:Choice>
              <mc:Fallback>
                <p:oleObj name="Equation" r:id="rId9" imgW="3200717" imgH="116871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3200400" cy="116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7175B-6445-4298-8B91-FF6AE71B9336}" type="slidenum">
              <a:rPr lang="zh-CN" altLang="zh-CN" smtClean="0">
                <a:ea typeface="宋体" charset="-122"/>
              </a:rPr>
              <a:pPr/>
              <a:t>5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11320" name="Group 2"/>
          <p:cNvGrpSpPr>
            <a:grpSpLocks/>
          </p:cNvGrpSpPr>
          <p:nvPr/>
        </p:nvGrpSpPr>
        <p:grpSpPr bwMode="auto">
          <a:xfrm>
            <a:off x="6670675" y="936625"/>
            <a:ext cx="2438400" cy="1966913"/>
            <a:chOff x="0" y="0"/>
            <a:chExt cx="1248" cy="1239"/>
          </a:xfrm>
        </p:grpSpPr>
        <p:sp>
          <p:nvSpPr>
            <p:cNvPr id="1136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何时加速？</a:t>
              </a:r>
            </a:p>
          </p:txBody>
        </p:sp>
        <p:sp>
          <p:nvSpPr>
            <p:cNvPr id="11365" name="Text Box 4"/>
            <p:cNvSpPr txBox="1">
              <a:spLocks noChangeArrowheads="1"/>
            </p:cNvSpPr>
            <p:nvPr/>
          </p:nvSpPr>
          <p:spPr bwMode="auto">
            <a:xfrm>
              <a:off x="48" y="912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</a:rPr>
                <a:t>何时减速？</a:t>
              </a:r>
            </a:p>
          </p:txBody>
        </p:sp>
      </p:grp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6670675" y="1622425"/>
            <a:ext cx="1752600" cy="2043113"/>
            <a:chOff x="0" y="0"/>
            <a:chExt cx="1104" cy="1287"/>
          </a:xfrm>
        </p:grpSpPr>
        <p:sp>
          <p:nvSpPr>
            <p:cNvPr id="11362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，</a:t>
              </a:r>
              <a:r>
                <a:rPr lang="zh-CN" altLang="zh-CN" sz="2800" b="1" i="1">
                  <a:latin typeface="Times New Roman" pitchFamily="18" charset="0"/>
                </a:rPr>
                <a:t>v</a:t>
              </a:r>
              <a:r>
                <a:rPr lang="zh-CN" altLang="en-US" sz="2800" b="1">
                  <a:latin typeface="Times New Roman" pitchFamily="18" charset="0"/>
                </a:rPr>
                <a:t>同号</a:t>
              </a:r>
            </a:p>
          </p:txBody>
        </p:sp>
        <p:sp>
          <p:nvSpPr>
            <p:cNvPr id="11363" name="Text Box 7"/>
            <p:cNvSpPr txBox="1">
              <a:spLocks noChangeArrowheads="1"/>
            </p:cNvSpPr>
            <p:nvPr/>
          </p:nvSpPr>
          <p:spPr bwMode="auto">
            <a:xfrm>
              <a:off x="96" y="960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，</a:t>
              </a:r>
              <a:r>
                <a:rPr lang="zh-CN" altLang="zh-CN" sz="2800" b="1" i="1">
                  <a:latin typeface="Times New Roman" pitchFamily="18" charset="0"/>
                </a:rPr>
                <a:t>v</a:t>
              </a:r>
              <a:r>
                <a:rPr lang="zh-CN" altLang="en-US" sz="2800" b="1">
                  <a:latin typeface="Times New Roman" pitchFamily="18" charset="0"/>
                </a:rPr>
                <a:t>异号</a:t>
              </a:r>
            </a:p>
          </p:txBody>
        </p:sp>
      </p:grp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9750" y="3933825"/>
            <a:ext cx="5334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0 &lt; </a:t>
            </a:r>
            <a:r>
              <a:rPr lang="zh-CN" altLang="en-US" sz="2800" b="1" i="1">
                <a:latin typeface="Times New Roman" pitchFamily="18" charset="0"/>
              </a:rPr>
              <a:t>t  </a:t>
            </a:r>
            <a:r>
              <a:rPr lang="zh-CN" altLang="en-US" sz="2800" b="1">
                <a:latin typeface="Times New Roman" pitchFamily="18" charset="0"/>
              </a:rPr>
              <a:t>&lt; 3</a:t>
            </a:r>
            <a:r>
              <a:rPr lang="zh-CN" altLang="en-US" sz="2800" b="1">
                <a:latin typeface="宋体" charset="-122"/>
              </a:rPr>
              <a:t>: 粒子向 </a:t>
            </a:r>
            <a:r>
              <a:rPr lang="zh-CN" altLang="en-US" sz="2800" b="1">
                <a:latin typeface="Times New Roman" pitchFamily="18" charset="0"/>
              </a:rPr>
              <a:t>- </a:t>
            </a:r>
            <a:r>
              <a:rPr lang="zh-CN" altLang="en-US" sz="2800" b="1" i="1">
                <a:latin typeface="Times New Roman" pitchFamily="18" charset="0"/>
              </a:rPr>
              <a:t>x</a:t>
            </a:r>
            <a:r>
              <a:rPr lang="zh-CN" altLang="en-US" sz="2800" b="1" i="1">
                <a:latin typeface="宋体" charset="-122"/>
              </a:rPr>
              <a:t> </a:t>
            </a:r>
            <a:r>
              <a:rPr lang="zh-CN" altLang="en-US" sz="2800" b="1">
                <a:latin typeface="宋体" charset="-122"/>
              </a:rPr>
              <a:t>运动；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       </a:t>
            </a:r>
            <a:r>
              <a:rPr lang="zh-CN" altLang="en-US" sz="2800" b="1">
                <a:latin typeface="Times New Roman" pitchFamily="18" charset="0"/>
              </a:rPr>
              <a:t>0&lt;</a:t>
            </a:r>
            <a:r>
              <a:rPr lang="zh-CN" altLang="en-US" sz="2800" b="1" i="1">
                <a:latin typeface="Times New Roman" pitchFamily="18" charset="0"/>
              </a:rPr>
              <a:t>t </a:t>
            </a:r>
            <a:r>
              <a:rPr lang="zh-CN" altLang="en-US" sz="2800" b="1">
                <a:latin typeface="Times New Roman" pitchFamily="18" charset="0"/>
              </a:rPr>
              <a:t>&lt; 1 </a:t>
            </a:r>
            <a:r>
              <a:rPr lang="zh-CN" altLang="en-US" sz="2800" b="1">
                <a:latin typeface="宋体" charset="-122"/>
              </a:rPr>
              <a:t>： 加速，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        </a:t>
            </a:r>
            <a:r>
              <a:rPr lang="zh-CN" altLang="en-US" sz="2800" b="1">
                <a:latin typeface="Times New Roman" pitchFamily="18" charset="0"/>
              </a:rPr>
              <a:t>1&lt; </a:t>
            </a:r>
            <a:r>
              <a:rPr lang="zh-CN" altLang="en-US" sz="2800" b="1" i="1">
                <a:latin typeface="Times New Roman" pitchFamily="18" charset="0"/>
              </a:rPr>
              <a:t>t </a:t>
            </a:r>
            <a:r>
              <a:rPr lang="zh-CN" altLang="en-US" sz="2800" b="1">
                <a:latin typeface="Times New Roman" pitchFamily="18" charset="0"/>
              </a:rPr>
              <a:t>&lt; 3</a:t>
            </a:r>
            <a:r>
              <a:rPr lang="zh-CN" altLang="en-US" sz="2800" b="1">
                <a:latin typeface="宋体" charset="-122"/>
              </a:rPr>
              <a:t>： 减速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  </a:t>
            </a:r>
            <a:r>
              <a:rPr lang="zh-CN" altLang="en-US" sz="2800" b="1" i="1">
                <a:latin typeface="Times New Roman" pitchFamily="18" charset="0"/>
              </a:rPr>
              <a:t>t </a:t>
            </a:r>
            <a:r>
              <a:rPr lang="zh-CN" altLang="en-US" sz="2800" b="1">
                <a:latin typeface="Times New Roman" pitchFamily="18" charset="0"/>
              </a:rPr>
              <a:t>&gt; 3</a:t>
            </a:r>
            <a:r>
              <a:rPr lang="zh-CN" altLang="en-US" sz="2800" b="1">
                <a:latin typeface="宋体" charset="-122"/>
              </a:rPr>
              <a:t>：粒子向 +</a:t>
            </a:r>
            <a:r>
              <a:rPr lang="zh-CN" altLang="en-US" sz="2800" b="1" i="1">
                <a:latin typeface="Times New Roman" pitchFamily="18" charset="0"/>
              </a:rPr>
              <a:t>x</a:t>
            </a:r>
            <a:r>
              <a:rPr lang="zh-CN" altLang="en-US" sz="2800" b="1" i="1">
                <a:latin typeface="宋体" charset="-122"/>
              </a:rPr>
              <a:t> </a:t>
            </a:r>
            <a:r>
              <a:rPr lang="zh-CN" altLang="en-US" sz="2800" b="1">
                <a:latin typeface="宋体" charset="-122"/>
              </a:rPr>
              <a:t>加速运动</a:t>
            </a:r>
          </a:p>
        </p:txBody>
      </p:sp>
      <p:grpSp>
        <p:nvGrpSpPr>
          <p:cNvPr id="11323" name="Group 9"/>
          <p:cNvGrpSpPr>
            <a:grpSpLocks/>
          </p:cNvGrpSpPr>
          <p:nvPr/>
        </p:nvGrpSpPr>
        <p:grpSpPr bwMode="auto">
          <a:xfrm>
            <a:off x="288925" y="663575"/>
            <a:ext cx="6172200" cy="3276600"/>
            <a:chOff x="0" y="0"/>
            <a:chExt cx="3888" cy="2064"/>
          </a:xfrm>
        </p:grpSpPr>
        <p:sp>
          <p:nvSpPr>
            <p:cNvPr id="1132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3888" cy="2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11"/>
            <p:cNvSpPr>
              <a:spLocks noChangeShapeType="1"/>
            </p:cNvSpPr>
            <p:nvPr/>
          </p:nvSpPr>
          <p:spPr bwMode="auto">
            <a:xfrm>
              <a:off x="96" y="1008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Line 12"/>
            <p:cNvSpPr>
              <a:spLocks noChangeShapeType="1"/>
            </p:cNvSpPr>
            <p:nvPr/>
          </p:nvSpPr>
          <p:spPr bwMode="auto">
            <a:xfrm flipV="1">
              <a:off x="672" y="144"/>
              <a:ext cx="0" cy="1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Line 13"/>
            <p:cNvSpPr>
              <a:spLocks noChangeShapeType="1"/>
            </p:cNvSpPr>
            <p:nvPr/>
          </p:nvSpPr>
          <p:spPr bwMode="auto">
            <a:xfrm>
              <a:off x="672" y="1152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14"/>
            <p:cNvSpPr>
              <a:spLocks noChangeShapeType="1"/>
            </p:cNvSpPr>
            <p:nvPr/>
          </p:nvSpPr>
          <p:spPr bwMode="auto">
            <a:xfrm>
              <a:off x="672" y="1728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15"/>
            <p:cNvSpPr>
              <a:spLocks noChangeShapeType="1"/>
            </p:cNvSpPr>
            <p:nvPr/>
          </p:nvSpPr>
          <p:spPr bwMode="auto">
            <a:xfrm>
              <a:off x="672" y="1536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16"/>
            <p:cNvSpPr>
              <a:spLocks noChangeShapeType="1"/>
            </p:cNvSpPr>
            <p:nvPr/>
          </p:nvSpPr>
          <p:spPr bwMode="auto">
            <a:xfrm>
              <a:off x="672" y="13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17"/>
            <p:cNvSpPr>
              <a:spLocks noChangeShapeType="1"/>
            </p:cNvSpPr>
            <p:nvPr/>
          </p:nvSpPr>
          <p:spPr bwMode="auto">
            <a:xfrm flipV="1">
              <a:off x="888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18"/>
            <p:cNvSpPr>
              <a:spLocks noChangeShapeType="1"/>
            </p:cNvSpPr>
            <p:nvPr/>
          </p:nvSpPr>
          <p:spPr bwMode="auto">
            <a:xfrm flipV="1">
              <a:off x="468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19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20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Line 21"/>
            <p:cNvSpPr>
              <a:spLocks noChangeShapeType="1"/>
            </p:cNvSpPr>
            <p:nvPr/>
          </p:nvSpPr>
          <p:spPr bwMode="auto">
            <a:xfrm>
              <a:off x="876" y="100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Line 22"/>
            <p:cNvSpPr>
              <a:spLocks noChangeShapeType="1"/>
            </p:cNvSpPr>
            <p:nvPr/>
          </p:nvSpPr>
          <p:spPr bwMode="auto">
            <a:xfrm>
              <a:off x="672" y="172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未知"/>
            <p:cNvSpPr>
              <a:spLocks/>
            </p:cNvSpPr>
            <p:nvPr/>
          </p:nvSpPr>
          <p:spPr bwMode="auto">
            <a:xfrm>
              <a:off x="480" y="1008"/>
              <a:ext cx="864" cy="720"/>
            </a:xfrm>
            <a:custGeom>
              <a:avLst/>
              <a:gdLst>
                <a:gd name="T0" fmla="*/ 0 w 912"/>
                <a:gd name="T1" fmla="*/ 0 h 720"/>
                <a:gd name="T2" fmla="*/ 387 w 912"/>
                <a:gd name="T3" fmla="*/ 720 h 720"/>
                <a:gd name="T4" fmla="*/ 819 w 912"/>
                <a:gd name="T5" fmla="*/ 0 h 720"/>
                <a:gd name="T6" fmla="*/ 0 60000 65536"/>
                <a:gd name="T7" fmla="*/ 0 60000 65536"/>
                <a:gd name="T8" fmla="*/ 0 60000 65536"/>
                <a:gd name="T9" fmla="*/ 0 w 912"/>
                <a:gd name="T10" fmla="*/ 0 h 720"/>
                <a:gd name="T11" fmla="*/ 912 w 91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20">
                  <a:moveTo>
                    <a:pt x="0" y="0"/>
                  </a:moveTo>
                  <a:cubicBezTo>
                    <a:pt x="140" y="360"/>
                    <a:pt x="280" y="720"/>
                    <a:pt x="432" y="720"/>
                  </a:cubicBezTo>
                  <a:cubicBezTo>
                    <a:pt x="584" y="720"/>
                    <a:pt x="748" y="360"/>
                    <a:pt x="912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8" name="Line 24"/>
            <p:cNvSpPr>
              <a:spLocks noChangeShapeType="1"/>
            </p:cNvSpPr>
            <p:nvPr/>
          </p:nvSpPr>
          <p:spPr bwMode="auto">
            <a:xfrm flipV="1">
              <a:off x="1344" y="816"/>
              <a:ext cx="48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Text Box 25"/>
            <p:cNvSpPr txBox="1">
              <a:spLocks noChangeArrowheads="1"/>
            </p:cNvSpPr>
            <p:nvPr/>
          </p:nvSpPr>
          <p:spPr bwMode="auto">
            <a:xfrm>
              <a:off x="240" y="72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1340" name="Text Box 26"/>
            <p:cNvSpPr txBox="1">
              <a:spLocks noChangeArrowheads="1"/>
            </p:cNvSpPr>
            <p:nvPr/>
          </p:nvSpPr>
          <p:spPr bwMode="auto">
            <a:xfrm>
              <a:off x="432" y="12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-6</a:t>
              </a:r>
            </a:p>
          </p:txBody>
        </p:sp>
        <p:sp>
          <p:nvSpPr>
            <p:cNvPr id="11341" name="Text Box 27"/>
            <p:cNvSpPr txBox="1">
              <a:spLocks noChangeArrowheads="1"/>
            </p:cNvSpPr>
            <p:nvPr/>
          </p:nvSpPr>
          <p:spPr bwMode="auto">
            <a:xfrm>
              <a:off x="1008" y="72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342" name="Text Box 28"/>
            <p:cNvSpPr txBox="1">
              <a:spLocks noChangeArrowheads="1"/>
            </p:cNvSpPr>
            <p:nvPr/>
          </p:nvSpPr>
          <p:spPr bwMode="auto">
            <a:xfrm>
              <a:off x="768" y="72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43" name="Text Box 29"/>
            <p:cNvSpPr txBox="1">
              <a:spLocks noChangeArrowheads="1"/>
            </p:cNvSpPr>
            <p:nvPr/>
          </p:nvSpPr>
          <p:spPr bwMode="auto">
            <a:xfrm>
              <a:off x="1248" y="7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344" name="Text Box 30"/>
            <p:cNvSpPr txBox="1">
              <a:spLocks noChangeArrowheads="1"/>
            </p:cNvSpPr>
            <p:nvPr/>
          </p:nvSpPr>
          <p:spPr bwMode="auto">
            <a:xfrm>
              <a:off x="336" y="15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-12</a:t>
              </a:r>
            </a:p>
          </p:txBody>
        </p:sp>
        <p:graphicFrame>
          <p:nvGraphicFramePr>
            <p:cNvPr id="11295" name="Object 31"/>
            <p:cNvGraphicFramePr>
              <a:graphicFrameLocks noChangeAspect="1"/>
            </p:cNvGraphicFramePr>
            <p:nvPr/>
          </p:nvGraphicFramePr>
          <p:xfrm>
            <a:off x="505" y="98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" r:id="rId3" imgW="127042" imgH="139714" progId="Equation.3">
                    <p:embed/>
                  </p:oleObj>
                </mc:Choice>
                <mc:Fallback>
                  <p:oleObj r:id="rId3" imgW="127042" imgH="139714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98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32"/>
            <p:cNvGraphicFramePr>
              <a:graphicFrameLocks noChangeAspect="1"/>
            </p:cNvGraphicFramePr>
            <p:nvPr/>
          </p:nvGraphicFramePr>
          <p:xfrm>
            <a:off x="1488" y="1056"/>
            <a:ext cx="40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" r:id="rId5" imgW="254097" imgH="203341" progId="Equation.3">
                    <p:embed/>
                  </p:oleObj>
                </mc:Choice>
                <mc:Fallback>
                  <p:oleObj r:id="rId5" imgW="254097" imgH="203341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40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33"/>
            <p:cNvGraphicFramePr>
              <a:graphicFrameLocks noChangeAspect="1"/>
            </p:cNvGraphicFramePr>
            <p:nvPr/>
          </p:nvGraphicFramePr>
          <p:xfrm>
            <a:off x="720" y="48"/>
            <a:ext cx="76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r:id="rId7" imgW="545707" imgH="215936" progId="Equation.3">
                    <p:embed/>
                  </p:oleObj>
                </mc:Choice>
                <mc:Fallback>
                  <p:oleObj r:id="rId7" imgW="545707" imgH="215936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"/>
                          <a:ext cx="763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5" name="Line 34"/>
            <p:cNvSpPr>
              <a:spLocks noChangeShapeType="1"/>
            </p:cNvSpPr>
            <p:nvPr/>
          </p:nvSpPr>
          <p:spPr bwMode="auto">
            <a:xfrm>
              <a:off x="2064" y="1008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Line 35"/>
            <p:cNvSpPr>
              <a:spLocks noChangeShapeType="1"/>
            </p:cNvSpPr>
            <p:nvPr/>
          </p:nvSpPr>
          <p:spPr bwMode="auto">
            <a:xfrm flipV="1">
              <a:off x="2640" y="144"/>
              <a:ext cx="0" cy="1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Line 36"/>
            <p:cNvSpPr>
              <a:spLocks noChangeShapeType="1"/>
            </p:cNvSpPr>
            <p:nvPr/>
          </p:nvSpPr>
          <p:spPr bwMode="auto">
            <a:xfrm>
              <a:off x="2640" y="1152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Line 37"/>
            <p:cNvSpPr>
              <a:spLocks noChangeShapeType="1"/>
            </p:cNvSpPr>
            <p:nvPr/>
          </p:nvSpPr>
          <p:spPr bwMode="auto">
            <a:xfrm>
              <a:off x="2640" y="1728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9" name="Line 38"/>
            <p:cNvSpPr>
              <a:spLocks noChangeShapeType="1"/>
            </p:cNvSpPr>
            <p:nvPr/>
          </p:nvSpPr>
          <p:spPr bwMode="auto">
            <a:xfrm>
              <a:off x="2640" y="1536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0" name="Line 39"/>
            <p:cNvSpPr>
              <a:spLocks noChangeShapeType="1"/>
            </p:cNvSpPr>
            <p:nvPr/>
          </p:nvSpPr>
          <p:spPr bwMode="auto">
            <a:xfrm>
              <a:off x="2640" y="13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1" name="Line 40"/>
            <p:cNvSpPr>
              <a:spLocks noChangeShapeType="1"/>
            </p:cNvSpPr>
            <p:nvPr/>
          </p:nvSpPr>
          <p:spPr bwMode="auto">
            <a:xfrm flipV="1">
              <a:off x="2856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2" name="Line 41"/>
            <p:cNvSpPr>
              <a:spLocks noChangeShapeType="1"/>
            </p:cNvSpPr>
            <p:nvPr/>
          </p:nvSpPr>
          <p:spPr bwMode="auto">
            <a:xfrm flipV="1">
              <a:off x="2436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3" name="Line 42"/>
            <p:cNvSpPr>
              <a:spLocks noChangeShapeType="1"/>
            </p:cNvSpPr>
            <p:nvPr/>
          </p:nvSpPr>
          <p:spPr bwMode="auto">
            <a:xfrm flipV="1">
              <a:off x="3072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4" name="Line 43"/>
            <p:cNvSpPr>
              <a:spLocks noChangeShapeType="1"/>
            </p:cNvSpPr>
            <p:nvPr/>
          </p:nvSpPr>
          <p:spPr bwMode="auto">
            <a:xfrm flipV="1">
              <a:off x="3312" y="960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5" name="Text Box 44"/>
            <p:cNvSpPr txBox="1">
              <a:spLocks noChangeArrowheads="1"/>
            </p:cNvSpPr>
            <p:nvPr/>
          </p:nvSpPr>
          <p:spPr bwMode="auto">
            <a:xfrm>
              <a:off x="2208" y="72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1356" name="Text Box 45"/>
            <p:cNvSpPr txBox="1">
              <a:spLocks noChangeArrowheads="1"/>
            </p:cNvSpPr>
            <p:nvPr/>
          </p:nvSpPr>
          <p:spPr bwMode="auto">
            <a:xfrm>
              <a:off x="2400" y="12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-6</a:t>
              </a:r>
            </a:p>
          </p:txBody>
        </p:sp>
        <p:sp>
          <p:nvSpPr>
            <p:cNvPr id="11357" name="Text Box 46"/>
            <p:cNvSpPr txBox="1">
              <a:spLocks noChangeArrowheads="1"/>
            </p:cNvSpPr>
            <p:nvPr/>
          </p:nvSpPr>
          <p:spPr bwMode="auto">
            <a:xfrm>
              <a:off x="2976" y="72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358" name="Text Box 47"/>
            <p:cNvSpPr txBox="1">
              <a:spLocks noChangeArrowheads="1"/>
            </p:cNvSpPr>
            <p:nvPr/>
          </p:nvSpPr>
          <p:spPr bwMode="auto">
            <a:xfrm>
              <a:off x="2736" y="72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59" name="Text Box 48"/>
            <p:cNvSpPr txBox="1">
              <a:spLocks noChangeArrowheads="1"/>
            </p:cNvSpPr>
            <p:nvPr/>
          </p:nvSpPr>
          <p:spPr bwMode="auto">
            <a:xfrm>
              <a:off x="3216" y="7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360" name="Text Box 49"/>
            <p:cNvSpPr txBox="1">
              <a:spLocks noChangeArrowheads="1"/>
            </p:cNvSpPr>
            <p:nvPr/>
          </p:nvSpPr>
          <p:spPr bwMode="auto">
            <a:xfrm>
              <a:off x="2304" y="15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-12</a:t>
              </a:r>
            </a:p>
          </p:txBody>
        </p:sp>
        <p:graphicFrame>
          <p:nvGraphicFramePr>
            <p:cNvPr id="11314" name="Object 50"/>
            <p:cNvGraphicFramePr>
              <a:graphicFrameLocks noChangeAspect="1"/>
            </p:cNvGraphicFramePr>
            <p:nvPr/>
          </p:nvGraphicFramePr>
          <p:xfrm>
            <a:off x="2473" y="98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r:id="rId9" imgW="127042" imgH="139714" progId="Equation.3">
                    <p:embed/>
                  </p:oleObj>
                </mc:Choice>
                <mc:Fallback>
                  <p:oleObj r:id="rId9" imgW="127042" imgH="139714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98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1" name="Line 51"/>
            <p:cNvSpPr>
              <a:spLocks noChangeShapeType="1"/>
            </p:cNvSpPr>
            <p:nvPr/>
          </p:nvSpPr>
          <p:spPr bwMode="auto">
            <a:xfrm flipV="1">
              <a:off x="2496" y="432"/>
              <a:ext cx="720" cy="11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6" name="Object 52"/>
            <p:cNvGraphicFramePr>
              <a:graphicFrameLocks noChangeAspect="1"/>
            </p:cNvGraphicFramePr>
            <p:nvPr/>
          </p:nvGraphicFramePr>
          <p:xfrm>
            <a:off x="2688" y="48"/>
            <a:ext cx="79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" r:id="rId10" imgW="571074" imgH="215936" progId="Equation.3">
                    <p:embed/>
                  </p:oleObj>
                </mc:Choice>
                <mc:Fallback>
                  <p:oleObj r:id="rId10" imgW="571074" imgH="215936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48"/>
                          <a:ext cx="799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7" name="Object 53"/>
            <p:cNvGraphicFramePr>
              <a:graphicFrameLocks noChangeAspect="1"/>
            </p:cNvGraphicFramePr>
            <p:nvPr/>
          </p:nvGraphicFramePr>
          <p:xfrm>
            <a:off x="3456" y="1056"/>
            <a:ext cx="40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" r:id="rId12" imgW="254097" imgH="203341" progId="Equation.3">
                    <p:embed/>
                  </p:oleObj>
                </mc:Choice>
                <mc:Fallback>
                  <p:oleObj r:id="rId12" imgW="254097" imgH="203341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56"/>
                          <a:ext cx="40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7B55A-CAE6-4088-940A-C2D85A04D919}" type="slidenum">
              <a:rPr lang="zh-CN" altLang="zh-CN" smtClean="0">
                <a:ea typeface="宋体" charset="-122"/>
              </a:rPr>
              <a:pPr/>
              <a:t>6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09600" y="654050"/>
          <a:ext cx="7878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r:id="rId3" imgW="2959417" imgH="228917" progId="Equation.3">
                  <p:embed/>
                </p:oleObj>
              </mc:Choice>
              <mc:Fallback>
                <p:oleObj r:id="rId3" imgW="2959417" imgH="22891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54050"/>
                        <a:ext cx="78787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68313" y="1196975"/>
            <a:ext cx="7935912" cy="1733550"/>
            <a:chOff x="0" y="0"/>
            <a:chExt cx="4999" cy="1092"/>
          </a:xfrm>
        </p:grpSpPr>
        <p:sp>
          <p:nvSpPr>
            <p:cNvPr id="123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4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宋体" charset="-122"/>
                </a:rPr>
                <a:t>转折性时刻：</a:t>
              </a:r>
            </a:p>
          </p:txBody>
        </p: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1440" y="0"/>
            <a:ext cx="3559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r:id="rId5" imgW="2235517" imgH="686117" progId="Equation.3">
                    <p:embed/>
                  </p:oleObj>
                </mc:Choice>
                <mc:Fallback>
                  <p:oleObj r:id="rId5" imgW="2235517" imgH="68611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0"/>
                          <a:ext cx="3559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971550" y="2916238"/>
            <a:ext cx="7000875" cy="2590800"/>
            <a:chOff x="0" y="0"/>
            <a:chExt cx="4560" cy="1920"/>
          </a:xfrm>
        </p:grpSpPr>
        <p:sp>
          <p:nvSpPr>
            <p:cNvPr id="123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60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38" name="Group 8"/>
            <p:cNvGrpSpPr>
              <a:grpSpLocks/>
            </p:cNvGrpSpPr>
            <p:nvPr/>
          </p:nvGrpSpPr>
          <p:grpSpPr bwMode="auto">
            <a:xfrm>
              <a:off x="96" y="288"/>
              <a:ext cx="4300" cy="961"/>
              <a:chOff x="0" y="0"/>
              <a:chExt cx="4300" cy="961"/>
            </a:xfrm>
          </p:grpSpPr>
          <p:grpSp>
            <p:nvGrpSpPr>
              <p:cNvPr id="12339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4300" cy="961"/>
                <a:chOff x="0" y="0"/>
                <a:chExt cx="4300" cy="961"/>
              </a:xfrm>
            </p:grpSpPr>
            <p:sp>
              <p:nvSpPr>
                <p:cNvPr id="12341" name="Line 10"/>
                <p:cNvSpPr>
                  <a:spLocks noChangeShapeType="1"/>
                </p:cNvSpPr>
                <p:nvPr/>
              </p:nvSpPr>
              <p:spPr bwMode="auto">
                <a:xfrm>
                  <a:off x="0" y="361"/>
                  <a:ext cx="365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299" name="Object 11"/>
                <p:cNvGraphicFramePr>
                  <a:graphicFrameLocks noChangeAspect="1"/>
                </p:cNvGraphicFramePr>
                <p:nvPr/>
              </p:nvGraphicFramePr>
              <p:xfrm>
                <a:off x="3648" y="217"/>
                <a:ext cx="6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8" r:id="rId7" imgW="355609" imgH="203341" progId="Equation.3">
                        <p:embed/>
                      </p:oleObj>
                    </mc:Choice>
                    <mc:Fallback>
                      <p:oleObj r:id="rId7" imgW="355609" imgH="203341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217"/>
                              <a:ext cx="652" cy="34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0" name="Object 12"/>
                <p:cNvGraphicFramePr>
                  <a:graphicFrameLocks noChangeAspect="1"/>
                </p:cNvGraphicFramePr>
                <p:nvPr/>
              </p:nvGraphicFramePr>
              <p:xfrm>
                <a:off x="2544" y="409"/>
                <a:ext cx="23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9" r:id="rId9" imgW="127042" imgH="139714" progId="Equation.3">
                        <p:embed/>
                      </p:oleObj>
                    </mc:Choice>
                    <mc:Fallback>
                      <p:oleObj r:id="rId9" imgW="127042" imgH="139714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409"/>
                              <a:ext cx="231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68" y="313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640" y="313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03" name="Object 15"/>
                <p:cNvGraphicFramePr>
                  <a:graphicFrameLocks noChangeAspect="1"/>
                </p:cNvGraphicFramePr>
                <p:nvPr/>
              </p:nvGraphicFramePr>
              <p:xfrm>
                <a:off x="3024" y="0"/>
                <a:ext cx="480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40" r:id="rId11" imgW="317267" imgH="177809" progId="Equation.3">
                        <p:embed/>
                      </p:oleObj>
                    </mc:Choice>
                    <mc:Fallback>
                      <p:oleObj r:id="rId11" imgW="317267" imgH="177809" progId="Equation.3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0"/>
                              <a:ext cx="480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71" y="361"/>
                  <a:ext cx="240" cy="3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400" b="1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234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928" y="361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06" name="Object 18"/>
                <p:cNvGraphicFramePr>
                  <a:graphicFrameLocks noChangeAspect="1"/>
                </p:cNvGraphicFramePr>
                <p:nvPr/>
              </p:nvGraphicFramePr>
              <p:xfrm>
                <a:off x="2880" y="313"/>
                <a:ext cx="224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41" r:id="rId13" imgW="165202" imgH="228620" progId="Equation.3">
                        <p:embed/>
                      </p:oleObj>
                    </mc:Choice>
                    <mc:Fallback>
                      <p:oleObj r:id="rId13" imgW="165202" imgH="228620" progId="Equation.3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0" y="313"/>
                              <a:ext cx="224" cy="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7" name="Object 19"/>
                <p:cNvGraphicFramePr>
                  <a:graphicFrameLocks noChangeAspect="1"/>
                </p:cNvGraphicFramePr>
                <p:nvPr/>
              </p:nvGraphicFramePr>
              <p:xfrm>
                <a:off x="2976" y="649"/>
                <a:ext cx="224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42" r:id="rId15" imgW="165202" imgH="228620" progId="Equation.3">
                        <p:embed/>
                      </p:oleObj>
                    </mc:Choice>
                    <mc:Fallback>
                      <p:oleObj r:id="rId15" imgW="165202" imgH="228620" progId="Equation.3">
                        <p:embed/>
                        <p:pic>
                          <p:nvPicPr>
                            <p:cNvPr id="0" name="Picture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6" y="649"/>
                              <a:ext cx="224" cy="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40" name="Line 20"/>
              <p:cNvSpPr>
                <a:spLocks noChangeShapeType="1"/>
              </p:cNvSpPr>
              <p:nvPr/>
            </p:nvSpPr>
            <p:spPr bwMode="auto">
              <a:xfrm flipH="1">
                <a:off x="2976" y="6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3429000" y="3273425"/>
            <a:ext cx="1189038" cy="1303338"/>
            <a:chOff x="0" y="0"/>
            <a:chExt cx="775" cy="966"/>
          </a:xfrm>
        </p:grpSpPr>
        <p:sp>
          <p:nvSpPr>
            <p:cNvPr id="12334" name="Line 22"/>
            <p:cNvSpPr>
              <a:spLocks noChangeShapeType="1"/>
            </p:cNvSpPr>
            <p:nvPr/>
          </p:nvSpPr>
          <p:spPr bwMode="auto">
            <a:xfrm flipV="1">
              <a:off x="573" y="33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23"/>
            <p:cNvSpPr>
              <a:spLocks noChangeShapeType="1"/>
            </p:cNvSpPr>
            <p:nvPr/>
          </p:nvSpPr>
          <p:spPr bwMode="auto">
            <a:xfrm>
              <a:off x="141" y="384"/>
              <a:ext cx="4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Text Box 24"/>
            <p:cNvSpPr txBox="1">
              <a:spLocks noChangeArrowheads="1"/>
            </p:cNvSpPr>
            <p:nvPr/>
          </p:nvSpPr>
          <p:spPr bwMode="auto">
            <a:xfrm>
              <a:off x="429" y="384"/>
              <a:ext cx="33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-6</a:t>
              </a:r>
            </a:p>
          </p:txBody>
        </p:sp>
        <p:graphicFrame>
          <p:nvGraphicFramePr>
            <p:cNvPr id="12313" name="Object 25"/>
            <p:cNvGraphicFramePr>
              <a:graphicFrameLocks noChangeAspect="1"/>
            </p:cNvGraphicFramePr>
            <p:nvPr/>
          </p:nvGraphicFramePr>
          <p:xfrm>
            <a:off x="256" y="0"/>
            <a:ext cx="44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r:id="rId17" imgW="291911" imgH="177809" progId="Equation.3">
                    <p:embed/>
                  </p:oleObj>
                </mc:Choice>
                <mc:Fallback>
                  <p:oleObj r:id="rId17" imgW="291911" imgH="177809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0"/>
                          <a:ext cx="441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26"/>
            <p:cNvGraphicFramePr>
              <a:graphicFrameLocks noChangeAspect="1"/>
            </p:cNvGraphicFramePr>
            <p:nvPr/>
          </p:nvGraphicFramePr>
          <p:xfrm>
            <a:off x="0" y="345"/>
            <a:ext cx="2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r:id="rId19" imgW="190569" imgH="215936" progId="Equation.3">
                    <p:embed/>
                  </p:oleObj>
                </mc:Choice>
                <mc:Fallback>
                  <p:oleObj r:id="rId19" imgW="190569" imgH="215936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5"/>
                          <a:ext cx="261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27"/>
            <p:cNvGraphicFramePr>
              <a:graphicFrameLocks noChangeAspect="1"/>
            </p:cNvGraphicFramePr>
            <p:nvPr/>
          </p:nvGraphicFramePr>
          <p:xfrm>
            <a:off x="237" y="672"/>
            <a:ext cx="5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r:id="rId21" imgW="393505" imgH="215936" progId="Equation.3">
                    <p:embed/>
                  </p:oleObj>
                </mc:Choice>
                <mc:Fallback>
                  <p:oleObj r:id="rId21" imgW="393505" imgH="215936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672"/>
                          <a:ext cx="53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1590675" y="3078163"/>
            <a:ext cx="1303338" cy="1204912"/>
            <a:chOff x="0" y="0"/>
            <a:chExt cx="848" cy="892"/>
          </a:xfrm>
        </p:grpSpPr>
        <p:sp>
          <p:nvSpPr>
            <p:cNvPr id="12331" name="Line 29"/>
            <p:cNvSpPr>
              <a:spLocks noChangeShapeType="1"/>
            </p:cNvSpPr>
            <p:nvPr/>
          </p:nvSpPr>
          <p:spPr bwMode="auto">
            <a:xfrm flipV="1">
              <a:off x="144" y="33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0" y="0"/>
            <a:ext cx="48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6" r:id="rId23" imgW="317267" imgH="177809" progId="Equation.3">
                    <p:embed/>
                  </p:oleObj>
                </mc:Choice>
                <mc:Fallback>
                  <p:oleObj r:id="rId23" imgW="317267" imgH="177809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80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Text Box 31"/>
            <p:cNvSpPr txBox="1">
              <a:spLocks noChangeArrowheads="1"/>
            </p:cNvSpPr>
            <p:nvPr/>
          </p:nvSpPr>
          <p:spPr bwMode="auto">
            <a:xfrm>
              <a:off x="0" y="384"/>
              <a:ext cx="480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-22</a:t>
              </a:r>
            </a:p>
          </p:txBody>
        </p:sp>
        <p:graphicFrame>
          <p:nvGraphicFramePr>
            <p:cNvPr id="12320" name="Object 32"/>
            <p:cNvGraphicFramePr>
              <a:graphicFrameLocks noChangeAspect="1"/>
            </p:cNvGraphicFramePr>
            <p:nvPr/>
          </p:nvGraphicFramePr>
          <p:xfrm>
            <a:off x="35" y="650"/>
            <a:ext cx="4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7" r:id="rId25" imgW="342623" imgH="177809" progId="Equation.3">
                    <p:embed/>
                  </p:oleObj>
                </mc:Choice>
                <mc:Fallback>
                  <p:oleObj r:id="rId25" imgW="342623" imgH="177809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" y="650"/>
                          <a:ext cx="46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Line 33"/>
            <p:cNvSpPr>
              <a:spLocks noChangeShapeType="1"/>
            </p:cNvSpPr>
            <p:nvPr/>
          </p:nvSpPr>
          <p:spPr bwMode="auto">
            <a:xfrm>
              <a:off x="384" y="52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2" name="Object 34"/>
            <p:cNvGraphicFramePr>
              <a:graphicFrameLocks noChangeAspect="1"/>
            </p:cNvGraphicFramePr>
            <p:nvPr/>
          </p:nvGraphicFramePr>
          <p:xfrm>
            <a:off x="624" y="377"/>
            <a:ext cx="22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8" r:id="rId27" imgW="165202" imgH="241303" progId="Equation.3">
                    <p:embed/>
                  </p:oleObj>
                </mc:Choice>
                <mc:Fallback>
                  <p:oleObj r:id="rId27" imgW="165202" imgH="241303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77"/>
                          <a:ext cx="224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1619250" y="4857750"/>
          <a:ext cx="3149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r:id="rId29" imgW="1357450" imgH="215936" progId="Equation.3">
                  <p:embed/>
                </p:oleObj>
              </mc:Choice>
              <mc:Fallback>
                <p:oleObj r:id="rId29" imgW="1357450" imgH="215936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57750"/>
                        <a:ext cx="31496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68313" y="5578475"/>
            <a:ext cx="8161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宋体" charset="-122"/>
              </a:rPr>
              <a:t>注意：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由运动叠加原理，质点的一般曲线运动可以归结为直线运动处理。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9069C-DDF4-47B1-98CA-9E19DD618F2F}" type="slidenum">
              <a:rPr lang="zh-CN" altLang="zh-CN" smtClean="0">
                <a:ea typeface="宋体" charset="-122"/>
              </a:rPr>
              <a:pPr/>
              <a:t>7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179388" y="484188"/>
            <a:ext cx="116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例题</a:t>
            </a: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</a:rPr>
              <a:t>2.</a:t>
            </a: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468313" y="909638"/>
            <a:ext cx="7777162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水平桌面上放置</a:t>
            </a:r>
            <a:r>
              <a:rPr lang="zh-CN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、</a:t>
            </a:r>
            <a:r>
              <a:rPr lang="zh-CN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两物体，用一根不可伸长的绳索按图所示联结，</a:t>
            </a:r>
            <a:r>
              <a:rPr lang="zh-CN" altLang="zh-CN" sz="2800" b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点固定。已知</a:t>
            </a:r>
            <a:r>
              <a:rPr lang="zh-CN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加速度为</a:t>
            </a:r>
            <a:r>
              <a:rPr lang="zh-CN" altLang="zh-CN" sz="2800" b="1">
                <a:latin typeface="Times New Roman" pitchFamily="18" charset="0"/>
              </a:rPr>
              <a:t>0.5g</a:t>
            </a:r>
            <a:r>
              <a:rPr lang="zh-CN" altLang="en-US" sz="2800" b="1">
                <a:latin typeface="Times New Roman" pitchFamily="18" charset="0"/>
              </a:rPr>
              <a:t>，求</a:t>
            </a:r>
            <a:r>
              <a:rPr lang="zh-CN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的加速度。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1116013" y="2852738"/>
            <a:ext cx="5832475" cy="1368425"/>
            <a:chOff x="0" y="0"/>
            <a:chExt cx="3674" cy="862"/>
          </a:xfrm>
        </p:grpSpPr>
        <p:sp>
          <p:nvSpPr>
            <p:cNvPr id="132104" name="Line 5"/>
            <p:cNvSpPr>
              <a:spLocks noChangeShapeType="1"/>
            </p:cNvSpPr>
            <p:nvPr/>
          </p:nvSpPr>
          <p:spPr bwMode="auto">
            <a:xfrm>
              <a:off x="0" y="545"/>
              <a:ext cx="36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05" name="Rectangle 6"/>
            <p:cNvSpPr>
              <a:spLocks noChangeArrowheads="1"/>
            </p:cNvSpPr>
            <p:nvPr/>
          </p:nvSpPr>
          <p:spPr bwMode="auto">
            <a:xfrm>
              <a:off x="679" y="227"/>
              <a:ext cx="408" cy="31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06" name="Rectangle 7"/>
            <p:cNvSpPr>
              <a:spLocks noChangeArrowheads="1"/>
            </p:cNvSpPr>
            <p:nvPr/>
          </p:nvSpPr>
          <p:spPr bwMode="auto">
            <a:xfrm>
              <a:off x="2234" y="0"/>
              <a:ext cx="453" cy="54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07" name="Oval 8"/>
            <p:cNvSpPr>
              <a:spLocks noChangeArrowheads="1"/>
            </p:cNvSpPr>
            <p:nvPr/>
          </p:nvSpPr>
          <p:spPr bwMode="auto">
            <a:xfrm>
              <a:off x="1197" y="173"/>
              <a:ext cx="137" cy="137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08" name="Oval 9"/>
            <p:cNvSpPr>
              <a:spLocks noChangeArrowheads="1"/>
            </p:cNvSpPr>
            <p:nvPr/>
          </p:nvSpPr>
          <p:spPr bwMode="auto">
            <a:xfrm>
              <a:off x="1198" y="381"/>
              <a:ext cx="137" cy="137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09" name="Oval 10"/>
            <p:cNvSpPr>
              <a:spLocks noChangeArrowheads="1"/>
            </p:cNvSpPr>
            <p:nvPr/>
          </p:nvSpPr>
          <p:spPr bwMode="auto">
            <a:xfrm>
              <a:off x="2077" y="272"/>
              <a:ext cx="136" cy="136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1"/>
            <p:cNvSpPr>
              <a:spLocks noChangeShapeType="1"/>
            </p:cNvSpPr>
            <p:nvPr/>
          </p:nvSpPr>
          <p:spPr bwMode="auto">
            <a:xfrm>
              <a:off x="2234" y="91"/>
              <a:ext cx="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1" name="Line 12"/>
            <p:cNvSpPr>
              <a:spLocks noChangeShapeType="1"/>
            </p:cNvSpPr>
            <p:nvPr/>
          </p:nvSpPr>
          <p:spPr bwMode="auto">
            <a:xfrm flipV="1">
              <a:off x="1088" y="254"/>
              <a:ext cx="182" cy="1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2" name="Line 13"/>
            <p:cNvSpPr>
              <a:spLocks noChangeShapeType="1"/>
            </p:cNvSpPr>
            <p:nvPr/>
          </p:nvSpPr>
          <p:spPr bwMode="auto">
            <a:xfrm>
              <a:off x="1088" y="454"/>
              <a:ext cx="18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3" name="Line 14"/>
            <p:cNvSpPr>
              <a:spLocks noChangeShapeType="1"/>
            </p:cNvSpPr>
            <p:nvPr/>
          </p:nvSpPr>
          <p:spPr bwMode="auto">
            <a:xfrm flipH="1">
              <a:off x="1270" y="182"/>
              <a:ext cx="95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4" name="Line 15"/>
            <p:cNvSpPr>
              <a:spLocks noChangeShapeType="1"/>
            </p:cNvSpPr>
            <p:nvPr/>
          </p:nvSpPr>
          <p:spPr bwMode="auto">
            <a:xfrm flipV="1">
              <a:off x="1270" y="272"/>
              <a:ext cx="907" cy="4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6"/>
            <p:cNvSpPr>
              <a:spLocks noChangeShapeType="1"/>
            </p:cNvSpPr>
            <p:nvPr/>
          </p:nvSpPr>
          <p:spPr bwMode="auto">
            <a:xfrm flipH="1" flipV="1">
              <a:off x="1270" y="372"/>
              <a:ext cx="862" cy="4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17"/>
            <p:cNvSpPr>
              <a:spLocks noChangeShapeType="1"/>
            </p:cNvSpPr>
            <p:nvPr/>
          </p:nvSpPr>
          <p:spPr bwMode="auto">
            <a:xfrm>
              <a:off x="1242" y="518"/>
              <a:ext cx="589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18"/>
            <p:cNvSpPr>
              <a:spLocks noChangeShapeType="1"/>
            </p:cNvSpPr>
            <p:nvPr/>
          </p:nvSpPr>
          <p:spPr bwMode="auto">
            <a:xfrm>
              <a:off x="1814" y="499"/>
              <a:ext cx="0" cy="4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Text Box 19"/>
            <p:cNvSpPr txBox="1">
              <a:spLocks noChangeArrowheads="1"/>
            </p:cNvSpPr>
            <p:nvPr/>
          </p:nvSpPr>
          <p:spPr bwMode="auto">
            <a:xfrm>
              <a:off x="1633" y="454"/>
              <a:ext cx="36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2119" name="Text Box 20"/>
            <p:cNvSpPr txBox="1">
              <a:spLocks noChangeArrowheads="1"/>
            </p:cNvSpPr>
            <p:nvPr/>
          </p:nvSpPr>
          <p:spPr bwMode="auto">
            <a:xfrm>
              <a:off x="2324" y="91"/>
              <a:ext cx="22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2120" name="Text Box 21"/>
            <p:cNvSpPr txBox="1">
              <a:spLocks noChangeArrowheads="1"/>
            </p:cNvSpPr>
            <p:nvPr/>
          </p:nvSpPr>
          <p:spPr bwMode="auto">
            <a:xfrm>
              <a:off x="770" y="136"/>
              <a:ext cx="27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2121" name="Line 22"/>
            <p:cNvSpPr>
              <a:spLocks noChangeShapeType="1"/>
            </p:cNvSpPr>
            <p:nvPr/>
          </p:nvSpPr>
          <p:spPr bwMode="auto">
            <a:xfrm>
              <a:off x="2141" y="345"/>
              <a:ext cx="90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02" name="Line 23"/>
          <p:cNvSpPr>
            <a:spLocks noChangeShapeType="1"/>
          </p:cNvSpPr>
          <p:nvPr/>
        </p:nvSpPr>
        <p:spPr bwMode="auto">
          <a:xfrm>
            <a:off x="5364163" y="3284538"/>
            <a:ext cx="79216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24"/>
          <p:cNvSpPr txBox="1">
            <a:spLocks noChangeArrowheads="1"/>
          </p:cNvSpPr>
          <p:nvPr/>
        </p:nvSpPr>
        <p:spPr bwMode="auto">
          <a:xfrm>
            <a:off x="5940425" y="2852738"/>
            <a:ext cx="1439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a</a:t>
            </a:r>
            <a:r>
              <a:rPr lang="zh-CN" altLang="zh-CN" sz="2800" baseline="-25000">
                <a:latin typeface="Times New Roman" pitchFamily="18" charset="0"/>
              </a:rPr>
              <a:t>A=0.5g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141C1-77F6-4106-ABAD-783A22EAB440}" type="slidenum">
              <a:rPr lang="zh-CN" altLang="zh-CN" smtClean="0">
                <a:ea typeface="宋体" charset="-122"/>
              </a:rPr>
              <a:pPr/>
              <a:t>8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14370" name="Group 2"/>
          <p:cNvGrpSpPr>
            <a:grpSpLocks/>
          </p:cNvGrpSpPr>
          <p:nvPr/>
        </p:nvGrpSpPr>
        <p:grpSpPr bwMode="auto">
          <a:xfrm>
            <a:off x="900113" y="1119188"/>
            <a:ext cx="5832475" cy="1368425"/>
            <a:chOff x="0" y="0"/>
            <a:chExt cx="3674" cy="862"/>
          </a:xfrm>
        </p:grpSpPr>
        <p:sp>
          <p:nvSpPr>
            <p:cNvPr id="14380" name="Line 3"/>
            <p:cNvSpPr>
              <a:spLocks noChangeShapeType="1"/>
            </p:cNvSpPr>
            <p:nvPr/>
          </p:nvSpPr>
          <p:spPr bwMode="auto">
            <a:xfrm>
              <a:off x="0" y="545"/>
              <a:ext cx="36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1" name="Rectangle 4"/>
            <p:cNvSpPr>
              <a:spLocks noChangeArrowheads="1"/>
            </p:cNvSpPr>
            <p:nvPr/>
          </p:nvSpPr>
          <p:spPr bwMode="auto">
            <a:xfrm>
              <a:off x="679" y="227"/>
              <a:ext cx="408" cy="31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2" name="Rectangle 5"/>
            <p:cNvSpPr>
              <a:spLocks noChangeArrowheads="1"/>
            </p:cNvSpPr>
            <p:nvPr/>
          </p:nvSpPr>
          <p:spPr bwMode="auto">
            <a:xfrm>
              <a:off x="2234" y="0"/>
              <a:ext cx="453" cy="54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3" name="Oval 6"/>
            <p:cNvSpPr>
              <a:spLocks noChangeArrowheads="1"/>
            </p:cNvSpPr>
            <p:nvPr/>
          </p:nvSpPr>
          <p:spPr bwMode="auto">
            <a:xfrm>
              <a:off x="1197" y="173"/>
              <a:ext cx="137" cy="137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Oval 7"/>
            <p:cNvSpPr>
              <a:spLocks noChangeArrowheads="1"/>
            </p:cNvSpPr>
            <p:nvPr/>
          </p:nvSpPr>
          <p:spPr bwMode="auto">
            <a:xfrm>
              <a:off x="1198" y="381"/>
              <a:ext cx="137" cy="137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Oval 8"/>
            <p:cNvSpPr>
              <a:spLocks noChangeArrowheads="1"/>
            </p:cNvSpPr>
            <p:nvPr/>
          </p:nvSpPr>
          <p:spPr bwMode="auto">
            <a:xfrm>
              <a:off x="2077" y="272"/>
              <a:ext cx="136" cy="136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6" name="Line 9"/>
            <p:cNvSpPr>
              <a:spLocks noChangeShapeType="1"/>
            </p:cNvSpPr>
            <p:nvPr/>
          </p:nvSpPr>
          <p:spPr bwMode="auto">
            <a:xfrm>
              <a:off x="2234" y="91"/>
              <a:ext cx="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7" name="Line 10"/>
            <p:cNvSpPr>
              <a:spLocks noChangeShapeType="1"/>
            </p:cNvSpPr>
            <p:nvPr/>
          </p:nvSpPr>
          <p:spPr bwMode="auto">
            <a:xfrm flipV="1">
              <a:off x="1088" y="254"/>
              <a:ext cx="182" cy="1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8" name="Line 11"/>
            <p:cNvSpPr>
              <a:spLocks noChangeShapeType="1"/>
            </p:cNvSpPr>
            <p:nvPr/>
          </p:nvSpPr>
          <p:spPr bwMode="auto">
            <a:xfrm>
              <a:off x="1088" y="454"/>
              <a:ext cx="18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9" name="Line 12"/>
            <p:cNvSpPr>
              <a:spLocks noChangeShapeType="1"/>
            </p:cNvSpPr>
            <p:nvPr/>
          </p:nvSpPr>
          <p:spPr bwMode="auto">
            <a:xfrm flipH="1">
              <a:off x="1270" y="182"/>
              <a:ext cx="95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0" name="Line 13"/>
            <p:cNvSpPr>
              <a:spLocks noChangeShapeType="1"/>
            </p:cNvSpPr>
            <p:nvPr/>
          </p:nvSpPr>
          <p:spPr bwMode="auto">
            <a:xfrm flipV="1">
              <a:off x="1270" y="272"/>
              <a:ext cx="907" cy="4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1" name="Line 14"/>
            <p:cNvSpPr>
              <a:spLocks noChangeShapeType="1"/>
            </p:cNvSpPr>
            <p:nvPr/>
          </p:nvSpPr>
          <p:spPr bwMode="auto">
            <a:xfrm flipH="1" flipV="1">
              <a:off x="1270" y="372"/>
              <a:ext cx="862" cy="4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2" name="Line 15"/>
            <p:cNvSpPr>
              <a:spLocks noChangeShapeType="1"/>
            </p:cNvSpPr>
            <p:nvPr/>
          </p:nvSpPr>
          <p:spPr bwMode="auto">
            <a:xfrm>
              <a:off x="1242" y="518"/>
              <a:ext cx="589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3" name="Line 16"/>
            <p:cNvSpPr>
              <a:spLocks noChangeShapeType="1"/>
            </p:cNvSpPr>
            <p:nvPr/>
          </p:nvSpPr>
          <p:spPr bwMode="auto">
            <a:xfrm>
              <a:off x="1814" y="499"/>
              <a:ext cx="0" cy="4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4" name="Text Box 17"/>
            <p:cNvSpPr txBox="1">
              <a:spLocks noChangeArrowheads="1"/>
            </p:cNvSpPr>
            <p:nvPr/>
          </p:nvSpPr>
          <p:spPr bwMode="auto">
            <a:xfrm>
              <a:off x="1633" y="454"/>
              <a:ext cx="36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395" name="Text Box 18"/>
            <p:cNvSpPr txBox="1">
              <a:spLocks noChangeArrowheads="1"/>
            </p:cNvSpPr>
            <p:nvPr/>
          </p:nvSpPr>
          <p:spPr bwMode="auto">
            <a:xfrm>
              <a:off x="2324" y="91"/>
              <a:ext cx="22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96" name="Text Box 19"/>
            <p:cNvSpPr txBox="1">
              <a:spLocks noChangeArrowheads="1"/>
            </p:cNvSpPr>
            <p:nvPr/>
          </p:nvSpPr>
          <p:spPr bwMode="auto">
            <a:xfrm>
              <a:off x="770" y="136"/>
              <a:ext cx="27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97" name="Line 20"/>
            <p:cNvSpPr>
              <a:spLocks noChangeShapeType="1"/>
            </p:cNvSpPr>
            <p:nvPr/>
          </p:nvSpPr>
          <p:spPr bwMode="auto">
            <a:xfrm>
              <a:off x="2141" y="345"/>
              <a:ext cx="90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71" name="Text Box 21"/>
          <p:cNvSpPr txBox="1">
            <a:spLocks noChangeArrowheads="1"/>
          </p:cNvSpPr>
          <p:nvPr/>
        </p:nvSpPr>
        <p:spPr bwMode="auto">
          <a:xfrm>
            <a:off x="7524750" y="16954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x</a:t>
            </a:r>
          </a:p>
        </p:txBody>
      </p:sp>
      <p:grpSp>
        <p:nvGrpSpPr>
          <p:cNvPr id="14372" name="Group 22"/>
          <p:cNvGrpSpPr>
            <a:grpSpLocks/>
          </p:cNvGrpSpPr>
          <p:nvPr/>
        </p:nvGrpSpPr>
        <p:grpSpPr bwMode="auto">
          <a:xfrm>
            <a:off x="971550" y="1982788"/>
            <a:ext cx="6696075" cy="719137"/>
            <a:chOff x="0" y="0"/>
            <a:chExt cx="4218" cy="453"/>
          </a:xfrm>
        </p:grpSpPr>
        <p:sp>
          <p:nvSpPr>
            <p:cNvPr id="14376" name="Line 23"/>
            <p:cNvSpPr>
              <a:spLocks noChangeShapeType="1"/>
            </p:cNvSpPr>
            <p:nvPr/>
          </p:nvSpPr>
          <p:spPr bwMode="auto">
            <a:xfrm>
              <a:off x="0" y="0"/>
              <a:ext cx="421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Text Box 24"/>
            <p:cNvSpPr txBox="1">
              <a:spLocks noChangeArrowheads="1"/>
            </p:cNvSpPr>
            <p:nvPr/>
          </p:nvSpPr>
          <p:spPr bwMode="auto">
            <a:xfrm>
              <a:off x="1633" y="45"/>
              <a:ext cx="318" cy="40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78" name="Text Box 25"/>
            <p:cNvSpPr txBox="1">
              <a:spLocks noChangeArrowheads="1"/>
            </p:cNvSpPr>
            <p:nvPr/>
          </p:nvSpPr>
          <p:spPr bwMode="auto">
            <a:xfrm>
              <a:off x="998" y="45"/>
              <a:ext cx="454" cy="40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x</a:t>
              </a:r>
              <a:r>
                <a:rPr lang="zh-CN" altLang="zh-CN" sz="2800" baseline="-25000">
                  <a:latin typeface="Times New Roman" pitchFamily="18" charset="0"/>
                </a:rPr>
                <a:t>B</a:t>
              </a:r>
              <a:endParaRPr lang="zh-CN" altLang="zh-CN" sz="2800">
                <a:latin typeface="Times New Roman" pitchFamily="18" charset="0"/>
              </a:endParaRPr>
            </a:p>
          </p:txBody>
        </p:sp>
        <p:sp>
          <p:nvSpPr>
            <p:cNvPr id="14379" name="Text Box 26"/>
            <p:cNvSpPr txBox="1">
              <a:spLocks noChangeArrowheads="1"/>
            </p:cNvSpPr>
            <p:nvPr/>
          </p:nvSpPr>
          <p:spPr bwMode="auto">
            <a:xfrm>
              <a:off x="2223" y="45"/>
              <a:ext cx="453" cy="40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x</a:t>
              </a:r>
              <a:r>
                <a:rPr lang="zh-CN" altLang="zh-CN" sz="2800" baseline="-25000">
                  <a:latin typeface="Times New Roman" pitchFamily="18" charset="0"/>
                </a:rPr>
                <a:t>A</a:t>
              </a:r>
              <a:endParaRPr lang="zh-CN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684213" y="2846388"/>
          <a:ext cx="2376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r:id="rId3" imgW="862794" imgH="215936" progId="Equation.3">
                  <p:embed/>
                </p:oleObj>
              </mc:Choice>
              <mc:Fallback>
                <p:oleObj r:id="rId3" imgW="862794" imgH="21593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46388"/>
                        <a:ext cx="2376487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Line 28"/>
          <p:cNvSpPr>
            <a:spLocks noChangeShapeType="1"/>
          </p:cNvSpPr>
          <p:nvPr/>
        </p:nvSpPr>
        <p:spPr bwMode="auto">
          <a:xfrm>
            <a:off x="5148263" y="1550988"/>
            <a:ext cx="8636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74" name="Rectangle 29"/>
          <p:cNvSpPr>
            <a:spLocks noChangeArrowheads="1"/>
          </p:cNvSpPr>
          <p:nvPr/>
        </p:nvSpPr>
        <p:spPr bwMode="auto">
          <a:xfrm>
            <a:off x="179388" y="693738"/>
            <a:ext cx="116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例题</a:t>
            </a:r>
            <a:r>
              <a:rPr lang="zh-CN" altLang="zh-CN" sz="2800" b="1">
                <a:solidFill>
                  <a:schemeClr val="hlink"/>
                </a:solidFill>
                <a:latin typeface="Times New Roman" pitchFamily="18" charset="0"/>
              </a:rPr>
              <a:t>2.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3348038" y="3206750"/>
            <a:ext cx="57626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4356100" y="2630488"/>
          <a:ext cx="27257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r:id="rId5" imgW="990487" imgH="393846" progId="Equation.3">
                  <p:embed/>
                </p:oleObj>
              </mc:Choice>
              <mc:Fallback>
                <p:oleObj r:id="rId5" imgW="990487" imgH="39384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30488"/>
                        <a:ext cx="27257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27DE8-8C51-4C62-83A5-4FDAA2752C0A}" type="slidenum">
              <a:rPr lang="zh-CN" altLang="zh-CN" smtClean="0">
                <a:ea typeface="宋体" charset="-122"/>
              </a:rPr>
              <a:pPr/>
              <a:t>9</a:t>
            </a:fld>
            <a:r>
              <a:rPr lang="zh-CN" altLang="zh-CN">
                <a:ea typeface="宋体" charset="-122"/>
              </a:rPr>
              <a:t>/42</a:t>
            </a:r>
          </a:p>
        </p:txBody>
      </p:sp>
      <p:grpSp>
        <p:nvGrpSpPr>
          <p:cNvPr id="85008" name="Group 3"/>
          <p:cNvGrpSpPr>
            <a:grpSpLocks/>
          </p:cNvGrpSpPr>
          <p:nvPr/>
        </p:nvGrpSpPr>
        <p:grpSpPr bwMode="auto">
          <a:xfrm>
            <a:off x="971550" y="1628775"/>
            <a:ext cx="2971800" cy="3570288"/>
            <a:chOff x="0" y="0"/>
            <a:chExt cx="1872" cy="2256"/>
          </a:xfrm>
        </p:grpSpPr>
        <p:sp>
          <p:nvSpPr>
            <p:cNvPr id="8501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72" cy="2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013" name="Group 5"/>
            <p:cNvGrpSpPr>
              <a:grpSpLocks/>
            </p:cNvGrpSpPr>
            <p:nvPr/>
          </p:nvGrpSpPr>
          <p:grpSpPr bwMode="auto">
            <a:xfrm>
              <a:off x="11" y="144"/>
              <a:ext cx="1767" cy="2016"/>
              <a:chOff x="0" y="0"/>
              <a:chExt cx="1767" cy="2016"/>
            </a:xfrm>
          </p:grpSpPr>
          <p:grpSp>
            <p:nvGrpSpPr>
              <p:cNvPr id="85014" name="Group 6"/>
              <p:cNvGrpSpPr>
                <a:grpSpLocks/>
              </p:cNvGrpSpPr>
              <p:nvPr/>
            </p:nvGrpSpPr>
            <p:grpSpPr bwMode="auto">
              <a:xfrm>
                <a:off x="325" y="0"/>
                <a:ext cx="1152" cy="1680"/>
                <a:chOff x="0" y="0"/>
                <a:chExt cx="1152" cy="1680"/>
              </a:xfrm>
            </p:grpSpPr>
            <p:sp>
              <p:nvSpPr>
                <p:cNvPr id="85015" name="Oval 7"/>
                <p:cNvSpPr>
                  <a:spLocks noChangeArrowheads="1"/>
                </p:cNvSpPr>
                <p:nvPr/>
              </p:nvSpPr>
              <p:spPr bwMode="auto">
                <a:xfrm>
                  <a:off x="684" y="8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5016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2" cy="1440"/>
                  <a:chOff x="0" y="0"/>
                  <a:chExt cx="1152" cy="1440"/>
                </a:xfrm>
              </p:grpSpPr>
              <p:grpSp>
                <p:nvGrpSpPr>
                  <p:cNvPr id="8502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52" cy="768"/>
                    <a:chOff x="0" y="0"/>
                    <a:chExt cx="1152" cy="768"/>
                  </a:xfrm>
                </p:grpSpPr>
                <p:sp>
                  <p:nvSpPr>
                    <p:cNvPr id="85025" name="Rectangle 10" descr="深色上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152" cy="96"/>
                    </a:xfrm>
                    <a:prstGeom prst="rect">
                      <a:avLst/>
                    </a:prstGeom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2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96"/>
                      <a:ext cx="115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27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" y="192"/>
                      <a:ext cx="576" cy="576"/>
                    </a:xfrm>
                    <a:prstGeom prst="ellipse">
                      <a:avLst/>
                    </a:prstGeom>
                    <a:solidFill>
                      <a:srgbClr val="FF99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2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96"/>
                      <a:ext cx="48" cy="3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502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480"/>
                    <a:ext cx="0" cy="7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248"/>
                    <a:ext cx="336" cy="192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017" name="Line 16"/>
                <p:cNvSpPr>
                  <a:spLocks noChangeShapeType="1"/>
                </p:cNvSpPr>
                <p:nvPr/>
              </p:nvSpPr>
              <p:spPr bwMode="auto">
                <a:xfrm>
                  <a:off x="828" y="432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8" name="Line 17"/>
                <p:cNvSpPr>
                  <a:spLocks noChangeShapeType="1"/>
                </p:cNvSpPr>
                <p:nvPr/>
              </p:nvSpPr>
              <p:spPr bwMode="auto">
                <a:xfrm>
                  <a:off x="684" y="97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9" name="Rectangle 18"/>
                <p:cNvSpPr>
                  <a:spLocks noChangeArrowheads="1"/>
                </p:cNvSpPr>
                <p:nvPr/>
              </p:nvSpPr>
              <p:spPr bwMode="auto">
                <a:xfrm>
                  <a:off x="576" y="1536"/>
                  <a:ext cx="240" cy="144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20" name="Rectangle 19"/>
                <p:cNvSpPr>
                  <a:spLocks noChangeArrowheads="1"/>
                </p:cNvSpPr>
                <p:nvPr/>
              </p:nvSpPr>
              <p:spPr bwMode="auto">
                <a:xfrm>
                  <a:off x="864" y="1296"/>
                  <a:ext cx="240" cy="144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21" name="Line 20"/>
                <p:cNvSpPr>
                  <a:spLocks noChangeShapeType="1"/>
                </p:cNvSpPr>
                <p:nvPr/>
              </p:nvSpPr>
              <p:spPr bwMode="auto">
                <a:xfrm>
                  <a:off x="972" y="96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4998" name="Object 6"/>
              <p:cNvGraphicFramePr>
                <a:graphicFrameLocks noChangeAspect="1"/>
              </p:cNvGraphicFramePr>
              <p:nvPr/>
            </p:nvGraphicFramePr>
            <p:xfrm>
              <a:off x="0" y="1104"/>
              <a:ext cx="359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1" r:id="rId4" imgW="190569" imgH="215936" progId="Equation.3">
                      <p:embed/>
                    </p:oleObj>
                  </mc:Choice>
                  <mc:Fallback>
                    <p:oleObj r:id="rId4" imgW="190569" imgH="215936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104"/>
                            <a:ext cx="359" cy="4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999" name="Object 7"/>
              <p:cNvGraphicFramePr>
                <a:graphicFrameLocks noChangeAspect="1"/>
              </p:cNvGraphicFramePr>
              <p:nvPr/>
            </p:nvGraphicFramePr>
            <p:xfrm>
              <a:off x="1285" y="768"/>
              <a:ext cx="29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2" r:id="rId6" imgW="152519" imgH="165202" progId="Equation.3">
                      <p:embed/>
                    </p:oleObj>
                  </mc:Choice>
                  <mc:Fallback>
                    <p:oleObj r:id="rId6" imgW="152519" imgH="165202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5" y="768"/>
                            <a:ext cx="295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0" name="Object 8"/>
              <p:cNvGraphicFramePr>
                <a:graphicFrameLocks noChangeAspect="1"/>
              </p:cNvGraphicFramePr>
              <p:nvPr/>
            </p:nvGraphicFramePr>
            <p:xfrm>
              <a:off x="1429" y="1248"/>
              <a:ext cx="33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3" r:id="rId8" imgW="203341" imgH="228719" progId="Equation.3">
                      <p:embed/>
                    </p:oleObj>
                  </mc:Choice>
                  <mc:Fallback>
                    <p:oleObj r:id="rId8" imgW="203341" imgH="228719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1248"/>
                            <a:ext cx="338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1" name="Object 9"/>
              <p:cNvGraphicFramePr>
                <a:graphicFrameLocks noChangeAspect="1"/>
              </p:cNvGraphicFramePr>
              <p:nvPr/>
            </p:nvGraphicFramePr>
            <p:xfrm>
              <a:off x="853" y="1632"/>
              <a:ext cx="36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4" r:id="rId10" imgW="203253" imgH="215936" progId="Equation.3">
                      <p:embed/>
                    </p:oleObj>
                  </mc:Choice>
                  <mc:Fallback>
                    <p:oleObj r:id="rId10" imgW="203253" imgH="215936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3" y="1632"/>
                            <a:ext cx="36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2" name="Object 10"/>
              <p:cNvGraphicFramePr>
                <a:graphicFrameLocks noChangeAspect="1"/>
              </p:cNvGraphicFramePr>
              <p:nvPr/>
            </p:nvGraphicFramePr>
            <p:xfrm>
              <a:off x="281" y="144"/>
              <a:ext cx="26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5" r:id="rId12" imgW="152519" imgH="165202" progId="Equation.3">
                      <p:embed/>
                    </p:oleObj>
                  </mc:Choice>
                  <mc:Fallback>
                    <p:oleObj r:id="rId12" imgW="152519" imgH="165202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" y="144"/>
                            <a:ext cx="261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3" name="Object 11"/>
              <p:cNvGraphicFramePr>
                <a:graphicFrameLocks noChangeAspect="1"/>
              </p:cNvGraphicFramePr>
              <p:nvPr/>
            </p:nvGraphicFramePr>
            <p:xfrm>
              <a:off x="757" y="480"/>
              <a:ext cx="180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6" r:id="rId14" imgW="127042" imgH="139714" progId="Equation.3">
                      <p:embed/>
                    </p:oleObj>
                  </mc:Choice>
                  <mc:Fallback>
                    <p:oleObj r:id="rId14" imgW="127042" imgH="139714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" y="480"/>
                            <a:ext cx="180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4" name="Object 12"/>
              <p:cNvGraphicFramePr>
                <a:graphicFrameLocks noChangeAspect="1"/>
              </p:cNvGraphicFramePr>
              <p:nvPr/>
            </p:nvGraphicFramePr>
            <p:xfrm>
              <a:off x="1075" y="886"/>
              <a:ext cx="21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17" r:id="rId16" imgW="152453" imgH="177809" progId="Equation.3">
                      <p:embed/>
                    </p:oleObj>
                  </mc:Choice>
                  <mc:Fallback>
                    <p:oleObj r:id="rId16" imgW="152453" imgH="177809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5" y="886"/>
                            <a:ext cx="217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380288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rgbClr val="FF9900"/>
                </a:solidFill>
                <a:latin typeface="Times New Roman" pitchFamily="18" charset="0"/>
              </a:rPr>
              <a:t> ?</a:t>
            </a:r>
          </a:p>
        </p:txBody>
      </p:sp>
      <p:graphicFrame>
        <p:nvGraphicFramePr>
          <p:cNvPr id="46110" name="Object 2"/>
          <p:cNvGraphicFramePr>
            <a:graphicFrameLocks noChangeAspect="1"/>
          </p:cNvGraphicFramePr>
          <p:nvPr/>
        </p:nvGraphicFramePr>
        <p:xfrm>
          <a:off x="4211638" y="1268413"/>
          <a:ext cx="15859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8" r:id="rId18" imgW="558632" imgH="254097" progId="Equation.3">
                  <p:embed/>
                </p:oleObj>
              </mc:Choice>
              <mc:Fallback>
                <p:oleObj r:id="rId18" imgW="558632" imgH="2540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68413"/>
                        <a:ext cx="15859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"/>
          <p:cNvGraphicFramePr>
            <a:graphicFrameLocks noChangeAspect="1"/>
          </p:cNvGraphicFramePr>
          <p:nvPr/>
        </p:nvGraphicFramePr>
        <p:xfrm>
          <a:off x="5867400" y="1341438"/>
          <a:ext cx="1512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9" r:id="rId20" imgW="558632" imgH="254097" progId="Equation.3">
                  <p:embed/>
                </p:oleObj>
              </mc:Choice>
              <mc:Fallback>
                <p:oleObj r:id="rId20" imgW="558632" imgH="25409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41438"/>
                        <a:ext cx="15128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4"/>
          <p:cNvGraphicFramePr>
            <a:graphicFrameLocks noChangeAspect="1"/>
          </p:cNvGraphicFramePr>
          <p:nvPr/>
        </p:nvGraphicFramePr>
        <p:xfrm>
          <a:off x="4140200" y="4365625"/>
          <a:ext cx="37258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0" r:id="rId22" imgW="1129637" imgH="254097" progId="Equation.3">
                  <p:embed/>
                </p:oleObj>
              </mc:Choice>
              <mc:Fallback>
                <p:oleObj r:id="rId22" imgW="1129637" imgH="25409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65625"/>
                        <a:ext cx="3725863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5"/>
          <p:cNvGraphicFramePr>
            <a:graphicFrameLocks noChangeAspect="1"/>
          </p:cNvGraphicFramePr>
          <p:nvPr/>
        </p:nvGraphicFramePr>
        <p:xfrm>
          <a:off x="4427538" y="5229225"/>
          <a:ext cx="205105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1" r:id="rId24" imgW="622347" imgH="381152" progId="Equation.3">
                  <p:embed/>
                </p:oleObj>
              </mc:Choice>
              <mc:Fallback>
                <p:oleObj r:id="rId24" imgW="622347" imgH="38115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29225"/>
                        <a:ext cx="2051050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971550" y="5229225"/>
            <a:ext cx="2952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同一根绳子上，物体相对加速度相等！</a:t>
            </a:r>
          </a:p>
        </p:txBody>
      </p:sp>
      <p:sp>
        <p:nvSpPr>
          <p:cNvPr id="85011" name="TextBox 35"/>
          <p:cNvSpPr txBox="1">
            <a:spLocks noChangeArrowheads="1"/>
          </p:cNvSpPr>
          <p:nvPr/>
        </p:nvSpPr>
        <p:spPr bwMode="auto">
          <a:xfrm>
            <a:off x="250825" y="476250"/>
            <a:ext cx="86423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已知</a:t>
            </a:r>
            <a:r>
              <a:rPr lang="en-US" altLang="zh-CN" sz="2800"/>
              <a:t>m</a:t>
            </a:r>
            <a:r>
              <a:rPr lang="en-US" altLang="zh-CN"/>
              <a:t>1</a:t>
            </a:r>
            <a:r>
              <a:rPr lang="zh-CN" altLang="en-US" sz="2800"/>
              <a:t>的加速度</a:t>
            </a:r>
            <a:r>
              <a:rPr lang="en-US" altLang="zh-CN" sz="2800"/>
              <a:t>a</a:t>
            </a:r>
            <a:r>
              <a:rPr lang="en-US" altLang="zh-CN"/>
              <a:t>1</a:t>
            </a:r>
            <a:r>
              <a:rPr lang="en-US" altLang="zh-CN" sz="2800"/>
              <a:t>,m</a:t>
            </a:r>
            <a:r>
              <a:rPr lang="en-US" altLang="zh-CN"/>
              <a:t>2</a:t>
            </a:r>
            <a:r>
              <a:rPr lang="zh-CN" altLang="en-US" sz="2800"/>
              <a:t>的加速度</a:t>
            </a:r>
            <a:r>
              <a:rPr lang="en-US" altLang="zh-CN" sz="3200"/>
              <a:t>a</a:t>
            </a:r>
            <a:r>
              <a:rPr lang="en-US" altLang="zh-CN" sz="2000"/>
              <a:t>2</a:t>
            </a:r>
            <a:r>
              <a:rPr lang="en-US" altLang="zh-CN" sz="2800"/>
              <a:t>,</a:t>
            </a:r>
            <a:r>
              <a:rPr lang="zh-CN" altLang="en-US" sz="2800"/>
              <a:t>求</a:t>
            </a:r>
            <a:r>
              <a:rPr lang="en-US" altLang="zh-CN" sz="2800"/>
              <a:t>m</a:t>
            </a:r>
            <a:r>
              <a:rPr lang="en-US" altLang="zh-CN"/>
              <a:t>3</a:t>
            </a:r>
            <a:r>
              <a:rPr lang="zh-CN" altLang="en-US" sz="2800"/>
              <a:t>加速度。绳子不可伸长。</a:t>
            </a:r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/>
        </p:nvGraphicFramePr>
        <p:xfrm>
          <a:off x="4211638" y="2133600"/>
          <a:ext cx="32972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2" name="公式" r:id="rId26" imgW="1307880" imgH="457200" progId="">
                  <p:embed/>
                </p:oleObj>
              </mc:Choice>
              <mc:Fallback>
                <p:oleObj name="公式" r:id="rId26" imgW="1307880" imgH="457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33600"/>
                        <a:ext cx="3297237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3"/>
          <p:cNvGraphicFramePr>
            <a:graphicFrameLocks noChangeAspect="1"/>
          </p:cNvGraphicFramePr>
          <p:nvPr/>
        </p:nvGraphicFramePr>
        <p:xfrm>
          <a:off x="4427538" y="3500438"/>
          <a:ext cx="2209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3" name="公式" r:id="rId28" imgW="876240" imgH="228600" progId="">
                  <p:embed/>
                </p:oleObj>
              </mc:Choice>
              <mc:Fallback>
                <p:oleObj name="公式" r:id="rId28" imgW="87624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00438"/>
                        <a:ext cx="2209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9" grpId="0" autoUpdateAnimBg="0"/>
      <p:bldP spid="46114" grpId="0" autoUpdateAnimBg="0"/>
    </p:bldLst>
  </p:timing>
</p:sld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Arts.phyis</Template>
  <TotalTime>3107</TotalTime>
  <Pages>0</Pages>
  <Words>1719</Words>
  <Characters>0</Characters>
  <Application>Microsoft Office PowerPoint</Application>
  <DocSecurity>0</DocSecurity>
  <PresentationFormat>全屏显示(4:3)</PresentationFormat>
  <Lines>0</Lines>
  <Paragraphs>263</Paragraphs>
  <Slides>46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华文行楷</vt:lpstr>
      <vt:lpstr>楷体_GB2312</vt:lpstr>
      <vt:lpstr>隶书</vt:lpstr>
      <vt:lpstr>宋体</vt:lpstr>
      <vt:lpstr>Arial</vt:lpstr>
      <vt:lpstr>Arial Narrow</vt:lpstr>
      <vt:lpstr>Cambria Math</vt:lpstr>
      <vt:lpstr>Century Schoolbook</vt:lpstr>
      <vt:lpstr>Symbol</vt:lpstr>
      <vt:lpstr>Times New Roman</vt:lpstr>
      <vt:lpstr>2_自定义设计方案</vt:lpstr>
      <vt:lpstr>默认设计模板</vt:lpstr>
      <vt:lpstr>Microsoft 公式 3.0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西南交通大学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相对运动</dc:title>
  <dc:creator>Administrator</dc:creator>
  <cp:lastModifiedBy>User</cp:lastModifiedBy>
  <cp:revision>460</cp:revision>
  <dcterms:created xsi:type="dcterms:W3CDTF">2000-02-02T06:57:12Z</dcterms:created>
  <dcterms:modified xsi:type="dcterms:W3CDTF">2022-03-09T09:44:44Z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