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50" r:id="rId3"/>
  </p:sldMasterIdLst>
  <p:notesMasterIdLst>
    <p:notesMasterId r:id="rId40"/>
  </p:notesMasterIdLst>
  <p:sldIdLst>
    <p:sldId id="291" r:id="rId4"/>
    <p:sldId id="261" r:id="rId5"/>
    <p:sldId id="293"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94" r:id="rId19"/>
    <p:sldId id="300" r:id="rId20"/>
    <p:sldId id="301" r:id="rId21"/>
    <p:sldId id="302" r:id="rId22"/>
    <p:sldId id="298" r:id="rId23"/>
    <p:sldId id="274"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5" r:id="rId38"/>
    <p:sldId id="290" r:id="rId3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993" autoAdjust="0"/>
  </p:normalViewPr>
  <p:slideViewPr>
    <p:cSldViewPr>
      <p:cViewPr varScale="1">
        <p:scale>
          <a:sx n="88" d="100"/>
          <a:sy n="88" d="100"/>
        </p:scale>
        <p:origin x="532" y="88"/>
      </p:cViewPr>
      <p:guideLst>
        <p:guide orient="horz" pos="2160"/>
        <p:guide pos="2880"/>
      </p:guideLst>
    </p:cSldViewPr>
  </p:slideViewPr>
  <p:notesTextViewPr>
    <p:cViewPr>
      <p:scale>
        <a:sx n="100" d="100"/>
        <a:sy n="100" d="100"/>
      </p:scale>
      <p:origin x="0" y="0"/>
    </p:cViewPr>
  </p:notesTextViewPr>
  <p:notesViewPr>
    <p:cSldViewPr>
      <p:cViewPr varScale="1">
        <p:scale>
          <a:sx n="51" d="100"/>
          <a:sy n="51" d="100"/>
        </p:scale>
        <p:origin x="-299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80.wmf"/><Relationship Id="rId13" Type="http://schemas.openxmlformats.org/officeDocument/2006/relationships/image" Target="../media/image85.wmf"/><Relationship Id="rId3" Type="http://schemas.openxmlformats.org/officeDocument/2006/relationships/image" Target="../media/image75.wmf"/><Relationship Id="rId7" Type="http://schemas.openxmlformats.org/officeDocument/2006/relationships/image" Target="../media/image79.wmf"/><Relationship Id="rId12" Type="http://schemas.openxmlformats.org/officeDocument/2006/relationships/image" Target="../media/image84.wmf"/><Relationship Id="rId2" Type="http://schemas.openxmlformats.org/officeDocument/2006/relationships/image" Target="../media/image74.wmf"/><Relationship Id="rId1" Type="http://schemas.openxmlformats.org/officeDocument/2006/relationships/image" Target="../media/image73.wmf"/><Relationship Id="rId6" Type="http://schemas.openxmlformats.org/officeDocument/2006/relationships/image" Target="../media/image78.wmf"/><Relationship Id="rId11" Type="http://schemas.openxmlformats.org/officeDocument/2006/relationships/image" Target="../media/image83.wmf"/><Relationship Id="rId5" Type="http://schemas.openxmlformats.org/officeDocument/2006/relationships/image" Target="../media/image77.wmf"/><Relationship Id="rId10" Type="http://schemas.openxmlformats.org/officeDocument/2006/relationships/image" Target="../media/image82.wmf"/><Relationship Id="rId4" Type="http://schemas.openxmlformats.org/officeDocument/2006/relationships/image" Target="../media/image76.wmf"/><Relationship Id="rId9" Type="http://schemas.openxmlformats.org/officeDocument/2006/relationships/image" Target="../media/image81.wmf"/><Relationship Id="rId14" Type="http://schemas.openxmlformats.org/officeDocument/2006/relationships/image" Target="../media/image8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78.wmf"/><Relationship Id="rId1" Type="http://schemas.openxmlformats.org/officeDocument/2006/relationships/image" Target="../media/image88.wmf"/><Relationship Id="rId4" Type="http://schemas.openxmlformats.org/officeDocument/2006/relationships/image" Target="../media/image9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image" Target="../media/image96.wmf"/><Relationship Id="rId7" Type="http://schemas.openxmlformats.org/officeDocument/2006/relationships/image" Target="../media/image100.wmf"/><Relationship Id="rId2" Type="http://schemas.openxmlformats.org/officeDocument/2006/relationships/image" Target="../media/image95.wmf"/><Relationship Id="rId1" Type="http://schemas.openxmlformats.org/officeDocument/2006/relationships/image" Target="../media/image94.wmf"/><Relationship Id="rId6" Type="http://schemas.openxmlformats.org/officeDocument/2006/relationships/image" Target="../media/image99.wmf"/><Relationship Id="rId5" Type="http://schemas.openxmlformats.org/officeDocument/2006/relationships/image" Target="../media/image98.wmf"/><Relationship Id="rId10" Type="http://schemas.openxmlformats.org/officeDocument/2006/relationships/image" Target="../media/image102.wmf"/><Relationship Id="rId4" Type="http://schemas.openxmlformats.org/officeDocument/2006/relationships/image" Target="../media/image97.wmf"/><Relationship Id="rId9" Type="http://schemas.openxmlformats.org/officeDocument/2006/relationships/image" Target="../media/image8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05.emf"/><Relationship Id="rId2" Type="http://schemas.openxmlformats.org/officeDocument/2006/relationships/image" Target="../media/image104.wmf"/><Relationship Id="rId1" Type="http://schemas.openxmlformats.org/officeDocument/2006/relationships/image" Target="../media/image103.wmf"/><Relationship Id="rId4" Type="http://schemas.openxmlformats.org/officeDocument/2006/relationships/image" Target="../media/image106.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14.emf"/><Relationship Id="rId3" Type="http://schemas.openxmlformats.org/officeDocument/2006/relationships/image" Target="../media/image109.wmf"/><Relationship Id="rId7" Type="http://schemas.openxmlformats.org/officeDocument/2006/relationships/image" Target="../media/image113.wmf"/><Relationship Id="rId2" Type="http://schemas.openxmlformats.org/officeDocument/2006/relationships/image" Target="../media/image108.wmf"/><Relationship Id="rId1" Type="http://schemas.openxmlformats.org/officeDocument/2006/relationships/image" Target="../media/image107.wmf"/><Relationship Id="rId6" Type="http://schemas.openxmlformats.org/officeDocument/2006/relationships/image" Target="../media/image112.wmf"/><Relationship Id="rId5" Type="http://schemas.openxmlformats.org/officeDocument/2006/relationships/image" Target="../media/image111.wmf"/><Relationship Id="rId4" Type="http://schemas.openxmlformats.org/officeDocument/2006/relationships/image" Target="../media/image110.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16.emf"/><Relationship Id="rId1" Type="http://schemas.openxmlformats.org/officeDocument/2006/relationships/image" Target="../media/image115.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19.emf"/><Relationship Id="rId7" Type="http://schemas.openxmlformats.org/officeDocument/2006/relationships/image" Target="../media/image123.emf"/><Relationship Id="rId2" Type="http://schemas.openxmlformats.org/officeDocument/2006/relationships/image" Target="../media/image118.emf"/><Relationship Id="rId1" Type="http://schemas.openxmlformats.org/officeDocument/2006/relationships/image" Target="../media/image117.emf"/><Relationship Id="rId6" Type="http://schemas.openxmlformats.org/officeDocument/2006/relationships/image" Target="../media/image122.emf"/><Relationship Id="rId5" Type="http://schemas.openxmlformats.org/officeDocument/2006/relationships/image" Target="../media/image121.emf"/><Relationship Id="rId4" Type="http://schemas.openxmlformats.org/officeDocument/2006/relationships/image" Target="../media/image120.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25.emf"/><Relationship Id="rId1" Type="http://schemas.openxmlformats.org/officeDocument/2006/relationships/image" Target="../media/image124.e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33.wmf"/><Relationship Id="rId3" Type="http://schemas.openxmlformats.org/officeDocument/2006/relationships/image" Target="../media/image129.wmf"/><Relationship Id="rId7" Type="http://schemas.openxmlformats.org/officeDocument/2006/relationships/image" Target="../media/image132.wmf"/><Relationship Id="rId2" Type="http://schemas.openxmlformats.org/officeDocument/2006/relationships/image" Target="../media/image128.wmf"/><Relationship Id="rId1" Type="http://schemas.openxmlformats.org/officeDocument/2006/relationships/image" Target="../media/image127.wmf"/><Relationship Id="rId6" Type="http://schemas.openxmlformats.org/officeDocument/2006/relationships/image" Target="../media/image131.wmf"/><Relationship Id="rId5" Type="http://schemas.openxmlformats.org/officeDocument/2006/relationships/image" Target="../media/image130.wmf"/><Relationship Id="rId4" Type="http://schemas.openxmlformats.org/officeDocument/2006/relationships/image" Target="../media/image19.wmf"/><Relationship Id="rId9" Type="http://schemas.openxmlformats.org/officeDocument/2006/relationships/image" Target="../media/image134.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11" Type="http://schemas.openxmlformats.org/officeDocument/2006/relationships/image" Target="../media/image25.wmf"/><Relationship Id="rId5" Type="http://schemas.openxmlformats.org/officeDocument/2006/relationships/image" Target="../media/image19.wmf"/><Relationship Id="rId10" Type="http://schemas.openxmlformats.org/officeDocument/2006/relationships/image" Target="../media/image24.wmf"/><Relationship Id="rId4" Type="http://schemas.openxmlformats.org/officeDocument/2006/relationships/image" Target="../media/image18.wmf"/><Relationship Id="rId9" Type="http://schemas.openxmlformats.org/officeDocument/2006/relationships/image" Target="../media/image23.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41.wmf"/><Relationship Id="rId3" Type="http://schemas.openxmlformats.org/officeDocument/2006/relationships/image" Target="../media/image138.wmf"/><Relationship Id="rId7" Type="http://schemas.openxmlformats.org/officeDocument/2006/relationships/image" Target="../media/image23.wmf"/><Relationship Id="rId2" Type="http://schemas.openxmlformats.org/officeDocument/2006/relationships/image" Target="../media/image137.wmf"/><Relationship Id="rId1" Type="http://schemas.openxmlformats.org/officeDocument/2006/relationships/image" Target="../media/image136.wmf"/><Relationship Id="rId6" Type="http://schemas.openxmlformats.org/officeDocument/2006/relationships/image" Target="../media/image140.wmf"/><Relationship Id="rId5" Type="http://schemas.openxmlformats.org/officeDocument/2006/relationships/image" Target="../media/image139.wmf"/><Relationship Id="rId4" Type="http://schemas.openxmlformats.org/officeDocument/2006/relationships/image" Target="../media/image35.wmf"/><Relationship Id="rId9" Type="http://schemas.openxmlformats.org/officeDocument/2006/relationships/image" Target="../media/image142.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51.wmf"/><Relationship Id="rId3" Type="http://schemas.openxmlformats.org/officeDocument/2006/relationships/image" Target="../media/image146.wmf"/><Relationship Id="rId7" Type="http://schemas.openxmlformats.org/officeDocument/2006/relationships/image" Target="../media/image150.wmf"/><Relationship Id="rId2" Type="http://schemas.openxmlformats.org/officeDocument/2006/relationships/image" Target="../media/image145.wmf"/><Relationship Id="rId1" Type="http://schemas.openxmlformats.org/officeDocument/2006/relationships/image" Target="../media/image144.wmf"/><Relationship Id="rId6" Type="http://schemas.openxmlformats.org/officeDocument/2006/relationships/image" Target="../media/image149.wmf"/><Relationship Id="rId5" Type="http://schemas.openxmlformats.org/officeDocument/2006/relationships/image" Target="../media/image148.wmf"/><Relationship Id="rId4" Type="http://schemas.openxmlformats.org/officeDocument/2006/relationships/image" Target="../media/image14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53.wmf"/><Relationship Id="rId2" Type="http://schemas.openxmlformats.org/officeDocument/2006/relationships/image" Target="../media/image152.wmf"/><Relationship Id="rId1" Type="http://schemas.openxmlformats.org/officeDocument/2006/relationships/image" Target="../media/image151.wmf"/><Relationship Id="rId6" Type="http://schemas.openxmlformats.org/officeDocument/2006/relationships/image" Target="../media/image156.wmf"/><Relationship Id="rId5" Type="http://schemas.openxmlformats.org/officeDocument/2006/relationships/image" Target="../media/image155.wmf"/><Relationship Id="rId4" Type="http://schemas.openxmlformats.org/officeDocument/2006/relationships/image" Target="../media/image15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8.wmf"/><Relationship Id="rId1" Type="http://schemas.openxmlformats.org/officeDocument/2006/relationships/image" Target="../media/image157.wmf"/><Relationship Id="rId4" Type="http://schemas.openxmlformats.org/officeDocument/2006/relationships/image" Target="../media/image156.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60.wmf"/><Relationship Id="rId1" Type="http://schemas.openxmlformats.org/officeDocument/2006/relationships/image" Target="../media/image159.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61.wmf"/><Relationship Id="rId1" Type="http://schemas.openxmlformats.org/officeDocument/2006/relationships/image" Target="../media/image159.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63.wmf"/><Relationship Id="rId1" Type="http://schemas.openxmlformats.org/officeDocument/2006/relationships/image" Target="../media/image162.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66.wmf"/><Relationship Id="rId2" Type="http://schemas.openxmlformats.org/officeDocument/2006/relationships/image" Target="../media/image165.wmf"/><Relationship Id="rId1" Type="http://schemas.openxmlformats.org/officeDocument/2006/relationships/image" Target="../media/image164.wmf"/><Relationship Id="rId6" Type="http://schemas.openxmlformats.org/officeDocument/2006/relationships/image" Target="../media/image169.wmf"/><Relationship Id="rId5" Type="http://schemas.openxmlformats.org/officeDocument/2006/relationships/image" Target="../media/image168.wmf"/><Relationship Id="rId4" Type="http://schemas.openxmlformats.org/officeDocument/2006/relationships/image" Target="../media/image167.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78.wmf"/><Relationship Id="rId3" Type="http://schemas.openxmlformats.org/officeDocument/2006/relationships/image" Target="../media/image173.wmf"/><Relationship Id="rId7" Type="http://schemas.openxmlformats.org/officeDocument/2006/relationships/image" Target="../media/image177.wmf"/><Relationship Id="rId2" Type="http://schemas.openxmlformats.org/officeDocument/2006/relationships/image" Target="../media/image172.wmf"/><Relationship Id="rId1" Type="http://schemas.openxmlformats.org/officeDocument/2006/relationships/image" Target="../media/image171.wmf"/><Relationship Id="rId6" Type="http://schemas.openxmlformats.org/officeDocument/2006/relationships/image" Target="../media/image176.wmf"/><Relationship Id="rId11" Type="http://schemas.openxmlformats.org/officeDocument/2006/relationships/image" Target="../media/image181.wmf"/><Relationship Id="rId5" Type="http://schemas.openxmlformats.org/officeDocument/2006/relationships/image" Target="../media/image175.wmf"/><Relationship Id="rId10" Type="http://schemas.openxmlformats.org/officeDocument/2006/relationships/image" Target="../media/image180.wmf"/><Relationship Id="rId4" Type="http://schemas.openxmlformats.org/officeDocument/2006/relationships/image" Target="../media/image174.wmf"/><Relationship Id="rId9" Type="http://schemas.openxmlformats.org/officeDocument/2006/relationships/image" Target="../media/image179.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86.wmf"/><Relationship Id="rId3" Type="http://schemas.openxmlformats.org/officeDocument/2006/relationships/image" Target="../media/image175.wmf"/><Relationship Id="rId7" Type="http://schemas.openxmlformats.org/officeDocument/2006/relationships/image" Target="../media/image185.wmf"/><Relationship Id="rId2" Type="http://schemas.openxmlformats.org/officeDocument/2006/relationships/image" Target="../media/image174.wmf"/><Relationship Id="rId1" Type="http://schemas.openxmlformats.org/officeDocument/2006/relationships/image" Target="../media/image182.wmf"/><Relationship Id="rId6" Type="http://schemas.openxmlformats.org/officeDocument/2006/relationships/image" Target="../media/image176.wmf"/><Relationship Id="rId5" Type="http://schemas.openxmlformats.org/officeDocument/2006/relationships/image" Target="../media/image184.wmf"/><Relationship Id="rId10" Type="http://schemas.openxmlformats.org/officeDocument/2006/relationships/image" Target="../media/image178.wmf"/><Relationship Id="rId4" Type="http://schemas.openxmlformats.org/officeDocument/2006/relationships/image" Target="../media/image183.wmf"/><Relationship Id="rId9" Type="http://schemas.openxmlformats.org/officeDocument/2006/relationships/image" Target="../media/image187.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image" Target="../media/image28.wmf"/><Relationship Id="rId7" Type="http://schemas.openxmlformats.org/officeDocument/2006/relationships/image" Target="../media/image32.e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94.wmf"/><Relationship Id="rId3" Type="http://schemas.openxmlformats.org/officeDocument/2006/relationships/image" Target="../media/image189.wmf"/><Relationship Id="rId7" Type="http://schemas.openxmlformats.org/officeDocument/2006/relationships/image" Target="../media/image193.wmf"/><Relationship Id="rId2" Type="http://schemas.openxmlformats.org/officeDocument/2006/relationships/image" Target="../media/image188.wmf"/><Relationship Id="rId1" Type="http://schemas.openxmlformats.org/officeDocument/2006/relationships/image" Target="../media/image173.wmf"/><Relationship Id="rId6" Type="http://schemas.openxmlformats.org/officeDocument/2006/relationships/image" Target="../media/image192.wmf"/><Relationship Id="rId5" Type="http://schemas.openxmlformats.org/officeDocument/2006/relationships/image" Target="../media/image191.wmf"/><Relationship Id="rId4" Type="http://schemas.openxmlformats.org/officeDocument/2006/relationships/image" Target="../media/image190.wmf"/><Relationship Id="rId9" Type="http://schemas.openxmlformats.org/officeDocument/2006/relationships/image" Target="../media/image195.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93.wmf"/><Relationship Id="rId3" Type="http://schemas.openxmlformats.org/officeDocument/2006/relationships/image" Target="../media/image199.wmf"/><Relationship Id="rId7" Type="http://schemas.openxmlformats.org/officeDocument/2006/relationships/image" Target="../media/image194.wmf"/><Relationship Id="rId2" Type="http://schemas.openxmlformats.org/officeDocument/2006/relationships/image" Target="../media/image198.wmf"/><Relationship Id="rId1" Type="http://schemas.openxmlformats.org/officeDocument/2006/relationships/image" Target="../media/image197.wmf"/><Relationship Id="rId6" Type="http://schemas.openxmlformats.org/officeDocument/2006/relationships/image" Target="../media/image202.wmf"/><Relationship Id="rId11" Type="http://schemas.openxmlformats.org/officeDocument/2006/relationships/image" Target="../media/image205.wmf"/><Relationship Id="rId5" Type="http://schemas.openxmlformats.org/officeDocument/2006/relationships/image" Target="../media/image201.wmf"/><Relationship Id="rId10" Type="http://schemas.openxmlformats.org/officeDocument/2006/relationships/image" Target="../media/image204.wmf"/><Relationship Id="rId4" Type="http://schemas.openxmlformats.org/officeDocument/2006/relationships/image" Target="../media/image200.wmf"/><Relationship Id="rId9" Type="http://schemas.openxmlformats.org/officeDocument/2006/relationships/image" Target="../media/image203.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94.wmf"/><Relationship Id="rId3" Type="http://schemas.openxmlformats.org/officeDocument/2006/relationships/image" Target="../media/image202.wmf"/><Relationship Id="rId7" Type="http://schemas.openxmlformats.org/officeDocument/2006/relationships/image" Target="../media/image210.wmf"/><Relationship Id="rId2" Type="http://schemas.openxmlformats.org/officeDocument/2006/relationships/image" Target="../media/image193.wmf"/><Relationship Id="rId1" Type="http://schemas.openxmlformats.org/officeDocument/2006/relationships/image" Target="../media/image206.wmf"/><Relationship Id="rId6" Type="http://schemas.openxmlformats.org/officeDocument/2006/relationships/image" Target="../media/image209.wmf"/><Relationship Id="rId5" Type="http://schemas.openxmlformats.org/officeDocument/2006/relationships/image" Target="../media/image208.wmf"/><Relationship Id="rId4" Type="http://schemas.openxmlformats.org/officeDocument/2006/relationships/image" Target="../media/image207.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214.wmf"/><Relationship Id="rId1" Type="http://schemas.openxmlformats.org/officeDocument/2006/relationships/image" Target="../media/image213.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36.wmf"/><Relationship Id="rId7" Type="http://schemas.openxmlformats.org/officeDocument/2006/relationships/image" Target="../media/image23.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15.wmf"/><Relationship Id="rId5" Type="http://schemas.openxmlformats.org/officeDocument/2006/relationships/image" Target="../media/image37.wmf"/><Relationship Id="rId10" Type="http://schemas.openxmlformats.org/officeDocument/2006/relationships/image" Target="../media/image18.wmf"/><Relationship Id="rId4" Type="http://schemas.openxmlformats.org/officeDocument/2006/relationships/image" Target="../media/image22.wmf"/><Relationship Id="rId9"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image" Target="../media/image49.wmf"/><Relationship Id="rId18" Type="http://schemas.openxmlformats.org/officeDocument/2006/relationships/image" Target="../media/image54.wmf"/><Relationship Id="rId3" Type="http://schemas.openxmlformats.org/officeDocument/2006/relationships/image" Target="../media/image39.wmf"/><Relationship Id="rId7" Type="http://schemas.openxmlformats.org/officeDocument/2006/relationships/image" Target="../media/image43.wmf"/><Relationship Id="rId12" Type="http://schemas.openxmlformats.org/officeDocument/2006/relationships/image" Target="../media/image48.wmf"/><Relationship Id="rId17" Type="http://schemas.openxmlformats.org/officeDocument/2006/relationships/image" Target="../media/image53.wmf"/><Relationship Id="rId2" Type="http://schemas.openxmlformats.org/officeDocument/2006/relationships/image" Target="../media/image28.wmf"/><Relationship Id="rId16" Type="http://schemas.openxmlformats.org/officeDocument/2006/relationships/image" Target="../media/image52.wmf"/><Relationship Id="rId1" Type="http://schemas.openxmlformats.org/officeDocument/2006/relationships/image" Target="../media/image38.wmf"/><Relationship Id="rId6" Type="http://schemas.openxmlformats.org/officeDocument/2006/relationships/image" Target="../media/image42.wmf"/><Relationship Id="rId11" Type="http://schemas.openxmlformats.org/officeDocument/2006/relationships/image" Target="../media/image47.wmf"/><Relationship Id="rId5" Type="http://schemas.openxmlformats.org/officeDocument/2006/relationships/image" Target="../media/image41.wmf"/><Relationship Id="rId15" Type="http://schemas.openxmlformats.org/officeDocument/2006/relationships/image" Target="../media/image51.wmf"/><Relationship Id="rId10" Type="http://schemas.openxmlformats.org/officeDocument/2006/relationships/image" Target="../media/image46.wmf"/><Relationship Id="rId19" Type="http://schemas.openxmlformats.org/officeDocument/2006/relationships/image" Target="../media/image55.wmf"/><Relationship Id="rId4" Type="http://schemas.openxmlformats.org/officeDocument/2006/relationships/image" Target="../media/image40.wmf"/><Relationship Id="rId9" Type="http://schemas.openxmlformats.org/officeDocument/2006/relationships/image" Target="../media/image45.wmf"/><Relationship Id="rId14" Type="http://schemas.openxmlformats.org/officeDocument/2006/relationships/image" Target="../media/image50.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image" Target="../media/image48.wmf"/><Relationship Id="rId7" Type="http://schemas.openxmlformats.org/officeDocument/2006/relationships/image" Target="../media/image52.wmf"/><Relationship Id="rId2" Type="http://schemas.openxmlformats.org/officeDocument/2006/relationships/image" Target="../media/image39.wmf"/><Relationship Id="rId1" Type="http://schemas.openxmlformats.org/officeDocument/2006/relationships/image" Target="../media/image28.wmf"/><Relationship Id="rId6" Type="http://schemas.openxmlformats.org/officeDocument/2006/relationships/image" Target="../media/image51.wmf"/><Relationship Id="rId5" Type="http://schemas.openxmlformats.org/officeDocument/2006/relationships/image" Target="../media/image42.wmf"/><Relationship Id="rId10" Type="http://schemas.openxmlformats.org/officeDocument/2006/relationships/image" Target="../media/image55.wmf"/><Relationship Id="rId4" Type="http://schemas.openxmlformats.org/officeDocument/2006/relationships/image" Target="../media/image41.wmf"/><Relationship Id="rId9" Type="http://schemas.openxmlformats.org/officeDocument/2006/relationships/image" Target="../media/image5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4" Type="http://schemas.openxmlformats.org/officeDocument/2006/relationships/image" Target="../media/image64.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image" Target="../media/image67.wmf"/><Relationship Id="rId7" Type="http://schemas.openxmlformats.org/officeDocument/2006/relationships/image" Target="../media/image71.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FFFBA7F8-A78D-4F86-8F3F-0110E5046E1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p:spPr>
        <p:txBody>
          <a:bodyPr/>
          <a:lstStyle/>
          <a:p>
            <a:fld id="{D125149F-42B1-4A9E-80F1-3B834EE23923}" type="slidenum">
              <a:rPr lang="en-US" altLang="zh-CN" smtClean="0">
                <a:latin typeface="Arial" charset="0"/>
                <a:ea typeface="宋体" charset="-122"/>
              </a:rPr>
              <a:pPr/>
              <a:t>1</a:t>
            </a:fld>
            <a:endParaRPr lang="en-US" altLang="zh-CN">
              <a:latin typeface="Arial" charset="0"/>
              <a:ea typeface="宋体" charset="-122"/>
            </a:endParaRPr>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pPr eaLnBrk="1" hangingPunct="1">
              <a:spcBef>
                <a:spcPct val="0"/>
              </a:spcBef>
            </a:pPr>
            <a:r>
              <a:rPr lang="zh-CN" altLang="en-US" b="1">
                <a:solidFill>
                  <a:srgbClr val="CC0099"/>
                </a:solidFill>
                <a:latin typeface="Arial" charset="0"/>
                <a:ea typeface="宋体" charset="-122"/>
              </a:rPr>
              <a:t>欢 迎 走 进 </a:t>
            </a:r>
            <a:r>
              <a:rPr lang="zh-CN" altLang="en-US" b="1">
                <a:solidFill>
                  <a:srgbClr val="3333FF"/>
                </a:solidFill>
                <a:latin typeface="Arial" charset="0"/>
                <a:ea typeface="宋体" charset="-122"/>
              </a:rPr>
              <a:t>文科 物 理</a:t>
            </a:r>
            <a:r>
              <a:rPr lang="zh-CN" altLang="en-US" b="1">
                <a:solidFill>
                  <a:srgbClr val="CC0099"/>
                </a:solidFill>
                <a:latin typeface="Arial" charset="0"/>
                <a:ea typeface="宋体" charset="-122"/>
              </a:rPr>
              <a:t> 课 堂</a:t>
            </a:r>
            <a:r>
              <a:rPr lang="zh-CN" altLang="en-US">
                <a:latin typeface="Arial" charset="0"/>
                <a:ea typeface="宋体" charset="-122"/>
              </a:rPr>
              <a:t> </a:t>
            </a:r>
          </a:p>
          <a:p>
            <a:pPr eaLnBrk="1" hangingPunct="1"/>
            <a:r>
              <a:rPr lang="en-US" altLang="zh-CN" b="1">
                <a:solidFill>
                  <a:srgbClr val="D60093"/>
                </a:solidFill>
                <a:latin typeface="Arial" charset="0"/>
                <a:ea typeface="宋体" charset="-122"/>
              </a:rPr>
              <a:t>20</a:t>
            </a:r>
            <a:r>
              <a:rPr lang="zh-CN" altLang="en-US" b="1">
                <a:solidFill>
                  <a:srgbClr val="D60093"/>
                </a:solidFill>
                <a:latin typeface="Arial" charset="0"/>
                <a:ea typeface="宋体" charset="-122"/>
              </a:rPr>
              <a:t>世纪初的学术巨匠，是一批学贯中西的人</a:t>
            </a:r>
          </a:p>
          <a:p>
            <a:pPr eaLnBrk="1" hangingPunct="1"/>
            <a:r>
              <a:rPr lang="en-US" altLang="zh-CN" b="1">
                <a:solidFill>
                  <a:srgbClr val="D60093"/>
                </a:solidFill>
                <a:latin typeface="Arial" charset="0"/>
                <a:ea typeface="宋体" charset="-122"/>
              </a:rPr>
              <a:t>21</a:t>
            </a:r>
            <a:r>
              <a:rPr lang="zh-CN" altLang="en-US" b="1">
                <a:solidFill>
                  <a:srgbClr val="D60093"/>
                </a:solidFill>
                <a:latin typeface="Arial" charset="0"/>
                <a:ea typeface="宋体" charset="-122"/>
              </a:rPr>
              <a:t>世纪的大师，将出自那些文理兼通的人</a:t>
            </a:r>
          </a:p>
          <a:p>
            <a:pPr eaLnBrk="1" hangingPunct="1">
              <a:spcBef>
                <a:spcPct val="0"/>
              </a:spcBef>
            </a:pPr>
            <a:endParaRPr lang="zh-CN" altLang="en-US">
              <a:latin typeface="Arial" charset="0"/>
              <a:ea typeface="宋体" charset="-122"/>
            </a:endParaRPr>
          </a:p>
          <a:p>
            <a:pPr eaLnBrk="1" hangingPunct="1"/>
            <a:endParaRPr lang="en-US" altLang="zh-CN">
              <a:latin typeface="Arial" charset="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Rectangle 7"/>
          <p:cNvSpPr>
            <a:spLocks noGrp="1" noChangeArrowheads="1"/>
          </p:cNvSpPr>
          <p:nvPr>
            <p:ph type="sldNum" sz="quarter" idx="5"/>
          </p:nvPr>
        </p:nvSpPr>
        <p:spPr>
          <a:noFill/>
        </p:spPr>
        <p:txBody>
          <a:bodyPr/>
          <a:lstStyle/>
          <a:p>
            <a:fld id="{5E6C4BF6-7F5D-4BB4-B1C3-019413CC32D7}" type="slidenum">
              <a:rPr lang="en-US" altLang="zh-CN" smtClean="0">
                <a:latin typeface="Arial" charset="0"/>
                <a:ea typeface="宋体" charset="-122"/>
              </a:rPr>
              <a:pPr/>
              <a:t>10</a:t>
            </a:fld>
            <a:endParaRPr lang="en-US" altLang="zh-CN">
              <a:latin typeface="Arial" charset="0"/>
              <a:ea typeface="宋体" charset="-122"/>
            </a:endParaRPr>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a:noFill/>
          <a:ln/>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5" name="Rectangle 7"/>
          <p:cNvSpPr>
            <a:spLocks noGrp="1" noChangeArrowheads="1"/>
          </p:cNvSpPr>
          <p:nvPr>
            <p:ph type="sldNum" sz="quarter" idx="5"/>
          </p:nvPr>
        </p:nvSpPr>
        <p:spPr>
          <a:noFill/>
        </p:spPr>
        <p:txBody>
          <a:bodyPr/>
          <a:lstStyle/>
          <a:p>
            <a:fld id="{242DC9C6-07D7-4F50-821B-9043A65B63B3}" type="slidenum">
              <a:rPr lang="en-US" altLang="zh-CN" smtClean="0">
                <a:latin typeface="Arial" charset="0"/>
                <a:ea typeface="宋体" charset="-122"/>
              </a:rPr>
              <a:pPr/>
              <a:t>11</a:t>
            </a:fld>
            <a:endParaRPr lang="en-US" altLang="zh-CN">
              <a:latin typeface="Arial" charset="0"/>
              <a:ea typeface="宋体" charset="-122"/>
            </a:endParaRPr>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a:noFill/>
          <a:ln/>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3" name="Rectangle 7"/>
          <p:cNvSpPr>
            <a:spLocks noGrp="1" noChangeArrowheads="1"/>
          </p:cNvSpPr>
          <p:nvPr>
            <p:ph type="sldNum" sz="quarter" idx="5"/>
          </p:nvPr>
        </p:nvSpPr>
        <p:spPr>
          <a:noFill/>
        </p:spPr>
        <p:txBody>
          <a:bodyPr/>
          <a:lstStyle/>
          <a:p>
            <a:fld id="{CA1C0754-3B2F-4695-923F-3966A9B42D10}" type="slidenum">
              <a:rPr lang="en-US" altLang="zh-CN" smtClean="0">
                <a:latin typeface="Arial" charset="0"/>
                <a:ea typeface="宋体" charset="-122"/>
              </a:rPr>
              <a:pPr/>
              <a:t>12</a:t>
            </a:fld>
            <a:endParaRPr lang="en-US" altLang="zh-CN">
              <a:latin typeface="Arial" charset="0"/>
              <a:ea typeface="宋体" charset="-122"/>
            </a:endParaRPr>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a:noFill/>
          <a:ln/>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1" name="Rectangle 7"/>
          <p:cNvSpPr>
            <a:spLocks noGrp="1" noChangeArrowheads="1"/>
          </p:cNvSpPr>
          <p:nvPr>
            <p:ph type="sldNum" sz="quarter" idx="5"/>
          </p:nvPr>
        </p:nvSpPr>
        <p:spPr>
          <a:noFill/>
        </p:spPr>
        <p:txBody>
          <a:bodyPr/>
          <a:lstStyle/>
          <a:p>
            <a:fld id="{B5111FE3-3286-4409-AC9E-E8DE01ACA654}" type="slidenum">
              <a:rPr lang="en-US" altLang="zh-CN" smtClean="0">
                <a:latin typeface="Arial" charset="0"/>
                <a:ea typeface="宋体" charset="-122"/>
              </a:rPr>
              <a:pPr/>
              <a:t>13</a:t>
            </a:fld>
            <a:endParaRPr lang="en-US" altLang="zh-CN">
              <a:latin typeface="Arial" charset="0"/>
              <a:ea typeface="宋体" charset="-122"/>
            </a:endParaRPr>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a:noFill/>
          <a:ln/>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09" name="Rectangle 7"/>
          <p:cNvSpPr>
            <a:spLocks noGrp="1" noChangeArrowheads="1"/>
          </p:cNvSpPr>
          <p:nvPr>
            <p:ph type="sldNum" sz="quarter" idx="5"/>
          </p:nvPr>
        </p:nvSpPr>
        <p:spPr>
          <a:noFill/>
        </p:spPr>
        <p:txBody>
          <a:bodyPr/>
          <a:lstStyle/>
          <a:p>
            <a:fld id="{1B361BFC-D098-4C47-B1C6-A8EF0858180A}" type="slidenum">
              <a:rPr lang="en-US" altLang="zh-CN" smtClean="0">
                <a:latin typeface="Arial" charset="0"/>
                <a:ea typeface="宋体" charset="-122"/>
              </a:rPr>
              <a:pPr/>
              <a:t>14</a:t>
            </a:fld>
            <a:endParaRPr lang="en-US" altLang="zh-CN">
              <a:latin typeface="Arial" charset="0"/>
              <a:ea typeface="宋体" charset="-122"/>
            </a:endParaRPr>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a:noFill/>
          <a:ln/>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7" name="Rectangle 7"/>
          <p:cNvSpPr>
            <a:spLocks noGrp="1" noChangeArrowheads="1"/>
          </p:cNvSpPr>
          <p:nvPr>
            <p:ph type="sldNum" sz="quarter" idx="5"/>
          </p:nvPr>
        </p:nvSpPr>
        <p:spPr>
          <a:noFill/>
        </p:spPr>
        <p:txBody>
          <a:bodyPr/>
          <a:lstStyle/>
          <a:p>
            <a:fld id="{D668E255-2F8E-47A3-9CB3-0E3445F7B4ED}" type="slidenum">
              <a:rPr lang="en-US" altLang="zh-CN" smtClean="0">
                <a:latin typeface="Arial" charset="0"/>
                <a:ea typeface="宋体" charset="-122"/>
              </a:rPr>
              <a:pPr/>
              <a:t>15</a:t>
            </a:fld>
            <a:endParaRPr lang="en-US" altLang="zh-CN">
              <a:latin typeface="Arial" charset="0"/>
              <a:ea typeface="宋体" charset="-122"/>
            </a:endParaRPr>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a:noFill/>
          <a:ln/>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5" name="Rectangle 7"/>
          <p:cNvSpPr>
            <a:spLocks noGrp="1" noChangeArrowheads="1"/>
          </p:cNvSpPr>
          <p:nvPr>
            <p:ph type="sldNum" sz="quarter" idx="5"/>
          </p:nvPr>
        </p:nvSpPr>
        <p:spPr>
          <a:noFill/>
        </p:spPr>
        <p:txBody>
          <a:bodyPr/>
          <a:lstStyle/>
          <a:p>
            <a:fld id="{EDF36D04-0DBE-4969-B80B-CEE1B462B2E2}" type="slidenum">
              <a:rPr lang="zh-CN" altLang="en-US" smtClean="0">
                <a:latin typeface="Arial" charset="0"/>
                <a:ea typeface="宋体" charset="-122"/>
              </a:rPr>
              <a:pPr/>
              <a:t>20</a:t>
            </a:fld>
            <a:endParaRPr lang="en-US" altLang="zh-CN">
              <a:latin typeface="Arial" charset="0"/>
              <a:ea typeface="宋体" charset="-122"/>
            </a:endParaRPr>
          </a:p>
        </p:txBody>
      </p:sp>
      <p:sp>
        <p:nvSpPr>
          <p:cNvPr id="338946" name="Rectangle 2"/>
          <p:cNvSpPr>
            <a:spLocks noGrp="1" noRot="1" noChangeAspect="1" noChangeArrowheads="1" noTextEdit="1"/>
          </p:cNvSpPr>
          <p:nvPr>
            <p:ph type="sldImg"/>
          </p:nvPr>
        </p:nvSpPr>
        <p:spPr>
          <a:ln/>
        </p:spPr>
      </p:sp>
      <p:sp>
        <p:nvSpPr>
          <p:cNvPr id="338947" name="Rectangle 3"/>
          <p:cNvSpPr>
            <a:spLocks noGrp="1" noChangeArrowheads="1"/>
          </p:cNvSpPr>
          <p:nvPr>
            <p:ph type="body" idx="1"/>
          </p:nvPr>
        </p:nvSpPr>
        <p:spPr>
          <a:xfrm>
            <a:off x="914400" y="4343400"/>
            <a:ext cx="5029200" cy="4114800"/>
          </a:xfrm>
          <a:noFill/>
          <a:ln/>
        </p:spPr>
        <p:txBody>
          <a:bodyPr/>
          <a:lstStyle/>
          <a:p>
            <a:pPr eaLnBrk="1" hangingPunct="1"/>
            <a:endParaRPr lang="zh-CN" altLang="en-US">
              <a:latin typeface="Arial" charset="0"/>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3" name="Rectangle 7"/>
          <p:cNvSpPr>
            <a:spLocks noGrp="1" noChangeArrowheads="1"/>
          </p:cNvSpPr>
          <p:nvPr>
            <p:ph type="sldNum" sz="quarter" idx="5"/>
          </p:nvPr>
        </p:nvSpPr>
        <p:spPr>
          <a:noFill/>
        </p:spPr>
        <p:txBody>
          <a:bodyPr/>
          <a:lstStyle/>
          <a:p>
            <a:fld id="{6E5A7A50-A4DC-44BB-B54E-AA1E72C2B1FF}" type="slidenum">
              <a:rPr lang="en-US" altLang="zh-CN" smtClean="0">
                <a:latin typeface="Arial" charset="0"/>
                <a:ea typeface="宋体" charset="-122"/>
              </a:rPr>
              <a:pPr/>
              <a:t>21</a:t>
            </a:fld>
            <a:endParaRPr lang="en-US" altLang="zh-CN">
              <a:latin typeface="Arial" charset="0"/>
              <a:ea typeface="宋体" charset="-122"/>
            </a:endParaRPr>
          </a:p>
        </p:txBody>
      </p:sp>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a:noFill/>
          <a:ln/>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1" name="Rectangle 7"/>
          <p:cNvSpPr>
            <a:spLocks noGrp="1" noChangeArrowheads="1"/>
          </p:cNvSpPr>
          <p:nvPr>
            <p:ph type="sldNum" sz="quarter" idx="5"/>
          </p:nvPr>
        </p:nvSpPr>
        <p:spPr>
          <a:noFill/>
        </p:spPr>
        <p:txBody>
          <a:bodyPr/>
          <a:lstStyle/>
          <a:p>
            <a:fld id="{C11FA33B-83E9-46B3-9818-1A70266E4F4A}" type="slidenum">
              <a:rPr lang="en-US" altLang="zh-CN" smtClean="0">
                <a:latin typeface="Arial" charset="0"/>
                <a:ea typeface="宋体" charset="-122"/>
              </a:rPr>
              <a:pPr/>
              <a:t>22</a:t>
            </a:fld>
            <a:endParaRPr lang="en-US" altLang="zh-CN">
              <a:latin typeface="Arial" charset="0"/>
              <a:ea typeface="宋体" charset="-122"/>
            </a:endParaRPr>
          </a:p>
        </p:txBody>
      </p:sp>
      <p:sp>
        <p:nvSpPr>
          <p:cNvPr id="343042" name="Rectangle 2"/>
          <p:cNvSpPr>
            <a:spLocks noGrp="1" noRot="1" noChangeAspect="1" noChangeArrowheads="1" noTextEdit="1"/>
          </p:cNvSpPr>
          <p:nvPr>
            <p:ph type="sldImg"/>
          </p:nvPr>
        </p:nvSpPr>
        <p:spPr>
          <a:ln/>
        </p:spPr>
      </p:sp>
      <p:sp>
        <p:nvSpPr>
          <p:cNvPr id="343043" name="Rectangle 3"/>
          <p:cNvSpPr>
            <a:spLocks noGrp="1" noChangeArrowheads="1"/>
          </p:cNvSpPr>
          <p:nvPr>
            <p:ph type="body" idx="1"/>
          </p:nvPr>
        </p:nvSpPr>
        <p:spPr>
          <a:noFill/>
          <a:ln/>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89" name="Rectangle 7"/>
          <p:cNvSpPr>
            <a:spLocks noGrp="1" noChangeArrowheads="1"/>
          </p:cNvSpPr>
          <p:nvPr>
            <p:ph type="sldNum" sz="quarter" idx="5"/>
          </p:nvPr>
        </p:nvSpPr>
        <p:spPr>
          <a:noFill/>
        </p:spPr>
        <p:txBody>
          <a:bodyPr/>
          <a:lstStyle/>
          <a:p>
            <a:fld id="{B50ADAAF-5735-4F74-9ADD-FEEB8DF7D3B8}" type="slidenum">
              <a:rPr lang="en-US" altLang="zh-CN" smtClean="0">
                <a:latin typeface="Arial" charset="0"/>
                <a:ea typeface="宋体" charset="-122"/>
              </a:rPr>
              <a:pPr/>
              <a:t>23</a:t>
            </a:fld>
            <a:endParaRPr lang="en-US" altLang="zh-CN">
              <a:latin typeface="Arial" charset="0"/>
              <a:ea typeface="宋体" charset="-122"/>
            </a:endParaRPr>
          </a:p>
        </p:txBody>
      </p:sp>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a:noFill/>
          <a:ln/>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7"/>
          <p:cNvSpPr>
            <a:spLocks noGrp="1" noChangeArrowheads="1"/>
          </p:cNvSpPr>
          <p:nvPr>
            <p:ph type="sldNum" sz="quarter" idx="5"/>
          </p:nvPr>
        </p:nvSpPr>
        <p:spPr>
          <a:noFill/>
        </p:spPr>
        <p:txBody>
          <a:bodyPr/>
          <a:lstStyle/>
          <a:p>
            <a:fld id="{03DF5D0C-4A94-4A5D-97CD-166D1CF14B6F}" type="slidenum">
              <a:rPr lang="en-US" altLang="zh-CN" smtClean="0">
                <a:latin typeface="Arial" charset="0"/>
                <a:ea typeface="宋体" charset="-122"/>
              </a:rPr>
              <a:pPr/>
              <a:t>2</a:t>
            </a:fld>
            <a:endParaRPr lang="en-US" altLang="zh-CN">
              <a:latin typeface="Arial" charset="0"/>
              <a:ea typeface="宋体" charset="-122"/>
            </a:endParaRPr>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a:xfrm>
            <a:off x="914400" y="4343400"/>
            <a:ext cx="5029200" cy="4114800"/>
          </a:xfrm>
          <a:noFill/>
          <a:ln/>
        </p:spPr>
        <p:txBody>
          <a:bodyPr/>
          <a:lstStyle/>
          <a:p>
            <a:pPr eaLnBrk="1" hangingPunct="1"/>
            <a:r>
              <a:rPr lang="zh-CN" altLang="en-US" b="1">
                <a:latin typeface="Arial" charset="0"/>
                <a:ea typeface="宋体" charset="-122"/>
              </a:rPr>
              <a:t>由于该系统质心速度为零，所以，系统总动量为零，系统有机械运动，总动量却为零？</a:t>
            </a:r>
          </a:p>
          <a:p>
            <a:pPr eaLnBrk="1" hangingPunct="1"/>
            <a:r>
              <a:rPr lang="zh-CN" altLang="en-US" b="1">
                <a:latin typeface="Arial" charset="0"/>
                <a:ea typeface="宋体" charset="-122"/>
              </a:rPr>
              <a:t>说明不宜用动量来量度转动物体的机械运动量。</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7" name="Rectangle 7"/>
          <p:cNvSpPr>
            <a:spLocks noGrp="1" noChangeArrowheads="1"/>
          </p:cNvSpPr>
          <p:nvPr>
            <p:ph type="sldNum" sz="quarter" idx="5"/>
          </p:nvPr>
        </p:nvSpPr>
        <p:spPr>
          <a:noFill/>
        </p:spPr>
        <p:txBody>
          <a:bodyPr/>
          <a:lstStyle/>
          <a:p>
            <a:fld id="{2CAE1A18-433E-493C-B340-4E78E0A9BB21}" type="slidenum">
              <a:rPr lang="en-US" altLang="zh-CN" smtClean="0">
                <a:latin typeface="Arial" charset="0"/>
                <a:ea typeface="宋体" charset="-122"/>
              </a:rPr>
              <a:pPr/>
              <a:t>24</a:t>
            </a:fld>
            <a:endParaRPr lang="en-US" altLang="zh-CN">
              <a:latin typeface="Arial" charset="0"/>
              <a:ea typeface="宋体" charset="-122"/>
            </a:endParaRPr>
          </a:p>
        </p:txBody>
      </p:sp>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a:noFill/>
          <a:ln/>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5" name="Rectangle 7"/>
          <p:cNvSpPr>
            <a:spLocks noGrp="1" noChangeArrowheads="1"/>
          </p:cNvSpPr>
          <p:nvPr>
            <p:ph type="sldNum" sz="quarter" idx="5"/>
          </p:nvPr>
        </p:nvSpPr>
        <p:spPr>
          <a:noFill/>
        </p:spPr>
        <p:txBody>
          <a:bodyPr/>
          <a:lstStyle/>
          <a:p>
            <a:fld id="{4ABD140E-D647-49E0-A84D-4F36C19E0C0A}" type="slidenum">
              <a:rPr lang="en-US" altLang="zh-CN" smtClean="0">
                <a:latin typeface="Arial" charset="0"/>
                <a:ea typeface="宋体" charset="-122"/>
              </a:rPr>
              <a:pPr/>
              <a:t>25</a:t>
            </a:fld>
            <a:endParaRPr lang="en-US" altLang="zh-CN">
              <a:latin typeface="Arial" charset="0"/>
              <a:ea typeface="宋体" charset="-122"/>
            </a:endParaRPr>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a:noFill/>
          <a:ln/>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7"/>
          <p:cNvSpPr>
            <a:spLocks noGrp="1" noChangeArrowheads="1"/>
          </p:cNvSpPr>
          <p:nvPr>
            <p:ph type="sldNum" sz="quarter" idx="5"/>
          </p:nvPr>
        </p:nvSpPr>
        <p:spPr>
          <a:noFill/>
        </p:spPr>
        <p:txBody>
          <a:bodyPr/>
          <a:lstStyle/>
          <a:p>
            <a:fld id="{F5700704-DDB5-4AA9-8E77-783D1377AFF9}" type="slidenum">
              <a:rPr lang="en-US" altLang="zh-CN" smtClean="0">
                <a:latin typeface="Arial" charset="0"/>
                <a:ea typeface="宋体" charset="-122"/>
              </a:rPr>
              <a:pPr/>
              <a:t>26</a:t>
            </a:fld>
            <a:endParaRPr lang="en-US" altLang="zh-CN">
              <a:latin typeface="Arial" charset="0"/>
              <a:ea typeface="宋体" charset="-122"/>
            </a:endParaRPr>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a:noFill/>
          <a:ln/>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1" name="Rectangle 7"/>
          <p:cNvSpPr>
            <a:spLocks noGrp="1" noChangeArrowheads="1"/>
          </p:cNvSpPr>
          <p:nvPr>
            <p:ph type="sldNum" sz="quarter" idx="5"/>
          </p:nvPr>
        </p:nvSpPr>
        <p:spPr>
          <a:noFill/>
        </p:spPr>
        <p:txBody>
          <a:bodyPr/>
          <a:lstStyle/>
          <a:p>
            <a:fld id="{A33185C1-F1D7-4D30-8A26-AE6EA49C0ED1}" type="slidenum">
              <a:rPr lang="en-US" altLang="zh-CN" smtClean="0">
                <a:latin typeface="Arial" charset="0"/>
                <a:ea typeface="宋体" charset="-122"/>
              </a:rPr>
              <a:pPr/>
              <a:t>27</a:t>
            </a:fld>
            <a:endParaRPr lang="en-US" altLang="zh-CN">
              <a:latin typeface="Arial" charset="0"/>
              <a:ea typeface="宋体" charset="-122"/>
            </a:endParaRPr>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a:noFill/>
          <a:ln/>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29" name="Rectangle 7"/>
          <p:cNvSpPr>
            <a:spLocks noGrp="1" noChangeArrowheads="1"/>
          </p:cNvSpPr>
          <p:nvPr>
            <p:ph type="sldNum" sz="quarter" idx="5"/>
          </p:nvPr>
        </p:nvSpPr>
        <p:spPr>
          <a:noFill/>
        </p:spPr>
        <p:txBody>
          <a:bodyPr/>
          <a:lstStyle/>
          <a:p>
            <a:fld id="{81A6E792-1FD7-4192-B572-3DFCA3D76825}" type="slidenum">
              <a:rPr lang="en-US" altLang="zh-CN" smtClean="0">
                <a:latin typeface="Arial" charset="0"/>
                <a:ea typeface="宋体" charset="-122"/>
              </a:rPr>
              <a:pPr/>
              <a:t>28</a:t>
            </a:fld>
            <a:endParaRPr lang="en-US" altLang="zh-CN">
              <a:latin typeface="Arial" charset="0"/>
              <a:ea typeface="宋体" charset="-122"/>
            </a:endParaRPr>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a:noFill/>
          <a:ln/>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7" name="Rectangle 7"/>
          <p:cNvSpPr>
            <a:spLocks noGrp="1" noChangeArrowheads="1"/>
          </p:cNvSpPr>
          <p:nvPr>
            <p:ph type="sldNum" sz="quarter" idx="5"/>
          </p:nvPr>
        </p:nvSpPr>
        <p:spPr>
          <a:noFill/>
        </p:spPr>
        <p:txBody>
          <a:bodyPr/>
          <a:lstStyle/>
          <a:p>
            <a:fld id="{C05F5F90-E39A-450B-9980-3F2688F177F9}" type="slidenum">
              <a:rPr lang="en-US" altLang="zh-CN" smtClean="0">
                <a:latin typeface="Arial" charset="0"/>
                <a:ea typeface="宋体" charset="-122"/>
              </a:rPr>
              <a:pPr/>
              <a:t>29</a:t>
            </a:fld>
            <a:endParaRPr lang="en-US" altLang="zh-CN">
              <a:latin typeface="Arial" charset="0"/>
              <a:ea typeface="宋体" charset="-122"/>
            </a:endParaRPr>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a:noFill/>
          <a:ln/>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5" name="Rectangle 7"/>
          <p:cNvSpPr>
            <a:spLocks noGrp="1" noChangeArrowheads="1"/>
          </p:cNvSpPr>
          <p:nvPr>
            <p:ph type="sldNum" sz="quarter" idx="5"/>
          </p:nvPr>
        </p:nvSpPr>
        <p:spPr>
          <a:noFill/>
        </p:spPr>
        <p:txBody>
          <a:bodyPr/>
          <a:lstStyle/>
          <a:p>
            <a:fld id="{9CA18385-3D45-4DD5-B645-625856346B68}" type="slidenum">
              <a:rPr lang="en-US" altLang="zh-CN" smtClean="0">
                <a:latin typeface="Arial" charset="0"/>
                <a:ea typeface="宋体" charset="-122"/>
              </a:rPr>
              <a:pPr/>
              <a:t>30</a:t>
            </a:fld>
            <a:endParaRPr lang="en-US" altLang="zh-CN">
              <a:latin typeface="Arial" charset="0"/>
              <a:ea typeface="宋体" charset="-122"/>
            </a:endParaRPr>
          </a:p>
        </p:txBody>
      </p:sp>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a:noFill/>
          <a:ln/>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3" name="Rectangle 7"/>
          <p:cNvSpPr>
            <a:spLocks noGrp="1" noChangeArrowheads="1"/>
          </p:cNvSpPr>
          <p:nvPr>
            <p:ph type="sldNum" sz="quarter" idx="5"/>
          </p:nvPr>
        </p:nvSpPr>
        <p:spPr>
          <a:noFill/>
        </p:spPr>
        <p:txBody>
          <a:bodyPr/>
          <a:lstStyle/>
          <a:p>
            <a:fld id="{2C5ADD1F-7EAD-4F6D-9B94-EF17E2D7F42A}" type="slidenum">
              <a:rPr lang="en-US" altLang="zh-CN" smtClean="0">
                <a:latin typeface="Arial" charset="0"/>
                <a:ea typeface="宋体" charset="-122"/>
              </a:rPr>
              <a:pPr/>
              <a:t>31</a:t>
            </a:fld>
            <a:endParaRPr lang="en-US" altLang="zh-CN">
              <a:latin typeface="Arial" charset="0"/>
              <a:ea typeface="宋体" charset="-122"/>
            </a:endParaRPr>
          </a:p>
        </p:txBody>
      </p:sp>
      <p:sp>
        <p:nvSpPr>
          <p:cNvPr id="361474" name="Rectangle 2"/>
          <p:cNvSpPr>
            <a:spLocks noGrp="1" noRot="1" noChangeAspect="1" noChangeArrowheads="1" noTextEdit="1"/>
          </p:cNvSpPr>
          <p:nvPr>
            <p:ph type="sldImg"/>
          </p:nvPr>
        </p:nvSpPr>
        <p:spPr>
          <a:ln/>
        </p:spPr>
      </p:sp>
      <p:sp>
        <p:nvSpPr>
          <p:cNvPr id="361475" name="Rectangle 3"/>
          <p:cNvSpPr>
            <a:spLocks noGrp="1" noChangeArrowheads="1"/>
          </p:cNvSpPr>
          <p:nvPr>
            <p:ph type="body" idx="1"/>
          </p:nvPr>
        </p:nvSpPr>
        <p:spPr>
          <a:noFill/>
          <a:ln/>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1" name="Rectangle 7"/>
          <p:cNvSpPr>
            <a:spLocks noGrp="1" noChangeArrowheads="1"/>
          </p:cNvSpPr>
          <p:nvPr>
            <p:ph type="sldNum" sz="quarter" idx="5"/>
          </p:nvPr>
        </p:nvSpPr>
        <p:spPr>
          <a:noFill/>
        </p:spPr>
        <p:txBody>
          <a:bodyPr/>
          <a:lstStyle/>
          <a:p>
            <a:fld id="{26C2B610-D85E-4290-826A-3A8AB1F1CDBB}" type="slidenum">
              <a:rPr lang="en-US" altLang="zh-CN" smtClean="0">
                <a:latin typeface="Arial" charset="0"/>
                <a:ea typeface="宋体" charset="-122"/>
              </a:rPr>
              <a:pPr/>
              <a:t>32</a:t>
            </a:fld>
            <a:endParaRPr lang="en-US" altLang="zh-CN">
              <a:latin typeface="Arial" charset="0"/>
              <a:ea typeface="宋体" charset="-122"/>
            </a:endParaRPr>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a:noFill/>
          <a:ln/>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69" name="Rectangle 7"/>
          <p:cNvSpPr>
            <a:spLocks noGrp="1" noChangeArrowheads="1"/>
          </p:cNvSpPr>
          <p:nvPr>
            <p:ph type="sldNum" sz="quarter" idx="5"/>
          </p:nvPr>
        </p:nvSpPr>
        <p:spPr>
          <a:noFill/>
        </p:spPr>
        <p:txBody>
          <a:bodyPr/>
          <a:lstStyle/>
          <a:p>
            <a:fld id="{DA943E3A-79C7-47C2-B38A-EA78E0DDFDCB}" type="slidenum">
              <a:rPr lang="en-US" altLang="zh-CN" smtClean="0">
                <a:latin typeface="Arial" charset="0"/>
                <a:ea typeface="宋体" charset="-122"/>
              </a:rPr>
              <a:pPr/>
              <a:t>33</a:t>
            </a:fld>
            <a:endParaRPr lang="en-US" altLang="zh-CN">
              <a:latin typeface="Arial" charset="0"/>
              <a:ea typeface="宋体" charset="-122"/>
            </a:endParaRPr>
          </a:p>
        </p:txBody>
      </p:sp>
      <p:sp>
        <p:nvSpPr>
          <p:cNvPr id="365570" name="Rectangle 2"/>
          <p:cNvSpPr>
            <a:spLocks noGrp="1" noRot="1" noChangeAspect="1" noChangeArrowheads="1" noTextEdit="1"/>
          </p:cNvSpPr>
          <p:nvPr>
            <p:ph type="sldImg"/>
          </p:nvPr>
        </p:nvSpPr>
        <p:spPr>
          <a:ln/>
        </p:spPr>
      </p:sp>
      <p:sp>
        <p:nvSpPr>
          <p:cNvPr id="365571" name="Rectangle 3"/>
          <p:cNvSpPr>
            <a:spLocks noGrp="1" noChangeArrowheads="1"/>
          </p:cNvSpPr>
          <p:nvPr>
            <p:ph type="body" idx="1"/>
          </p:nvPr>
        </p:nvSpPr>
        <p:spPr>
          <a:noFill/>
          <a:ln/>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1" name="Rectangle 7"/>
          <p:cNvSpPr>
            <a:spLocks noGrp="1" noChangeArrowheads="1"/>
          </p:cNvSpPr>
          <p:nvPr>
            <p:ph type="sldNum" sz="quarter" idx="5"/>
          </p:nvPr>
        </p:nvSpPr>
        <p:spPr>
          <a:noFill/>
        </p:spPr>
        <p:txBody>
          <a:bodyPr/>
          <a:lstStyle/>
          <a:p>
            <a:fld id="{5992A4B5-35B5-4FAD-BBFC-04E62F4894C1}" type="slidenum">
              <a:rPr lang="en-US" altLang="zh-CN" smtClean="0">
                <a:latin typeface="Arial" charset="0"/>
                <a:ea typeface="宋体" charset="-122"/>
              </a:rPr>
              <a:pPr/>
              <a:t>3</a:t>
            </a:fld>
            <a:endParaRPr lang="en-US" altLang="zh-CN">
              <a:latin typeface="Arial" charset="0"/>
              <a:ea typeface="宋体" charset="-122"/>
            </a:endParaRPr>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a:xfrm>
            <a:off x="914400" y="4343400"/>
            <a:ext cx="5029200" cy="4114800"/>
          </a:xfrm>
          <a:noFill/>
          <a:ln/>
        </p:spPr>
        <p:txBody>
          <a:bodyPr/>
          <a:lstStyle/>
          <a:p>
            <a:pPr eaLnBrk="1" hangingPunct="1"/>
            <a:r>
              <a:rPr lang="zh-CN" altLang="en-US" b="1">
                <a:latin typeface="Arial" charset="0"/>
                <a:ea typeface="宋体" charset="-122"/>
              </a:rPr>
              <a:t>由于该系统质心速度为零，所以，系统总动量为零，系统有机械运动，总动量却为零？</a:t>
            </a:r>
          </a:p>
          <a:p>
            <a:pPr eaLnBrk="1" hangingPunct="1"/>
            <a:r>
              <a:rPr lang="zh-CN" altLang="en-US" b="1">
                <a:latin typeface="Arial" charset="0"/>
                <a:ea typeface="宋体" charset="-122"/>
              </a:rPr>
              <a:t>说明不宜用动量来量度转动物体的机械运动量。</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7" name="Rectangle 7"/>
          <p:cNvSpPr>
            <a:spLocks noGrp="1" noChangeArrowheads="1"/>
          </p:cNvSpPr>
          <p:nvPr>
            <p:ph type="sldNum" sz="quarter" idx="5"/>
          </p:nvPr>
        </p:nvSpPr>
        <p:spPr>
          <a:noFill/>
        </p:spPr>
        <p:txBody>
          <a:bodyPr/>
          <a:lstStyle/>
          <a:p>
            <a:fld id="{42397802-1B80-46CF-B67B-5934D9630A0B}" type="slidenum">
              <a:rPr lang="en-US" altLang="zh-CN" smtClean="0">
                <a:latin typeface="Arial" charset="0"/>
                <a:ea typeface="宋体" charset="-122"/>
              </a:rPr>
              <a:pPr/>
              <a:t>34</a:t>
            </a:fld>
            <a:endParaRPr lang="en-US" altLang="zh-CN">
              <a:latin typeface="Arial" charset="0"/>
              <a:ea typeface="宋体" charset="-122"/>
            </a:endParaRPr>
          </a:p>
        </p:txBody>
      </p:sp>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a:noFill/>
          <a:ln/>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89" name="Rectangle 7"/>
          <p:cNvSpPr>
            <a:spLocks noGrp="1" noChangeArrowheads="1"/>
          </p:cNvSpPr>
          <p:nvPr>
            <p:ph type="sldNum" sz="quarter" idx="5"/>
          </p:nvPr>
        </p:nvSpPr>
        <p:spPr>
          <a:noFill/>
        </p:spPr>
        <p:txBody>
          <a:bodyPr/>
          <a:lstStyle/>
          <a:p>
            <a:fld id="{6C05E807-37C7-4AEC-9D9B-80DF7E3EB600}" type="slidenum">
              <a:rPr lang="en-US" altLang="zh-CN" smtClean="0">
                <a:latin typeface="Arial" charset="0"/>
                <a:ea typeface="宋体" charset="-122"/>
              </a:rPr>
              <a:pPr/>
              <a:t>36</a:t>
            </a:fld>
            <a:endParaRPr lang="en-US" altLang="zh-CN">
              <a:latin typeface="Arial" charset="0"/>
              <a:ea typeface="宋体" charset="-122"/>
            </a:endParaRPr>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a:noFill/>
          <a:ln/>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9" name="Rectangle 7"/>
          <p:cNvSpPr>
            <a:spLocks noGrp="1" noChangeArrowheads="1"/>
          </p:cNvSpPr>
          <p:nvPr>
            <p:ph type="sldNum" sz="quarter" idx="5"/>
          </p:nvPr>
        </p:nvSpPr>
        <p:spPr>
          <a:noFill/>
        </p:spPr>
        <p:txBody>
          <a:bodyPr/>
          <a:lstStyle/>
          <a:p>
            <a:fld id="{D7474BE9-308D-4329-8628-8D2A9950DC0A}" type="slidenum">
              <a:rPr lang="en-US" altLang="zh-CN" smtClean="0">
                <a:latin typeface="Arial" charset="0"/>
                <a:ea typeface="宋体" charset="-122"/>
              </a:rPr>
              <a:pPr/>
              <a:t>4</a:t>
            </a:fld>
            <a:endParaRPr lang="en-US" altLang="zh-CN">
              <a:latin typeface="Arial" charset="0"/>
              <a:ea typeface="宋体" charset="-122"/>
            </a:endParaRPr>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a:noFill/>
          <a:ln/>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7" name="Rectangle 7"/>
          <p:cNvSpPr>
            <a:spLocks noGrp="1" noChangeArrowheads="1"/>
          </p:cNvSpPr>
          <p:nvPr>
            <p:ph type="sldNum" sz="quarter" idx="5"/>
          </p:nvPr>
        </p:nvSpPr>
        <p:spPr>
          <a:noFill/>
        </p:spPr>
        <p:txBody>
          <a:bodyPr/>
          <a:lstStyle/>
          <a:p>
            <a:fld id="{47ECA670-56AD-4C2A-87D0-C0F9534F11CC}" type="slidenum">
              <a:rPr lang="en-US" altLang="zh-CN" smtClean="0">
                <a:latin typeface="Arial" charset="0"/>
                <a:ea typeface="宋体" charset="-122"/>
              </a:rPr>
              <a:pPr/>
              <a:t>5</a:t>
            </a:fld>
            <a:endParaRPr lang="en-US" altLang="zh-CN">
              <a:latin typeface="Arial" charset="0"/>
              <a:ea typeface="宋体" charset="-122"/>
            </a:endParaRPr>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a:xfrm>
            <a:off x="914400" y="4343400"/>
            <a:ext cx="5029200" cy="4114800"/>
          </a:xfrm>
          <a:noFill/>
          <a:ln/>
        </p:spPr>
        <p:txBody>
          <a:bodyPr/>
          <a:lstStyle/>
          <a:p>
            <a:pPr eaLnBrk="1" hangingPunct="1"/>
            <a:r>
              <a:rPr lang="zh-CN" altLang="en-US">
                <a:latin typeface="Arial" charset="0"/>
                <a:ea typeface="宋体" charset="-122"/>
              </a:rPr>
              <a:t>不仅转动的物体有角动量，直线运动的物体也有角动量。只要质点相对于位失的方向发生改变，即质点的位失有绕参考点的转动，就有角动量。</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5" name="Rectangle 7"/>
          <p:cNvSpPr>
            <a:spLocks noGrp="1" noChangeArrowheads="1"/>
          </p:cNvSpPr>
          <p:nvPr>
            <p:ph type="sldNum" sz="quarter" idx="5"/>
          </p:nvPr>
        </p:nvSpPr>
        <p:spPr>
          <a:noFill/>
        </p:spPr>
        <p:txBody>
          <a:bodyPr/>
          <a:lstStyle/>
          <a:p>
            <a:fld id="{EE4C4D34-BEA4-4B32-9105-ED5D9BFF0880}" type="slidenum">
              <a:rPr lang="en-US" altLang="zh-CN" smtClean="0">
                <a:latin typeface="Arial" charset="0"/>
                <a:ea typeface="宋体" charset="-122"/>
              </a:rPr>
              <a:pPr/>
              <a:t>6</a:t>
            </a:fld>
            <a:endParaRPr lang="en-US" altLang="zh-CN">
              <a:latin typeface="Arial" charset="0"/>
              <a:ea typeface="宋体" charset="-122"/>
            </a:endParaRPr>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a:noFill/>
          <a:ln/>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3" name="Rectangle 7"/>
          <p:cNvSpPr>
            <a:spLocks noGrp="1" noChangeArrowheads="1"/>
          </p:cNvSpPr>
          <p:nvPr>
            <p:ph type="sldNum" sz="quarter" idx="5"/>
          </p:nvPr>
        </p:nvSpPr>
        <p:spPr>
          <a:noFill/>
        </p:spPr>
        <p:txBody>
          <a:bodyPr/>
          <a:lstStyle/>
          <a:p>
            <a:fld id="{F019E8CC-AEDB-41AE-8807-14A9534A66AA}" type="slidenum">
              <a:rPr lang="en-US" altLang="zh-CN" smtClean="0">
                <a:latin typeface="Arial" charset="0"/>
                <a:ea typeface="宋体" charset="-122"/>
              </a:rPr>
              <a:pPr/>
              <a:t>7</a:t>
            </a:fld>
            <a:endParaRPr lang="en-US" altLang="zh-CN">
              <a:latin typeface="Arial" charset="0"/>
              <a:ea typeface="宋体" charset="-122"/>
            </a:endParaRPr>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a:noFill/>
          <a:ln/>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1" name="Rectangle 7"/>
          <p:cNvSpPr>
            <a:spLocks noGrp="1" noChangeArrowheads="1"/>
          </p:cNvSpPr>
          <p:nvPr>
            <p:ph type="sldNum" sz="quarter" idx="5"/>
          </p:nvPr>
        </p:nvSpPr>
        <p:spPr>
          <a:noFill/>
        </p:spPr>
        <p:txBody>
          <a:bodyPr/>
          <a:lstStyle/>
          <a:p>
            <a:fld id="{DB57C91E-EBF0-4DB1-B669-7B689C4A1A5D}" type="slidenum">
              <a:rPr lang="en-US" altLang="zh-CN" smtClean="0">
                <a:latin typeface="Arial" charset="0"/>
                <a:ea typeface="宋体" charset="-122"/>
              </a:rPr>
              <a:pPr/>
              <a:t>8</a:t>
            </a:fld>
            <a:endParaRPr lang="en-US" altLang="zh-CN">
              <a:latin typeface="Arial" charset="0"/>
              <a:ea typeface="宋体" charset="-122"/>
            </a:endParaRPr>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a:noFill/>
          <a:ln/>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69" name="Rectangle 7"/>
          <p:cNvSpPr>
            <a:spLocks noGrp="1" noChangeArrowheads="1"/>
          </p:cNvSpPr>
          <p:nvPr>
            <p:ph type="sldNum" sz="quarter" idx="5"/>
          </p:nvPr>
        </p:nvSpPr>
        <p:spPr>
          <a:noFill/>
        </p:spPr>
        <p:txBody>
          <a:bodyPr/>
          <a:lstStyle/>
          <a:p>
            <a:fld id="{B71C8AA4-A855-49B8-B176-19F0BA521583}" type="slidenum">
              <a:rPr lang="en-US" altLang="zh-CN" smtClean="0">
                <a:latin typeface="Arial" charset="0"/>
                <a:ea typeface="宋体" charset="-122"/>
              </a:rPr>
              <a:pPr/>
              <a:t>9</a:t>
            </a:fld>
            <a:endParaRPr lang="en-US" altLang="zh-CN">
              <a:latin typeface="Arial" charset="0"/>
              <a:ea typeface="宋体" charset="-122"/>
            </a:endParaRPr>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a:noFill/>
          <a:ln/>
        </p:spPr>
        <p:txBody>
          <a:bodyPr/>
          <a:lstStyle/>
          <a:p>
            <a:pPr eaLnBrk="1" hangingPunct="1"/>
            <a:endParaRPr lang="zh-CN" altLang="zh-CN">
              <a:latin typeface="Arial" charset="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0FBCCD4-0E61-4A5E-B4AF-00A1FEF9C39A}"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3152F29-77A2-42E6-9BB2-027BE275C4D7}"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48E8EA7-273A-44C8-AEE3-741ABB35B4EE}"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fld id="{0BE4FB7D-1A61-4307-9E9B-6F9E1ED5C310}" type="slidenum">
              <a:rPr lang="en-US" altLang="zh-CN"/>
              <a:pPr>
                <a:defRPr/>
              </a:pPr>
              <a:t>‹#›</a:t>
            </a:fld>
            <a:r>
              <a:rPr lang="en-US" altLang="zh-CN"/>
              <a:t>/28</a:t>
            </a:r>
          </a:p>
        </p:txBody>
      </p: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fld id="{44667BB6-AEBE-4439-9E97-D8D131900FB2}" type="slidenum">
              <a:rPr lang="en-US" altLang="zh-CN"/>
              <a:pPr>
                <a:defRPr/>
              </a:pPr>
              <a:t>‹#›</a:t>
            </a:fld>
            <a:r>
              <a:rPr lang="en-US" altLang="zh-CN"/>
              <a:t>/28</a:t>
            </a:r>
          </a:p>
        </p:txBody>
      </p:sp>
    </p:spTree>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fld id="{B4D29A39-631B-467D-B76B-9C1D4C5D8856}" type="slidenum">
              <a:rPr lang="en-US" altLang="zh-CN"/>
              <a:pPr>
                <a:defRPr/>
              </a:pPr>
              <a:t>‹#›</a:t>
            </a:fld>
            <a:r>
              <a:rPr lang="en-US" altLang="zh-CN"/>
              <a:t>/28</a:t>
            </a:r>
          </a:p>
        </p:txBody>
      </p:sp>
    </p:spTree>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pPr>
              <a:defRPr/>
            </a:pPr>
            <a:fld id="{79913E0B-DFDE-43E3-9C9C-AFCB0E8CDDD9}" type="slidenum">
              <a:rPr lang="en-US" altLang="zh-CN"/>
              <a:pPr>
                <a:defRPr/>
              </a:pPr>
              <a:t>‹#›</a:t>
            </a:fld>
            <a:r>
              <a:rPr lang="en-US" altLang="zh-CN"/>
              <a:t>/28</a:t>
            </a:r>
          </a:p>
        </p:txBody>
      </p:sp>
    </p:spTree>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4"/>
          <p:cNvSpPr>
            <a:spLocks noGrp="1" noChangeArrowheads="1"/>
          </p:cNvSpPr>
          <p:nvPr>
            <p:ph type="sldNum" sz="quarter" idx="12"/>
          </p:nvPr>
        </p:nvSpPr>
        <p:spPr>
          <a:ln/>
        </p:spPr>
        <p:txBody>
          <a:bodyPr/>
          <a:lstStyle>
            <a:lvl1pPr>
              <a:defRPr/>
            </a:lvl1pPr>
          </a:lstStyle>
          <a:p>
            <a:pPr>
              <a:defRPr/>
            </a:pPr>
            <a:fld id="{B1A6D262-B725-46E4-810B-B6B913CBE344}" type="slidenum">
              <a:rPr lang="en-US" altLang="zh-CN"/>
              <a:pPr>
                <a:defRPr/>
              </a:pPr>
              <a:t>‹#›</a:t>
            </a:fld>
            <a:r>
              <a:rPr lang="en-US" altLang="zh-CN"/>
              <a:t>/28</a:t>
            </a:r>
          </a:p>
        </p:txBody>
      </p:sp>
    </p:spTree>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4"/>
          <p:cNvSpPr>
            <a:spLocks noGrp="1" noChangeArrowheads="1"/>
          </p:cNvSpPr>
          <p:nvPr>
            <p:ph type="sldNum" sz="quarter" idx="12"/>
          </p:nvPr>
        </p:nvSpPr>
        <p:spPr>
          <a:ln/>
        </p:spPr>
        <p:txBody>
          <a:bodyPr/>
          <a:lstStyle>
            <a:lvl1pPr>
              <a:defRPr/>
            </a:lvl1pPr>
          </a:lstStyle>
          <a:p>
            <a:pPr>
              <a:defRPr/>
            </a:pPr>
            <a:fld id="{42E9C731-FC25-435A-8FDB-E7637723406E}" type="slidenum">
              <a:rPr lang="en-US" altLang="zh-CN"/>
              <a:pPr>
                <a:defRPr/>
              </a:pPr>
              <a:t>‹#›</a:t>
            </a:fld>
            <a:r>
              <a:rPr lang="en-US" altLang="zh-CN"/>
              <a:t>/28</a:t>
            </a:r>
          </a:p>
        </p:txBody>
      </p:sp>
    </p:spTree>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4"/>
          <p:cNvSpPr>
            <a:spLocks noGrp="1" noChangeArrowheads="1"/>
          </p:cNvSpPr>
          <p:nvPr>
            <p:ph type="sldNum" sz="quarter" idx="12"/>
          </p:nvPr>
        </p:nvSpPr>
        <p:spPr>
          <a:ln/>
        </p:spPr>
        <p:txBody>
          <a:bodyPr/>
          <a:lstStyle>
            <a:lvl1pPr>
              <a:defRPr/>
            </a:lvl1pPr>
          </a:lstStyle>
          <a:p>
            <a:pPr>
              <a:defRPr/>
            </a:pPr>
            <a:fld id="{DFC9C0F1-4214-4756-9D16-514BC9840AF1}" type="slidenum">
              <a:rPr lang="en-US" altLang="zh-CN"/>
              <a:pPr>
                <a:defRPr/>
              </a:pPr>
              <a:t>‹#›</a:t>
            </a:fld>
            <a:r>
              <a:rPr lang="en-US" altLang="zh-CN"/>
              <a:t>/28</a:t>
            </a:r>
          </a:p>
        </p:txBody>
      </p:sp>
    </p:spTree>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pPr>
              <a:defRPr/>
            </a:pPr>
            <a:fld id="{5F95A430-855E-44BB-8F17-1915800BBD00}" type="slidenum">
              <a:rPr lang="en-US" altLang="zh-CN"/>
              <a:pPr>
                <a:defRPr/>
              </a:pPr>
              <a:t>‹#›</a:t>
            </a:fld>
            <a:r>
              <a:rPr lang="en-US" altLang="zh-CN"/>
              <a:t>/28</a:t>
            </a: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FD95FA5-646B-4775-86B1-D6D0571B712D}"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pPr>
              <a:defRPr/>
            </a:pPr>
            <a:fld id="{AE843B43-F991-45E9-BCD0-3630361F4063}" type="slidenum">
              <a:rPr lang="en-US" altLang="zh-CN"/>
              <a:pPr>
                <a:defRPr/>
              </a:pPr>
              <a:t>‹#›</a:t>
            </a:fld>
            <a:r>
              <a:rPr lang="en-US" altLang="zh-CN"/>
              <a:t>/28</a:t>
            </a:r>
          </a:p>
        </p:txBody>
      </p:sp>
    </p:spTree>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fld id="{57766A6F-9BE7-42A8-A489-7CFA2C8B3F4F}" type="slidenum">
              <a:rPr lang="en-US" altLang="zh-CN"/>
              <a:pPr>
                <a:defRPr/>
              </a:pPr>
              <a:t>‹#›</a:t>
            </a:fld>
            <a:r>
              <a:rPr lang="en-US" altLang="zh-CN"/>
              <a:t>/28</a:t>
            </a:r>
          </a:p>
        </p:txBody>
      </p:sp>
    </p:spTree>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fld id="{00B6EBB8-7CD6-4428-A061-DD14EBD185FA}" type="slidenum">
              <a:rPr lang="en-US" altLang="zh-CN"/>
              <a:pPr>
                <a:defRPr/>
              </a:pPr>
              <a:t>‹#›</a:t>
            </a:fld>
            <a:r>
              <a:rPr lang="en-US" altLang="zh-CN"/>
              <a:t>/28</a:t>
            </a:r>
          </a:p>
        </p:txBody>
      </p:sp>
    </p:spTree>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02142B2-132A-440B-89E0-EBBCC4D254C3}" type="slidenum">
              <a:rPr lang="en-US" altLang="zh-CN"/>
              <a:pPr>
                <a:defRPr/>
              </a:pPr>
              <a:t>‹#›</a:t>
            </a:fld>
            <a:fld id="{9DDC26E1-3C64-49CF-8BDF-CBA6F85A18DA}" type="slidenum">
              <a:rPr lang="en-US" altLang="zh-CN"/>
              <a:pPr>
                <a:defRPr/>
              </a:pPr>
              <a:t>‹#›</a:t>
            </a:fld>
            <a:endParaRPr lang="en-US" altLang="zh-CN"/>
          </a:p>
        </p:txBody>
      </p:sp>
    </p:spTree>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A8BBDD4-6D94-41C3-ABA4-CA984F6653CA}" type="slidenum">
              <a:rPr lang="en-US" altLang="zh-CN"/>
              <a:pPr>
                <a:defRPr/>
              </a:pPr>
              <a:t>‹#›</a:t>
            </a:fld>
            <a:fld id="{E4218D2A-0CC2-4DC0-BD94-E79CFE322E08}" type="slidenum">
              <a:rPr lang="en-US" altLang="zh-CN"/>
              <a:pPr>
                <a:defRPr/>
              </a:pPr>
              <a:t>‹#›</a:t>
            </a:fld>
            <a:endParaRPr lang="en-US" altLang="zh-CN"/>
          </a:p>
        </p:txBody>
      </p:sp>
    </p:spTree>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043C940-920C-430D-89DB-45B9E947BD3C}" type="slidenum">
              <a:rPr lang="en-US" altLang="zh-CN"/>
              <a:pPr>
                <a:defRPr/>
              </a:pPr>
              <a:t>‹#›</a:t>
            </a:fld>
            <a:fld id="{74AEC57B-809D-403A-AE2C-B76BE4989D99}" type="slidenum">
              <a:rPr lang="en-US" altLang="zh-CN"/>
              <a:pPr>
                <a:defRPr/>
              </a:pPr>
              <a:t>‹#›</a:t>
            </a:fld>
            <a:endParaRPr lang="en-US" altLang="zh-CN"/>
          </a:p>
        </p:txBody>
      </p:sp>
    </p:spTree>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9B9A9E8-DB0B-4CC6-8CFE-B543F3ED8583}" type="slidenum">
              <a:rPr lang="en-US" altLang="zh-CN"/>
              <a:pPr>
                <a:defRPr/>
              </a:pPr>
              <a:t>‹#›</a:t>
            </a:fld>
            <a:fld id="{95C58914-FB5D-405F-AC09-5A6E9699729D}" type="slidenum">
              <a:rPr lang="en-US" altLang="zh-CN"/>
              <a:pPr>
                <a:defRPr/>
              </a:pPr>
              <a:t>‹#›</a:t>
            </a:fld>
            <a:endParaRPr lang="en-US" altLang="zh-CN"/>
          </a:p>
        </p:txBody>
      </p:sp>
    </p:spTree>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D45D873E-F95C-48D5-A008-AFCA57531F66}" type="slidenum">
              <a:rPr lang="en-US" altLang="zh-CN"/>
              <a:pPr>
                <a:defRPr/>
              </a:pPr>
              <a:t>‹#›</a:t>
            </a:fld>
            <a:fld id="{5603B53E-552A-43E4-BB0D-EF090383E81D}" type="slidenum">
              <a:rPr lang="en-US" altLang="zh-CN"/>
              <a:pPr>
                <a:defRPr/>
              </a:pPr>
              <a:t>‹#›</a:t>
            </a:fld>
            <a:endParaRPr lang="en-US" altLang="zh-CN"/>
          </a:p>
        </p:txBody>
      </p:sp>
    </p:spTree>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8A91544-AFB8-4937-9E35-9EFDE3DFDAFF}" type="slidenum">
              <a:rPr lang="en-US" altLang="zh-CN"/>
              <a:pPr>
                <a:defRPr/>
              </a:pPr>
              <a:t>‹#›</a:t>
            </a:fld>
            <a:fld id="{42E862D3-F507-45D2-ADEA-760EC9088A6B}" type="slidenum">
              <a:rPr lang="en-US" altLang="zh-CN"/>
              <a:pPr>
                <a:defRPr/>
              </a:pPr>
              <a:t>‹#›</a:t>
            </a:fld>
            <a:endParaRPr lang="en-US" altLang="zh-CN"/>
          </a:p>
        </p:txBody>
      </p:sp>
    </p:spTree>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3C7AED7C-145C-476D-8499-89708D405DC6}" type="slidenum">
              <a:rPr lang="en-US" altLang="zh-CN"/>
              <a:pPr>
                <a:defRPr/>
              </a:pPr>
              <a:t>‹#›</a:t>
            </a:fld>
            <a:fld id="{15DF88DF-AAC1-4F86-A7E7-4D2E64B725A1}" type="slidenum">
              <a:rPr lang="en-US" altLang="zh-CN"/>
              <a:pPr>
                <a:defRPr/>
              </a:pPr>
              <a:t>‹#›</a:t>
            </a:fld>
            <a:endParaRPr lang="en-US" altLang="zh-CN"/>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9403794-B450-41B5-8CB0-82AE9C22B711}" type="slidenum">
              <a:rPr lang="en-US" altLang="zh-CN"/>
              <a:pPr>
                <a:defRPr/>
              </a:pPr>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581121E-6845-4CBC-BD89-43029EEEF1F9}" type="slidenum">
              <a:rPr lang="en-US" altLang="zh-CN"/>
              <a:pPr>
                <a:defRPr/>
              </a:pPr>
              <a:t>‹#›</a:t>
            </a:fld>
            <a:fld id="{A20FC1B2-92DF-4A43-B026-62E6A4495CC8}" type="slidenum">
              <a:rPr lang="en-US" altLang="zh-CN"/>
              <a:pPr>
                <a:defRPr/>
              </a:pPr>
              <a:t>‹#›</a:t>
            </a:fld>
            <a:endParaRPr lang="en-US" altLang="zh-CN"/>
          </a:p>
        </p:txBody>
      </p:sp>
    </p:spTree>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F7E478C-5EE6-49B7-BEEF-69F3E42CB755}" type="slidenum">
              <a:rPr lang="en-US" altLang="zh-CN"/>
              <a:pPr>
                <a:defRPr/>
              </a:pPr>
              <a:t>‹#›</a:t>
            </a:fld>
            <a:fld id="{A1FD4BC7-2B6E-4255-9ACB-559F70248577}" type="slidenum">
              <a:rPr lang="en-US" altLang="zh-CN"/>
              <a:pPr>
                <a:defRPr/>
              </a:pPr>
              <a:t>‹#›</a:t>
            </a:fld>
            <a:endParaRPr lang="en-US" altLang="zh-CN"/>
          </a:p>
        </p:txBody>
      </p:sp>
    </p:spTree>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69C9E27-4C2B-4F33-B22C-FA67D9D38FF9}" type="slidenum">
              <a:rPr lang="en-US" altLang="zh-CN"/>
              <a:pPr>
                <a:defRPr/>
              </a:pPr>
              <a:t>‹#›</a:t>
            </a:fld>
            <a:fld id="{4342240C-5014-404F-BFCD-303BCDF8FD8F}" type="slidenum">
              <a:rPr lang="en-US" altLang="zh-CN"/>
              <a:pPr>
                <a:defRPr/>
              </a:pPr>
              <a:t>‹#›</a:t>
            </a:fld>
            <a:endParaRPr lang="en-US" altLang="zh-CN"/>
          </a:p>
        </p:txBody>
      </p:sp>
    </p:spTree>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C03A1F2-9FDA-40C6-8B4E-E5E22CA42786}" type="slidenum">
              <a:rPr lang="en-US" altLang="zh-CN"/>
              <a:pPr>
                <a:defRPr/>
              </a:pPr>
              <a:t>‹#›</a:t>
            </a:fld>
            <a:fld id="{995DA738-D3C8-47D8-A089-FB539B0B92D4}" type="slidenum">
              <a:rPr lang="en-US" altLang="zh-CN"/>
              <a:pPr>
                <a:defRPr/>
              </a:pPr>
              <a:t>‹#›</a:t>
            </a:fld>
            <a:endParaRPr lang="en-US" altLang="zh-CN"/>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F430647-587C-4974-B43B-DFCD8F629EB4}"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E476306C-791A-4680-9695-D7442182AA59}"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7274B320-5D7B-42D6-860B-66465689BECF}"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5AF3504B-AA1E-4151-B091-433F6277D85F}"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BB648C7-5B1F-4474-8465-1F26AEC11C14}"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2C5AB69-3450-4405-9844-FA9C47A6A575}"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18" Type="http://schemas.openxmlformats.org/officeDocument/2006/relationships/image" Target="../media/image6.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image" Target="../media/image5.png"/><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19" Type="http://schemas.openxmlformats.org/officeDocument/2006/relationships/image" Target="../media/image7.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8.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ea typeface="宋体" pitchFamily="2" charset="-122"/>
              </a:defRPr>
            </a:lvl1pPr>
          </a:lstStyle>
          <a:p>
            <a:pPr>
              <a:defRPr/>
            </a:pPr>
            <a:fld id="{85225EB5-8307-40EE-BC17-7B6CDC01D8D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331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7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ea typeface="宋体" pitchFamily="2" charset="-122"/>
              </a:defRPr>
            </a:lvl1pPr>
          </a:lstStyle>
          <a:p>
            <a:pPr>
              <a:defRPr/>
            </a:pPr>
            <a:endParaRPr lang="en-US" altLang="zh-CN"/>
          </a:p>
        </p:txBody>
      </p:sp>
      <p:sp>
        <p:nvSpPr>
          <p:cNvPr id="717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宋体" pitchFamily="2" charset="-122"/>
              </a:defRPr>
            </a:lvl1pPr>
          </a:lstStyle>
          <a:p>
            <a:pPr>
              <a:defRPr/>
            </a:pPr>
            <a:endParaRPr lang="en-US" altLang="zh-CN"/>
          </a:p>
        </p:txBody>
      </p:sp>
      <p:pic>
        <p:nvPicPr>
          <p:cNvPr id="13318" name="Picture 6" descr="Untitled-4 copy2"/>
          <p:cNvPicPr>
            <a:picLocks noChangeAspect="1" noChangeArrowheads="1"/>
          </p:cNvPicPr>
          <p:nvPr/>
        </p:nvPicPr>
        <p:blipFill>
          <a:blip r:embed="rId13"/>
          <a:srcRect/>
          <a:stretch>
            <a:fillRect/>
          </a:stretch>
        </p:blipFill>
        <p:spPr bwMode="auto">
          <a:xfrm>
            <a:off x="2911475" y="6510338"/>
            <a:ext cx="6218238" cy="333375"/>
          </a:xfrm>
          <a:prstGeom prst="rect">
            <a:avLst/>
          </a:prstGeom>
          <a:noFill/>
          <a:ln w="9525">
            <a:noFill/>
            <a:miter lim="800000"/>
            <a:headEnd/>
            <a:tailEnd/>
          </a:ln>
        </p:spPr>
      </p:pic>
      <p:pic>
        <p:nvPicPr>
          <p:cNvPr id="13319" name="Picture 7" descr="huangshangyizhang">
            <a:hlinkClick r:id="" action="ppaction://hlinkshowjump?jump=firstslide"/>
          </p:cNvPr>
          <p:cNvPicPr>
            <a:picLocks noChangeAspect="1" noChangeArrowheads="1"/>
          </p:cNvPicPr>
          <p:nvPr/>
        </p:nvPicPr>
        <p:blipFill>
          <a:blip r:embed="rId14"/>
          <a:srcRect/>
          <a:stretch>
            <a:fillRect/>
          </a:stretch>
        </p:blipFill>
        <p:spPr bwMode="auto">
          <a:xfrm>
            <a:off x="4405313" y="6524625"/>
            <a:ext cx="268287" cy="333375"/>
          </a:xfrm>
          <a:prstGeom prst="rect">
            <a:avLst/>
          </a:prstGeom>
          <a:noFill/>
          <a:ln w="9525">
            <a:noFill/>
            <a:miter lim="800000"/>
            <a:headEnd/>
            <a:tailEnd/>
          </a:ln>
        </p:spPr>
      </p:pic>
      <p:pic>
        <p:nvPicPr>
          <p:cNvPr id="13320" name="Picture 8" descr="huangxiayizhang">
            <a:hlinkClick r:id="" action="ppaction://hlinkshowjump?jump=lastslide"/>
          </p:cNvPr>
          <p:cNvPicPr>
            <a:picLocks noChangeAspect="1" noChangeArrowheads="1"/>
          </p:cNvPicPr>
          <p:nvPr/>
        </p:nvPicPr>
        <p:blipFill>
          <a:blip r:embed="rId15"/>
          <a:srcRect/>
          <a:stretch>
            <a:fillRect/>
          </a:stretch>
        </p:blipFill>
        <p:spPr bwMode="auto">
          <a:xfrm>
            <a:off x="6678613" y="6524625"/>
            <a:ext cx="268287" cy="333375"/>
          </a:xfrm>
          <a:prstGeom prst="rect">
            <a:avLst/>
          </a:prstGeom>
          <a:noFill/>
          <a:ln w="9525">
            <a:noFill/>
            <a:miter lim="800000"/>
            <a:headEnd/>
            <a:tailEnd/>
          </a:ln>
        </p:spPr>
      </p:pic>
      <p:pic>
        <p:nvPicPr>
          <p:cNvPr id="13321" name="Picture 9" descr="huangsanjiaozuo">
            <a:hlinkClick r:id="" action="ppaction://hlinkshowjump?jump=previousslide" tooltip="上一页"/>
          </p:cNvPr>
          <p:cNvPicPr>
            <a:picLocks noChangeAspect="1" noChangeArrowheads="1"/>
          </p:cNvPicPr>
          <p:nvPr/>
        </p:nvPicPr>
        <p:blipFill>
          <a:blip r:embed="rId16"/>
          <a:srcRect/>
          <a:stretch>
            <a:fillRect/>
          </a:stretch>
        </p:blipFill>
        <p:spPr bwMode="auto">
          <a:xfrm>
            <a:off x="5237163" y="6524625"/>
            <a:ext cx="241300" cy="333375"/>
          </a:xfrm>
          <a:prstGeom prst="rect">
            <a:avLst/>
          </a:prstGeom>
          <a:noFill/>
          <a:ln w="9525">
            <a:noFill/>
            <a:miter lim="800000"/>
            <a:headEnd/>
            <a:tailEnd/>
          </a:ln>
        </p:spPr>
      </p:pic>
      <p:pic>
        <p:nvPicPr>
          <p:cNvPr id="13322" name="Picture 10" descr="huangsanjiao copy">
            <a:hlinkClick r:id="" action="ppaction://hlinkshowjump?jump=nextslide" tooltip="下一页"/>
          </p:cNvPr>
          <p:cNvPicPr>
            <a:picLocks noChangeAspect="1" noChangeArrowheads="1"/>
          </p:cNvPicPr>
          <p:nvPr/>
        </p:nvPicPr>
        <p:blipFill>
          <a:blip r:embed="rId17"/>
          <a:srcRect/>
          <a:stretch>
            <a:fillRect/>
          </a:stretch>
        </p:blipFill>
        <p:spPr bwMode="auto">
          <a:xfrm>
            <a:off x="6007100" y="6524625"/>
            <a:ext cx="241300" cy="333375"/>
          </a:xfrm>
          <a:prstGeom prst="rect">
            <a:avLst/>
          </a:prstGeom>
          <a:noFill/>
          <a:ln w="9525">
            <a:noFill/>
            <a:miter lim="800000"/>
            <a:headEnd/>
            <a:tailEnd/>
          </a:ln>
        </p:spPr>
      </p:pic>
      <p:pic>
        <p:nvPicPr>
          <p:cNvPr id="13323" name="Picture 11" descr="hengtiao copy1"/>
          <p:cNvPicPr>
            <a:picLocks noChangeAspect="1" noChangeArrowheads="1"/>
          </p:cNvPicPr>
          <p:nvPr/>
        </p:nvPicPr>
        <p:blipFill>
          <a:blip r:embed="rId18"/>
          <a:srcRect/>
          <a:stretch>
            <a:fillRect/>
          </a:stretch>
        </p:blipFill>
        <p:spPr bwMode="auto">
          <a:xfrm>
            <a:off x="3175" y="0"/>
            <a:ext cx="9140825" cy="476250"/>
          </a:xfrm>
          <a:prstGeom prst="rect">
            <a:avLst/>
          </a:prstGeom>
          <a:noFill/>
          <a:ln w="9525">
            <a:noFill/>
            <a:miter lim="800000"/>
            <a:headEnd/>
            <a:tailEnd/>
          </a:ln>
        </p:spPr>
      </p:pic>
      <p:pic>
        <p:nvPicPr>
          <p:cNvPr id="13324" name="Picture 12"/>
          <p:cNvPicPr>
            <a:picLocks noChangeAspect="1" noChangeArrowheads="1"/>
          </p:cNvPicPr>
          <p:nvPr/>
        </p:nvPicPr>
        <p:blipFill>
          <a:blip r:embed="rId19"/>
          <a:srcRect l="5844" t="9778" r="69589" b="29778"/>
          <a:stretch>
            <a:fillRect/>
          </a:stretch>
        </p:blipFill>
        <p:spPr bwMode="auto">
          <a:xfrm>
            <a:off x="179388" y="0"/>
            <a:ext cx="360362" cy="431800"/>
          </a:xfrm>
          <a:prstGeom prst="rect">
            <a:avLst/>
          </a:prstGeom>
          <a:noFill/>
          <a:ln w="9525">
            <a:noFill/>
            <a:miter lim="800000"/>
            <a:headEnd/>
            <a:tailEnd/>
          </a:ln>
        </p:spPr>
      </p:pic>
      <p:sp>
        <p:nvSpPr>
          <p:cNvPr id="7182" name="Rectangle 14"/>
          <p:cNvSpPr>
            <a:spLocks noGrp="1" noChangeArrowheads="1"/>
          </p:cNvSpPr>
          <p:nvPr>
            <p:ph type="sldNum" sz="quarter" idx="4"/>
          </p:nvPr>
        </p:nvSpPr>
        <p:spPr bwMode="auto">
          <a:xfrm>
            <a:off x="7119938" y="6551613"/>
            <a:ext cx="1628775"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a:latin typeface="Times New Roman" pitchFamily="18" charset="0"/>
                <a:ea typeface="宋体" pitchFamily="2" charset="-122"/>
              </a:defRPr>
            </a:lvl1pPr>
          </a:lstStyle>
          <a:p>
            <a:pPr>
              <a:defRPr/>
            </a:pPr>
            <a:fld id="{436CBE9F-18A5-4776-80B5-8883ED639B76}" type="slidenum">
              <a:rPr lang="en-US" altLang="zh-CN"/>
              <a:pPr>
                <a:defRPr/>
              </a:pPr>
              <a:t>‹#›</a:t>
            </a:fld>
            <a:r>
              <a:rPr lang="en-US" altLang="zh-CN"/>
              <a:t>/28</a:t>
            </a:r>
          </a:p>
        </p:txBody>
      </p:sp>
      <p:sp>
        <p:nvSpPr>
          <p:cNvPr id="7183" name="Text Box 15"/>
          <p:cNvSpPr txBox="1">
            <a:spLocks noChangeArrowheads="1"/>
          </p:cNvSpPr>
          <p:nvPr userDrawn="1"/>
        </p:nvSpPr>
        <p:spPr bwMode="auto">
          <a:xfrm>
            <a:off x="684213" y="-100013"/>
            <a:ext cx="4146550" cy="566738"/>
          </a:xfrm>
          <a:prstGeom prst="rect">
            <a:avLst/>
          </a:prstGeom>
          <a:noFill/>
          <a:ln w="9525" algn="ctr">
            <a:noFill/>
            <a:miter lim="800000"/>
            <a:headEnd/>
            <a:tailEnd/>
          </a:ln>
          <a:effectLst/>
        </p:spPr>
        <p:txBody>
          <a:bodyPr wrap="none">
            <a:spAutoFit/>
          </a:bodyPr>
          <a:lstStyle/>
          <a:p>
            <a:pPr>
              <a:lnSpc>
                <a:spcPct val="130000"/>
              </a:lnSpc>
              <a:spcBef>
                <a:spcPct val="50000"/>
              </a:spcBef>
              <a:defRPr/>
            </a:pPr>
            <a:r>
              <a:rPr kumimoji="1" lang="zh-CN" altLang="en-US" sz="2400" b="1">
                <a:solidFill>
                  <a:srgbClr val="3333FF"/>
                </a:solidFill>
                <a:latin typeface="Times New Roman" pitchFamily="18" charset="0"/>
                <a:ea typeface="楷体_GB2312" pitchFamily="1" charset="-122"/>
              </a:rPr>
              <a:t>第四章　角动量和角动量定理</a:t>
            </a:r>
          </a:p>
        </p:txBody>
      </p:sp>
    </p:spTree>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2" r:id="rId11"/>
  </p:sldLayoutIdLst>
  <p:transition spd="slow"/>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5603"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396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ea typeface="宋体" pitchFamily="2" charset="-122"/>
              </a:defRPr>
            </a:lvl1pPr>
          </a:lstStyle>
          <a:p>
            <a:pPr>
              <a:defRPr/>
            </a:pPr>
            <a:endParaRPr lang="en-US" altLang="zh-CN"/>
          </a:p>
        </p:txBody>
      </p:sp>
      <p:sp>
        <p:nvSpPr>
          <p:cNvPr id="2396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宋体" pitchFamily="2" charset="-122"/>
              </a:defRPr>
            </a:lvl1pPr>
          </a:lstStyle>
          <a:p>
            <a:pPr>
              <a:defRPr/>
            </a:pPr>
            <a:endParaRPr lang="en-US" altLang="zh-CN"/>
          </a:p>
        </p:txBody>
      </p:sp>
      <p:sp>
        <p:nvSpPr>
          <p:cNvPr id="2396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ea typeface="宋体" pitchFamily="2" charset="-122"/>
              </a:defRPr>
            </a:lvl1pPr>
          </a:lstStyle>
          <a:p>
            <a:pPr>
              <a:defRPr/>
            </a:pPr>
            <a:fld id="{34443D0C-0853-4DA8-A33B-37E3DEED79E6}" type="slidenum">
              <a:rPr lang="en-US" altLang="zh-CN"/>
              <a:pPr>
                <a:defRPr/>
              </a:pPr>
              <a:t>‹#›</a:t>
            </a:fld>
            <a:fld id="{CDBABC1F-FE53-4282-9672-A354E3FD7BE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ransition spd="slow"/>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9.xml"/><Relationship Id="rId5" Type="http://schemas.openxmlformats.org/officeDocument/2006/relationships/image" Target="../media/image11.jpe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71.bin"/><Relationship Id="rId13" Type="http://schemas.openxmlformats.org/officeDocument/2006/relationships/image" Target="../media/image69.wmf"/><Relationship Id="rId18" Type="http://schemas.openxmlformats.org/officeDocument/2006/relationships/oleObject" Target="../embeddings/oleObject76.bin"/><Relationship Id="rId3" Type="http://schemas.openxmlformats.org/officeDocument/2006/relationships/notesSlide" Target="../notesSlides/notesSlide10.xml"/><Relationship Id="rId7" Type="http://schemas.openxmlformats.org/officeDocument/2006/relationships/image" Target="../media/image66.wmf"/><Relationship Id="rId12" Type="http://schemas.openxmlformats.org/officeDocument/2006/relationships/oleObject" Target="../embeddings/oleObject73.bin"/><Relationship Id="rId17" Type="http://schemas.openxmlformats.org/officeDocument/2006/relationships/image" Target="../media/image71.wmf"/><Relationship Id="rId2" Type="http://schemas.openxmlformats.org/officeDocument/2006/relationships/slideLayout" Target="../slideLayouts/slideLayout18.xml"/><Relationship Id="rId16" Type="http://schemas.openxmlformats.org/officeDocument/2006/relationships/oleObject" Target="../embeddings/oleObject75.bin"/><Relationship Id="rId1" Type="http://schemas.openxmlformats.org/officeDocument/2006/relationships/vmlDrawing" Target="../drawings/vmlDrawing9.vml"/><Relationship Id="rId6" Type="http://schemas.openxmlformats.org/officeDocument/2006/relationships/oleObject" Target="../embeddings/oleObject70.bin"/><Relationship Id="rId11" Type="http://schemas.openxmlformats.org/officeDocument/2006/relationships/image" Target="../media/image68.wmf"/><Relationship Id="rId5" Type="http://schemas.openxmlformats.org/officeDocument/2006/relationships/image" Target="../media/image65.wmf"/><Relationship Id="rId15" Type="http://schemas.openxmlformats.org/officeDocument/2006/relationships/image" Target="../media/image70.wmf"/><Relationship Id="rId10" Type="http://schemas.openxmlformats.org/officeDocument/2006/relationships/oleObject" Target="../embeddings/oleObject72.bin"/><Relationship Id="rId19" Type="http://schemas.openxmlformats.org/officeDocument/2006/relationships/image" Target="../media/image72.wmf"/><Relationship Id="rId4" Type="http://schemas.openxmlformats.org/officeDocument/2006/relationships/oleObject" Target="../embeddings/oleObject69.bin"/><Relationship Id="rId9" Type="http://schemas.openxmlformats.org/officeDocument/2006/relationships/image" Target="../media/image67.wmf"/><Relationship Id="rId14" Type="http://schemas.openxmlformats.org/officeDocument/2006/relationships/oleObject" Target="../embeddings/oleObject74.bin"/></Relationships>
</file>

<file path=ppt/slides/_rels/slide11.xml.rels><?xml version="1.0" encoding="UTF-8" standalone="yes"?>
<Relationships xmlns="http://schemas.openxmlformats.org/package/2006/relationships"><Relationship Id="rId13" Type="http://schemas.openxmlformats.org/officeDocument/2006/relationships/image" Target="../media/image77.wmf"/><Relationship Id="rId18" Type="http://schemas.openxmlformats.org/officeDocument/2006/relationships/oleObject" Target="../embeddings/oleObject84.bin"/><Relationship Id="rId26" Type="http://schemas.openxmlformats.org/officeDocument/2006/relationships/image" Target="../media/image82.wmf"/><Relationship Id="rId3" Type="http://schemas.openxmlformats.org/officeDocument/2006/relationships/notesSlide" Target="../notesSlides/notesSlide11.xml"/><Relationship Id="rId21" Type="http://schemas.openxmlformats.org/officeDocument/2006/relationships/oleObject" Target="../embeddings/oleObject86.bin"/><Relationship Id="rId34" Type="http://schemas.openxmlformats.org/officeDocument/2006/relationships/image" Target="../media/image86.wmf"/><Relationship Id="rId7" Type="http://schemas.openxmlformats.org/officeDocument/2006/relationships/image" Target="../media/image74.wmf"/><Relationship Id="rId12" Type="http://schemas.openxmlformats.org/officeDocument/2006/relationships/oleObject" Target="../embeddings/oleObject81.bin"/><Relationship Id="rId17" Type="http://schemas.openxmlformats.org/officeDocument/2006/relationships/image" Target="../media/image79.wmf"/><Relationship Id="rId25" Type="http://schemas.openxmlformats.org/officeDocument/2006/relationships/oleObject" Target="../embeddings/oleObject88.bin"/><Relationship Id="rId33" Type="http://schemas.openxmlformats.org/officeDocument/2006/relationships/oleObject" Target="../embeddings/oleObject92.bin"/><Relationship Id="rId2" Type="http://schemas.openxmlformats.org/officeDocument/2006/relationships/slideLayout" Target="../slideLayouts/slideLayout18.xml"/><Relationship Id="rId16" Type="http://schemas.openxmlformats.org/officeDocument/2006/relationships/oleObject" Target="../embeddings/oleObject83.bin"/><Relationship Id="rId20" Type="http://schemas.openxmlformats.org/officeDocument/2006/relationships/image" Target="../media/image80.wmf"/><Relationship Id="rId29" Type="http://schemas.openxmlformats.org/officeDocument/2006/relationships/oleObject" Target="../embeddings/oleObject90.bin"/><Relationship Id="rId1" Type="http://schemas.openxmlformats.org/officeDocument/2006/relationships/vmlDrawing" Target="../drawings/vmlDrawing10.vml"/><Relationship Id="rId6" Type="http://schemas.openxmlformats.org/officeDocument/2006/relationships/oleObject" Target="../embeddings/oleObject78.bin"/><Relationship Id="rId11" Type="http://schemas.openxmlformats.org/officeDocument/2006/relationships/image" Target="../media/image76.wmf"/><Relationship Id="rId24" Type="http://schemas.openxmlformats.org/officeDocument/2006/relationships/oleObject" Target="../embeddings/oleObject87.bin"/><Relationship Id="rId32" Type="http://schemas.openxmlformats.org/officeDocument/2006/relationships/image" Target="../media/image85.wmf"/><Relationship Id="rId5" Type="http://schemas.openxmlformats.org/officeDocument/2006/relationships/image" Target="../media/image73.wmf"/><Relationship Id="rId15" Type="http://schemas.openxmlformats.org/officeDocument/2006/relationships/image" Target="../media/image78.wmf"/><Relationship Id="rId23" Type="http://schemas.openxmlformats.org/officeDocument/2006/relationships/image" Target="../media/image87.png"/><Relationship Id="rId28" Type="http://schemas.openxmlformats.org/officeDocument/2006/relationships/image" Target="../media/image83.wmf"/><Relationship Id="rId10" Type="http://schemas.openxmlformats.org/officeDocument/2006/relationships/oleObject" Target="../embeddings/oleObject80.bin"/><Relationship Id="rId19" Type="http://schemas.openxmlformats.org/officeDocument/2006/relationships/oleObject" Target="../embeddings/oleObject85.bin"/><Relationship Id="rId31" Type="http://schemas.openxmlformats.org/officeDocument/2006/relationships/oleObject" Target="../embeddings/oleObject91.bin"/><Relationship Id="rId4" Type="http://schemas.openxmlformats.org/officeDocument/2006/relationships/oleObject" Target="../embeddings/oleObject77.bin"/><Relationship Id="rId9" Type="http://schemas.openxmlformats.org/officeDocument/2006/relationships/image" Target="../media/image75.wmf"/><Relationship Id="rId14" Type="http://schemas.openxmlformats.org/officeDocument/2006/relationships/oleObject" Target="../embeddings/oleObject82.bin"/><Relationship Id="rId22" Type="http://schemas.openxmlformats.org/officeDocument/2006/relationships/image" Target="../media/image81.wmf"/><Relationship Id="rId27" Type="http://schemas.openxmlformats.org/officeDocument/2006/relationships/oleObject" Target="../embeddings/oleObject89.bin"/><Relationship Id="rId30" Type="http://schemas.openxmlformats.org/officeDocument/2006/relationships/image" Target="../media/image84.wmf"/><Relationship Id="rId8" Type="http://schemas.openxmlformats.org/officeDocument/2006/relationships/oleObject" Target="../embeddings/oleObject79.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95.bin"/><Relationship Id="rId3" Type="http://schemas.openxmlformats.org/officeDocument/2006/relationships/notesSlide" Target="../notesSlides/notesSlide12.xml"/><Relationship Id="rId7" Type="http://schemas.openxmlformats.org/officeDocument/2006/relationships/image" Target="../media/image78.wmf"/><Relationship Id="rId2" Type="http://schemas.openxmlformats.org/officeDocument/2006/relationships/slideLayout" Target="../slideLayouts/slideLayout18.xml"/><Relationship Id="rId1" Type="http://schemas.openxmlformats.org/officeDocument/2006/relationships/vmlDrawing" Target="../drawings/vmlDrawing11.vml"/><Relationship Id="rId6" Type="http://schemas.openxmlformats.org/officeDocument/2006/relationships/oleObject" Target="../embeddings/oleObject94.bin"/><Relationship Id="rId11" Type="http://schemas.openxmlformats.org/officeDocument/2006/relationships/image" Target="../media/image90.wmf"/><Relationship Id="rId5" Type="http://schemas.openxmlformats.org/officeDocument/2006/relationships/image" Target="../media/image88.wmf"/><Relationship Id="rId10" Type="http://schemas.openxmlformats.org/officeDocument/2006/relationships/oleObject" Target="../embeddings/oleObject96.bin"/><Relationship Id="rId4" Type="http://schemas.openxmlformats.org/officeDocument/2006/relationships/oleObject" Target="../embeddings/oleObject93.bin"/><Relationship Id="rId9" Type="http://schemas.openxmlformats.org/officeDocument/2006/relationships/image" Target="../media/image89.wmf"/></Relationships>
</file>

<file path=ppt/slides/_rels/slide13.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notesSlide" Target="../notesSlides/notesSlide13.xml"/><Relationship Id="rId7" Type="http://schemas.openxmlformats.org/officeDocument/2006/relationships/image" Target="../media/image92.wmf"/><Relationship Id="rId2" Type="http://schemas.openxmlformats.org/officeDocument/2006/relationships/slideLayout" Target="../slideLayouts/slideLayout18.xml"/><Relationship Id="rId1" Type="http://schemas.openxmlformats.org/officeDocument/2006/relationships/vmlDrawing" Target="../drawings/vmlDrawing12.vml"/><Relationship Id="rId6" Type="http://schemas.openxmlformats.org/officeDocument/2006/relationships/oleObject" Target="../embeddings/oleObject98.bin"/><Relationship Id="rId5" Type="http://schemas.openxmlformats.org/officeDocument/2006/relationships/image" Target="../media/image91.wmf"/><Relationship Id="rId4" Type="http://schemas.openxmlformats.org/officeDocument/2006/relationships/oleObject" Target="../embeddings/oleObject97.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01.bin"/><Relationship Id="rId13" Type="http://schemas.openxmlformats.org/officeDocument/2006/relationships/oleObject" Target="../embeddings/oleObject103.bin"/><Relationship Id="rId18" Type="http://schemas.openxmlformats.org/officeDocument/2006/relationships/image" Target="../media/image100.wmf"/><Relationship Id="rId3" Type="http://schemas.openxmlformats.org/officeDocument/2006/relationships/notesSlide" Target="../notesSlides/notesSlide14.xml"/><Relationship Id="rId21" Type="http://schemas.openxmlformats.org/officeDocument/2006/relationships/oleObject" Target="../embeddings/oleObject107.bin"/><Relationship Id="rId7" Type="http://schemas.openxmlformats.org/officeDocument/2006/relationships/image" Target="../media/image95.wmf"/><Relationship Id="rId12" Type="http://schemas.openxmlformats.org/officeDocument/2006/relationships/image" Target="../media/image87.png"/><Relationship Id="rId17" Type="http://schemas.openxmlformats.org/officeDocument/2006/relationships/oleObject" Target="../embeddings/oleObject105.bin"/><Relationship Id="rId2" Type="http://schemas.openxmlformats.org/officeDocument/2006/relationships/slideLayout" Target="../slideLayouts/slideLayout18.xml"/><Relationship Id="rId16" Type="http://schemas.openxmlformats.org/officeDocument/2006/relationships/image" Target="../media/image99.wmf"/><Relationship Id="rId20" Type="http://schemas.openxmlformats.org/officeDocument/2006/relationships/image" Target="../media/image101.wmf"/><Relationship Id="rId1" Type="http://schemas.openxmlformats.org/officeDocument/2006/relationships/vmlDrawing" Target="../drawings/vmlDrawing13.vml"/><Relationship Id="rId6" Type="http://schemas.openxmlformats.org/officeDocument/2006/relationships/oleObject" Target="../embeddings/oleObject100.bin"/><Relationship Id="rId11" Type="http://schemas.openxmlformats.org/officeDocument/2006/relationships/image" Target="../media/image97.wmf"/><Relationship Id="rId24" Type="http://schemas.openxmlformats.org/officeDocument/2006/relationships/image" Target="../media/image102.wmf"/><Relationship Id="rId5" Type="http://schemas.openxmlformats.org/officeDocument/2006/relationships/image" Target="../media/image94.wmf"/><Relationship Id="rId15" Type="http://schemas.openxmlformats.org/officeDocument/2006/relationships/oleObject" Target="../embeddings/oleObject104.bin"/><Relationship Id="rId23" Type="http://schemas.openxmlformats.org/officeDocument/2006/relationships/oleObject" Target="../embeddings/oleObject108.bin"/><Relationship Id="rId10" Type="http://schemas.openxmlformats.org/officeDocument/2006/relationships/oleObject" Target="../embeddings/oleObject102.bin"/><Relationship Id="rId19" Type="http://schemas.openxmlformats.org/officeDocument/2006/relationships/oleObject" Target="../embeddings/oleObject106.bin"/><Relationship Id="rId4" Type="http://schemas.openxmlformats.org/officeDocument/2006/relationships/oleObject" Target="../embeddings/oleObject99.bin"/><Relationship Id="rId9" Type="http://schemas.openxmlformats.org/officeDocument/2006/relationships/image" Target="../media/image96.wmf"/><Relationship Id="rId14" Type="http://schemas.openxmlformats.org/officeDocument/2006/relationships/image" Target="../media/image98.wmf"/><Relationship Id="rId22" Type="http://schemas.openxmlformats.org/officeDocument/2006/relationships/image" Target="../media/image85.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11.bin"/><Relationship Id="rId3" Type="http://schemas.openxmlformats.org/officeDocument/2006/relationships/notesSlide" Target="../notesSlides/notesSlide15.xml"/><Relationship Id="rId7" Type="http://schemas.openxmlformats.org/officeDocument/2006/relationships/image" Target="../media/image104.wmf"/><Relationship Id="rId2" Type="http://schemas.openxmlformats.org/officeDocument/2006/relationships/slideLayout" Target="../slideLayouts/slideLayout18.xml"/><Relationship Id="rId1" Type="http://schemas.openxmlformats.org/officeDocument/2006/relationships/vmlDrawing" Target="../drawings/vmlDrawing14.vml"/><Relationship Id="rId6" Type="http://schemas.openxmlformats.org/officeDocument/2006/relationships/oleObject" Target="../embeddings/oleObject110.bin"/><Relationship Id="rId11" Type="http://schemas.openxmlformats.org/officeDocument/2006/relationships/image" Target="../media/image106.emf"/><Relationship Id="rId5" Type="http://schemas.openxmlformats.org/officeDocument/2006/relationships/image" Target="../media/image103.wmf"/><Relationship Id="rId10" Type="http://schemas.openxmlformats.org/officeDocument/2006/relationships/oleObject" Target="../embeddings/oleObject112.bin"/><Relationship Id="rId4" Type="http://schemas.openxmlformats.org/officeDocument/2006/relationships/oleObject" Target="../embeddings/oleObject109.bin"/><Relationship Id="rId9" Type="http://schemas.openxmlformats.org/officeDocument/2006/relationships/image" Target="../media/image105.emf"/></Relationships>
</file>

<file path=ppt/slides/_rels/slide16.xml.rels><?xml version="1.0" encoding="UTF-8" standalone="yes"?>
<Relationships xmlns="http://schemas.openxmlformats.org/package/2006/relationships"><Relationship Id="rId8" Type="http://schemas.openxmlformats.org/officeDocument/2006/relationships/image" Target="../media/image109.wmf"/><Relationship Id="rId13" Type="http://schemas.openxmlformats.org/officeDocument/2006/relationships/oleObject" Target="../embeddings/oleObject118.bin"/><Relationship Id="rId18" Type="http://schemas.openxmlformats.org/officeDocument/2006/relationships/oleObject" Target="../embeddings/oleObject121.bin"/><Relationship Id="rId3" Type="http://schemas.openxmlformats.org/officeDocument/2006/relationships/oleObject" Target="../embeddings/oleObject113.bin"/><Relationship Id="rId7" Type="http://schemas.openxmlformats.org/officeDocument/2006/relationships/oleObject" Target="../embeddings/oleObject115.bin"/><Relationship Id="rId12" Type="http://schemas.openxmlformats.org/officeDocument/2006/relationships/image" Target="../media/image111.wmf"/><Relationship Id="rId17" Type="http://schemas.openxmlformats.org/officeDocument/2006/relationships/oleObject" Target="../embeddings/oleObject120.bin"/><Relationship Id="rId2" Type="http://schemas.openxmlformats.org/officeDocument/2006/relationships/slideLayout" Target="../slideLayouts/slideLayout18.xml"/><Relationship Id="rId16" Type="http://schemas.openxmlformats.org/officeDocument/2006/relationships/image" Target="../media/image113.wmf"/><Relationship Id="rId1" Type="http://schemas.openxmlformats.org/officeDocument/2006/relationships/vmlDrawing" Target="../drawings/vmlDrawing15.vml"/><Relationship Id="rId6" Type="http://schemas.openxmlformats.org/officeDocument/2006/relationships/image" Target="../media/image108.wmf"/><Relationship Id="rId11" Type="http://schemas.openxmlformats.org/officeDocument/2006/relationships/oleObject" Target="../embeddings/oleObject117.bin"/><Relationship Id="rId5" Type="http://schemas.openxmlformats.org/officeDocument/2006/relationships/oleObject" Target="../embeddings/oleObject114.bin"/><Relationship Id="rId15" Type="http://schemas.openxmlformats.org/officeDocument/2006/relationships/oleObject" Target="../embeddings/oleObject119.bin"/><Relationship Id="rId10" Type="http://schemas.openxmlformats.org/officeDocument/2006/relationships/image" Target="../media/image110.wmf"/><Relationship Id="rId19" Type="http://schemas.openxmlformats.org/officeDocument/2006/relationships/image" Target="../media/image114.emf"/><Relationship Id="rId4" Type="http://schemas.openxmlformats.org/officeDocument/2006/relationships/image" Target="../media/image107.wmf"/><Relationship Id="rId9" Type="http://schemas.openxmlformats.org/officeDocument/2006/relationships/oleObject" Target="../embeddings/oleObject116.bin"/><Relationship Id="rId14" Type="http://schemas.openxmlformats.org/officeDocument/2006/relationships/image" Target="../media/image112.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image" Target="../media/image116.emf"/><Relationship Id="rId5" Type="http://schemas.openxmlformats.org/officeDocument/2006/relationships/oleObject" Target="../embeddings/oleObject123.bin"/><Relationship Id="rId4" Type="http://schemas.openxmlformats.org/officeDocument/2006/relationships/image" Target="../media/image115.emf"/></Relationships>
</file>

<file path=ppt/slides/_rels/slide18.xml.rels><?xml version="1.0" encoding="UTF-8" standalone="yes"?>
<Relationships xmlns="http://schemas.openxmlformats.org/package/2006/relationships"><Relationship Id="rId8" Type="http://schemas.openxmlformats.org/officeDocument/2006/relationships/image" Target="../media/image119.emf"/><Relationship Id="rId13" Type="http://schemas.openxmlformats.org/officeDocument/2006/relationships/oleObject" Target="../embeddings/oleObject129.bin"/><Relationship Id="rId3" Type="http://schemas.openxmlformats.org/officeDocument/2006/relationships/oleObject" Target="../embeddings/oleObject124.bin"/><Relationship Id="rId7" Type="http://schemas.openxmlformats.org/officeDocument/2006/relationships/oleObject" Target="../embeddings/oleObject126.bin"/><Relationship Id="rId12" Type="http://schemas.openxmlformats.org/officeDocument/2006/relationships/image" Target="../media/image121.emf"/><Relationship Id="rId2" Type="http://schemas.openxmlformats.org/officeDocument/2006/relationships/slideLayout" Target="../slideLayouts/slideLayout13.xml"/><Relationship Id="rId16" Type="http://schemas.openxmlformats.org/officeDocument/2006/relationships/image" Target="../media/image123.emf"/><Relationship Id="rId1" Type="http://schemas.openxmlformats.org/officeDocument/2006/relationships/vmlDrawing" Target="../drawings/vmlDrawing17.vml"/><Relationship Id="rId6" Type="http://schemas.openxmlformats.org/officeDocument/2006/relationships/image" Target="../media/image118.emf"/><Relationship Id="rId11" Type="http://schemas.openxmlformats.org/officeDocument/2006/relationships/oleObject" Target="../embeddings/oleObject128.bin"/><Relationship Id="rId5" Type="http://schemas.openxmlformats.org/officeDocument/2006/relationships/oleObject" Target="../embeddings/oleObject125.bin"/><Relationship Id="rId15" Type="http://schemas.openxmlformats.org/officeDocument/2006/relationships/oleObject" Target="../embeddings/oleObject130.bin"/><Relationship Id="rId10" Type="http://schemas.openxmlformats.org/officeDocument/2006/relationships/image" Target="../media/image120.emf"/><Relationship Id="rId4" Type="http://schemas.openxmlformats.org/officeDocument/2006/relationships/image" Target="../media/image117.emf"/><Relationship Id="rId9" Type="http://schemas.openxmlformats.org/officeDocument/2006/relationships/oleObject" Target="../embeddings/oleObject127.bin"/><Relationship Id="rId14" Type="http://schemas.openxmlformats.org/officeDocument/2006/relationships/image" Target="../media/image122.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31.bin"/><Relationship Id="rId2" Type="http://schemas.openxmlformats.org/officeDocument/2006/relationships/slideLayout" Target="../slideLayouts/slideLayout18.xml"/><Relationship Id="rId1" Type="http://schemas.openxmlformats.org/officeDocument/2006/relationships/vmlDrawing" Target="../drawings/vmlDrawing18.vml"/><Relationship Id="rId6" Type="http://schemas.openxmlformats.org/officeDocument/2006/relationships/image" Target="../media/image125.emf"/><Relationship Id="rId5" Type="http://schemas.openxmlformats.org/officeDocument/2006/relationships/oleObject" Target="../embeddings/oleObject132.bin"/><Relationship Id="rId4" Type="http://schemas.openxmlformats.org/officeDocument/2006/relationships/image" Target="../media/image124.emf"/></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2.xml"/><Relationship Id="rId7" Type="http://schemas.openxmlformats.org/officeDocument/2006/relationships/image" Target="../media/image12.wmf"/><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4.wmf"/><Relationship Id="rId4" Type="http://schemas.openxmlformats.org/officeDocument/2006/relationships/hyperlink" Target="../2009&#22823;&#29289;AI/video/27.RM" TargetMode="External"/><Relationship Id="rId9" Type="http://schemas.openxmlformats.org/officeDocument/2006/relationships/image" Target="../media/image13.wmf"/></Relationships>
</file>

<file path=ppt/slides/_rels/slide20.xml.rels><?xml version="1.0" encoding="UTF-8" standalone="yes"?>
<Relationships xmlns="http://schemas.openxmlformats.org/package/2006/relationships"><Relationship Id="rId3" Type="http://schemas.openxmlformats.org/officeDocument/2006/relationships/image" Target="../media/image126.jpe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8" Type="http://schemas.openxmlformats.org/officeDocument/2006/relationships/image" Target="../media/image128.wmf"/><Relationship Id="rId13" Type="http://schemas.openxmlformats.org/officeDocument/2006/relationships/oleObject" Target="../embeddings/oleObject138.bin"/><Relationship Id="rId18" Type="http://schemas.openxmlformats.org/officeDocument/2006/relationships/image" Target="../media/image131.wmf"/><Relationship Id="rId3" Type="http://schemas.openxmlformats.org/officeDocument/2006/relationships/notesSlide" Target="../notesSlides/notesSlide17.xml"/><Relationship Id="rId21" Type="http://schemas.openxmlformats.org/officeDocument/2006/relationships/oleObject" Target="../embeddings/oleObject142.bin"/><Relationship Id="rId7" Type="http://schemas.openxmlformats.org/officeDocument/2006/relationships/oleObject" Target="../embeddings/oleObject134.bin"/><Relationship Id="rId12" Type="http://schemas.openxmlformats.org/officeDocument/2006/relationships/image" Target="../media/image129.wmf"/><Relationship Id="rId17" Type="http://schemas.openxmlformats.org/officeDocument/2006/relationships/oleObject" Target="../embeddings/oleObject140.bin"/><Relationship Id="rId2" Type="http://schemas.openxmlformats.org/officeDocument/2006/relationships/slideLayout" Target="../slideLayouts/slideLayout18.xml"/><Relationship Id="rId16" Type="http://schemas.openxmlformats.org/officeDocument/2006/relationships/image" Target="../media/image130.wmf"/><Relationship Id="rId20" Type="http://schemas.openxmlformats.org/officeDocument/2006/relationships/image" Target="../media/image132.wmf"/><Relationship Id="rId1" Type="http://schemas.openxmlformats.org/officeDocument/2006/relationships/vmlDrawing" Target="../drawings/vmlDrawing19.vml"/><Relationship Id="rId6" Type="http://schemas.openxmlformats.org/officeDocument/2006/relationships/image" Target="../media/image127.wmf"/><Relationship Id="rId11" Type="http://schemas.openxmlformats.org/officeDocument/2006/relationships/oleObject" Target="../embeddings/oleObject137.bin"/><Relationship Id="rId24" Type="http://schemas.openxmlformats.org/officeDocument/2006/relationships/image" Target="../media/image134.wmf"/><Relationship Id="rId5" Type="http://schemas.openxmlformats.org/officeDocument/2006/relationships/oleObject" Target="../embeddings/oleObject133.bin"/><Relationship Id="rId15" Type="http://schemas.openxmlformats.org/officeDocument/2006/relationships/oleObject" Target="../embeddings/oleObject139.bin"/><Relationship Id="rId23" Type="http://schemas.openxmlformats.org/officeDocument/2006/relationships/oleObject" Target="../embeddings/oleObject143.bin"/><Relationship Id="rId10" Type="http://schemas.openxmlformats.org/officeDocument/2006/relationships/oleObject" Target="../embeddings/oleObject136.bin"/><Relationship Id="rId19" Type="http://schemas.openxmlformats.org/officeDocument/2006/relationships/oleObject" Target="../embeddings/oleObject141.bin"/><Relationship Id="rId4" Type="http://schemas.openxmlformats.org/officeDocument/2006/relationships/image" Target="../media/image135.png"/><Relationship Id="rId9" Type="http://schemas.openxmlformats.org/officeDocument/2006/relationships/oleObject" Target="../embeddings/oleObject135.bin"/><Relationship Id="rId14" Type="http://schemas.openxmlformats.org/officeDocument/2006/relationships/image" Target="../media/image19.wmf"/><Relationship Id="rId22" Type="http://schemas.openxmlformats.org/officeDocument/2006/relationships/image" Target="../media/image133.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46.bin"/><Relationship Id="rId13" Type="http://schemas.openxmlformats.org/officeDocument/2006/relationships/image" Target="../media/image139.wmf"/><Relationship Id="rId18" Type="http://schemas.openxmlformats.org/officeDocument/2006/relationships/oleObject" Target="../embeddings/oleObject151.bin"/><Relationship Id="rId3" Type="http://schemas.openxmlformats.org/officeDocument/2006/relationships/notesSlide" Target="../notesSlides/notesSlide18.xml"/><Relationship Id="rId21" Type="http://schemas.openxmlformats.org/officeDocument/2006/relationships/oleObject" Target="../embeddings/oleObject152.bin"/><Relationship Id="rId7" Type="http://schemas.openxmlformats.org/officeDocument/2006/relationships/image" Target="../media/image137.wmf"/><Relationship Id="rId12" Type="http://schemas.openxmlformats.org/officeDocument/2006/relationships/oleObject" Target="../embeddings/oleObject148.bin"/><Relationship Id="rId17" Type="http://schemas.openxmlformats.org/officeDocument/2006/relationships/image" Target="../media/image23.wmf"/><Relationship Id="rId2" Type="http://schemas.openxmlformats.org/officeDocument/2006/relationships/slideLayout" Target="../slideLayouts/slideLayout18.xml"/><Relationship Id="rId16" Type="http://schemas.openxmlformats.org/officeDocument/2006/relationships/oleObject" Target="../embeddings/oleObject150.bin"/><Relationship Id="rId20" Type="http://schemas.openxmlformats.org/officeDocument/2006/relationships/image" Target="../media/image143.png"/><Relationship Id="rId1" Type="http://schemas.openxmlformats.org/officeDocument/2006/relationships/vmlDrawing" Target="../drawings/vmlDrawing20.vml"/><Relationship Id="rId6" Type="http://schemas.openxmlformats.org/officeDocument/2006/relationships/oleObject" Target="../embeddings/oleObject145.bin"/><Relationship Id="rId11" Type="http://schemas.openxmlformats.org/officeDocument/2006/relationships/image" Target="../media/image35.wmf"/><Relationship Id="rId5" Type="http://schemas.openxmlformats.org/officeDocument/2006/relationships/image" Target="../media/image136.wmf"/><Relationship Id="rId15" Type="http://schemas.openxmlformats.org/officeDocument/2006/relationships/image" Target="../media/image140.wmf"/><Relationship Id="rId10" Type="http://schemas.openxmlformats.org/officeDocument/2006/relationships/oleObject" Target="../embeddings/oleObject147.bin"/><Relationship Id="rId19" Type="http://schemas.openxmlformats.org/officeDocument/2006/relationships/image" Target="../media/image141.wmf"/><Relationship Id="rId4" Type="http://schemas.openxmlformats.org/officeDocument/2006/relationships/oleObject" Target="../embeddings/oleObject144.bin"/><Relationship Id="rId9" Type="http://schemas.openxmlformats.org/officeDocument/2006/relationships/image" Target="../media/image138.wmf"/><Relationship Id="rId14" Type="http://schemas.openxmlformats.org/officeDocument/2006/relationships/oleObject" Target="../embeddings/oleObject149.bin"/><Relationship Id="rId22" Type="http://schemas.openxmlformats.org/officeDocument/2006/relationships/image" Target="../media/image142.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55.bin"/><Relationship Id="rId13" Type="http://schemas.openxmlformats.org/officeDocument/2006/relationships/image" Target="../media/image148.wmf"/><Relationship Id="rId18" Type="http://schemas.openxmlformats.org/officeDocument/2006/relationships/image" Target="../media/image143.png"/><Relationship Id="rId3" Type="http://schemas.openxmlformats.org/officeDocument/2006/relationships/notesSlide" Target="../notesSlides/notesSlide19.xml"/><Relationship Id="rId7" Type="http://schemas.openxmlformats.org/officeDocument/2006/relationships/image" Target="../media/image145.wmf"/><Relationship Id="rId12" Type="http://schemas.openxmlformats.org/officeDocument/2006/relationships/oleObject" Target="../embeddings/oleObject157.bin"/><Relationship Id="rId17" Type="http://schemas.openxmlformats.org/officeDocument/2006/relationships/image" Target="../media/image150.wmf"/><Relationship Id="rId2" Type="http://schemas.openxmlformats.org/officeDocument/2006/relationships/slideLayout" Target="../slideLayouts/slideLayout18.xml"/><Relationship Id="rId16" Type="http://schemas.openxmlformats.org/officeDocument/2006/relationships/oleObject" Target="../embeddings/oleObject159.bin"/><Relationship Id="rId20" Type="http://schemas.openxmlformats.org/officeDocument/2006/relationships/image" Target="../media/image151.wmf"/><Relationship Id="rId1" Type="http://schemas.openxmlformats.org/officeDocument/2006/relationships/vmlDrawing" Target="../drawings/vmlDrawing21.vml"/><Relationship Id="rId6" Type="http://schemas.openxmlformats.org/officeDocument/2006/relationships/oleObject" Target="../embeddings/oleObject154.bin"/><Relationship Id="rId11" Type="http://schemas.openxmlformats.org/officeDocument/2006/relationships/image" Target="../media/image147.wmf"/><Relationship Id="rId5" Type="http://schemas.openxmlformats.org/officeDocument/2006/relationships/image" Target="../media/image144.wmf"/><Relationship Id="rId15" Type="http://schemas.openxmlformats.org/officeDocument/2006/relationships/image" Target="../media/image149.wmf"/><Relationship Id="rId10" Type="http://schemas.openxmlformats.org/officeDocument/2006/relationships/oleObject" Target="../embeddings/oleObject156.bin"/><Relationship Id="rId19" Type="http://schemas.openxmlformats.org/officeDocument/2006/relationships/oleObject" Target="../embeddings/oleObject160.bin"/><Relationship Id="rId4" Type="http://schemas.openxmlformats.org/officeDocument/2006/relationships/oleObject" Target="../embeddings/oleObject153.bin"/><Relationship Id="rId9" Type="http://schemas.openxmlformats.org/officeDocument/2006/relationships/image" Target="../media/image146.wmf"/><Relationship Id="rId14" Type="http://schemas.openxmlformats.org/officeDocument/2006/relationships/oleObject" Target="../embeddings/oleObject158.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63.bin"/><Relationship Id="rId13" Type="http://schemas.openxmlformats.org/officeDocument/2006/relationships/image" Target="../media/image155.wmf"/><Relationship Id="rId3" Type="http://schemas.openxmlformats.org/officeDocument/2006/relationships/notesSlide" Target="../notesSlides/notesSlide20.xml"/><Relationship Id="rId7" Type="http://schemas.openxmlformats.org/officeDocument/2006/relationships/image" Target="../media/image152.wmf"/><Relationship Id="rId12" Type="http://schemas.openxmlformats.org/officeDocument/2006/relationships/oleObject" Target="../embeddings/oleObject165.bin"/><Relationship Id="rId2" Type="http://schemas.openxmlformats.org/officeDocument/2006/relationships/slideLayout" Target="../slideLayouts/slideLayout18.xml"/><Relationship Id="rId16" Type="http://schemas.openxmlformats.org/officeDocument/2006/relationships/image" Target="../media/image156.wmf"/><Relationship Id="rId1" Type="http://schemas.openxmlformats.org/officeDocument/2006/relationships/vmlDrawing" Target="../drawings/vmlDrawing22.vml"/><Relationship Id="rId6" Type="http://schemas.openxmlformats.org/officeDocument/2006/relationships/oleObject" Target="../embeddings/oleObject162.bin"/><Relationship Id="rId11" Type="http://schemas.openxmlformats.org/officeDocument/2006/relationships/image" Target="../media/image154.wmf"/><Relationship Id="rId5" Type="http://schemas.openxmlformats.org/officeDocument/2006/relationships/image" Target="../media/image151.wmf"/><Relationship Id="rId15" Type="http://schemas.openxmlformats.org/officeDocument/2006/relationships/oleObject" Target="../embeddings/oleObject167.bin"/><Relationship Id="rId10" Type="http://schemas.openxmlformats.org/officeDocument/2006/relationships/oleObject" Target="../embeddings/oleObject164.bin"/><Relationship Id="rId4" Type="http://schemas.openxmlformats.org/officeDocument/2006/relationships/oleObject" Target="../embeddings/oleObject161.bin"/><Relationship Id="rId9" Type="http://schemas.openxmlformats.org/officeDocument/2006/relationships/image" Target="../media/image153.wmf"/><Relationship Id="rId14" Type="http://schemas.openxmlformats.org/officeDocument/2006/relationships/oleObject" Target="../embeddings/oleObject166.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70.bin"/><Relationship Id="rId3" Type="http://schemas.openxmlformats.org/officeDocument/2006/relationships/notesSlide" Target="../notesSlides/notesSlide21.xml"/><Relationship Id="rId7" Type="http://schemas.openxmlformats.org/officeDocument/2006/relationships/image" Target="../media/image158.wmf"/><Relationship Id="rId2" Type="http://schemas.openxmlformats.org/officeDocument/2006/relationships/slideLayout" Target="../slideLayouts/slideLayout18.xml"/><Relationship Id="rId1" Type="http://schemas.openxmlformats.org/officeDocument/2006/relationships/vmlDrawing" Target="../drawings/vmlDrawing23.vml"/><Relationship Id="rId6" Type="http://schemas.openxmlformats.org/officeDocument/2006/relationships/oleObject" Target="../embeddings/oleObject169.bin"/><Relationship Id="rId11" Type="http://schemas.openxmlformats.org/officeDocument/2006/relationships/image" Target="../media/image156.wmf"/><Relationship Id="rId5" Type="http://schemas.openxmlformats.org/officeDocument/2006/relationships/image" Target="../media/image157.wmf"/><Relationship Id="rId10" Type="http://schemas.openxmlformats.org/officeDocument/2006/relationships/oleObject" Target="../embeddings/oleObject171.bin"/><Relationship Id="rId4" Type="http://schemas.openxmlformats.org/officeDocument/2006/relationships/oleObject" Target="../embeddings/oleObject168.bin"/><Relationship Id="rId9" Type="http://schemas.openxmlformats.org/officeDocument/2006/relationships/image" Target="../media/image151.w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160.wmf"/><Relationship Id="rId2" Type="http://schemas.openxmlformats.org/officeDocument/2006/relationships/slideLayout" Target="../slideLayouts/slideLayout18.xml"/><Relationship Id="rId1" Type="http://schemas.openxmlformats.org/officeDocument/2006/relationships/vmlDrawing" Target="../drawings/vmlDrawing24.vml"/><Relationship Id="rId6" Type="http://schemas.openxmlformats.org/officeDocument/2006/relationships/oleObject" Target="../embeddings/oleObject173.bin"/><Relationship Id="rId5" Type="http://schemas.openxmlformats.org/officeDocument/2006/relationships/image" Target="../media/image159.wmf"/><Relationship Id="rId4" Type="http://schemas.openxmlformats.org/officeDocument/2006/relationships/oleObject" Target="../embeddings/oleObject172.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161.wmf"/><Relationship Id="rId2" Type="http://schemas.openxmlformats.org/officeDocument/2006/relationships/slideLayout" Target="../slideLayouts/slideLayout18.xml"/><Relationship Id="rId1" Type="http://schemas.openxmlformats.org/officeDocument/2006/relationships/vmlDrawing" Target="../drawings/vmlDrawing25.vml"/><Relationship Id="rId6" Type="http://schemas.openxmlformats.org/officeDocument/2006/relationships/oleObject" Target="../embeddings/oleObject175.bin"/><Relationship Id="rId5" Type="http://schemas.openxmlformats.org/officeDocument/2006/relationships/image" Target="../media/image159.wmf"/><Relationship Id="rId4" Type="http://schemas.openxmlformats.org/officeDocument/2006/relationships/oleObject" Target="../embeddings/oleObject174.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163.wmf"/><Relationship Id="rId2" Type="http://schemas.openxmlformats.org/officeDocument/2006/relationships/slideLayout" Target="../slideLayouts/slideLayout18.xml"/><Relationship Id="rId1" Type="http://schemas.openxmlformats.org/officeDocument/2006/relationships/vmlDrawing" Target="../drawings/vmlDrawing26.vml"/><Relationship Id="rId6" Type="http://schemas.openxmlformats.org/officeDocument/2006/relationships/oleObject" Target="../embeddings/oleObject177.bin"/><Relationship Id="rId5" Type="http://schemas.openxmlformats.org/officeDocument/2006/relationships/image" Target="../media/image162.wmf"/><Relationship Id="rId4" Type="http://schemas.openxmlformats.org/officeDocument/2006/relationships/oleObject" Target="../embeddings/oleObject176.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80.bin"/><Relationship Id="rId13" Type="http://schemas.openxmlformats.org/officeDocument/2006/relationships/image" Target="../media/image168.wmf"/><Relationship Id="rId3" Type="http://schemas.openxmlformats.org/officeDocument/2006/relationships/notesSlide" Target="../notesSlides/notesSlide25.xml"/><Relationship Id="rId7" Type="http://schemas.openxmlformats.org/officeDocument/2006/relationships/image" Target="../media/image165.wmf"/><Relationship Id="rId12" Type="http://schemas.openxmlformats.org/officeDocument/2006/relationships/oleObject" Target="../embeddings/oleObject182.bin"/><Relationship Id="rId2" Type="http://schemas.openxmlformats.org/officeDocument/2006/relationships/slideLayout" Target="../slideLayouts/slideLayout18.xml"/><Relationship Id="rId16" Type="http://schemas.openxmlformats.org/officeDocument/2006/relationships/image" Target="../media/image170.png"/><Relationship Id="rId1" Type="http://schemas.openxmlformats.org/officeDocument/2006/relationships/vmlDrawing" Target="../drawings/vmlDrawing27.vml"/><Relationship Id="rId6" Type="http://schemas.openxmlformats.org/officeDocument/2006/relationships/oleObject" Target="../embeddings/oleObject179.bin"/><Relationship Id="rId11" Type="http://schemas.openxmlformats.org/officeDocument/2006/relationships/image" Target="../media/image167.wmf"/><Relationship Id="rId5" Type="http://schemas.openxmlformats.org/officeDocument/2006/relationships/image" Target="../media/image164.wmf"/><Relationship Id="rId15" Type="http://schemas.openxmlformats.org/officeDocument/2006/relationships/image" Target="../media/image169.wmf"/><Relationship Id="rId10" Type="http://schemas.openxmlformats.org/officeDocument/2006/relationships/oleObject" Target="../embeddings/oleObject181.bin"/><Relationship Id="rId4" Type="http://schemas.openxmlformats.org/officeDocument/2006/relationships/oleObject" Target="../embeddings/oleObject178.bin"/><Relationship Id="rId9" Type="http://schemas.openxmlformats.org/officeDocument/2006/relationships/image" Target="../media/image166.wmf"/><Relationship Id="rId14" Type="http://schemas.openxmlformats.org/officeDocument/2006/relationships/oleObject" Target="../embeddings/oleObject183.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9.wmf"/><Relationship Id="rId18" Type="http://schemas.openxmlformats.org/officeDocument/2006/relationships/oleObject" Target="../embeddings/oleObject10.bin"/><Relationship Id="rId3" Type="http://schemas.openxmlformats.org/officeDocument/2006/relationships/notesSlide" Target="../notesSlides/notesSlide3.xml"/><Relationship Id="rId21" Type="http://schemas.openxmlformats.org/officeDocument/2006/relationships/image" Target="../media/image23.wmf"/><Relationship Id="rId7" Type="http://schemas.openxmlformats.org/officeDocument/2006/relationships/image" Target="../media/image16.wmf"/><Relationship Id="rId12" Type="http://schemas.openxmlformats.org/officeDocument/2006/relationships/oleObject" Target="../embeddings/oleObject7.bin"/><Relationship Id="rId17" Type="http://schemas.openxmlformats.org/officeDocument/2006/relationships/image" Target="../media/image21.wmf"/><Relationship Id="rId25" Type="http://schemas.openxmlformats.org/officeDocument/2006/relationships/image" Target="../media/image25.wmf"/><Relationship Id="rId2" Type="http://schemas.openxmlformats.org/officeDocument/2006/relationships/slideLayout" Target="../slideLayouts/slideLayout18.xml"/><Relationship Id="rId16" Type="http://schemas.openxmlformats.org/officeDocument/2006/relationships/oleObject" Target="../embeddings/oleObject9.bin"/><Relationship Id="rId20" Type="http://schemas.openxmlformats.org/officeDocument/2006/relationships/oleObject" Target="../embeddings/oleObject11.bin"/><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18.wmf"/><Relationship Id="rId24" Type="http://schemas.openxmlformats.org/officeDocument/2006/relationships/oleObject" Target="../embeddings/oleObject13.bin"/><Relationship Id="rId5" Type="http://schemas.openxmlformats.org/officeDocument/2006/relationships/image" Target="../media/image15.wmf"/><Relationship Id="rId15" Type="http://schemas.openxmlformats.org/officeDocument/2006/relationships/image" Target="../media/image20.wmf"/><Relationship Id="rId23" Type="http://schemas.openxmlformats.org/officeDocument/2006/relationships/image" Target="../media/image24.wmf"/><Relationship Id="rId10" Type="http://schemas.openxmlformats.org/officeDocument/2006/relationships/oleObject" Target="../embeddings/oleObject6.bin"/><Relationship Id="rId19" Type="http://schemas.openxmlformats.org/officeDocument/2006/relationships/image" Target="../media/image22.wmf"/><Relationship Id="rId4" Type="http://schemas.openxmlformats.org/officeDocument/2006/relationships/oleObject" Target="../embeddings/oleObject3.bin"/><Relationship Id="rId9" Type="http://schemas.openxmlformats.org/officeDocument/2006/relationships/image" Target="../media/image17.wmf"/><Relationship Id="rId14" Type="http://schemas.openxmlformats.org/officeDocument/2006/relationships/oleObject" Target="../embeddings/oleObject8.bin"/><Relationship Id="rId22" Type="http://schemas.openxmlformats.org/officeDocument/2006/relationships/oleObject" Target="../embeddings/oleObject12.bin"/></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86.bin"/><Relationship Id="rId13" Type="http://schemas.openxmlformats.org/officeDocument/2006/relationships/image" Target="../media/image175.wmf"/><Relationship Id="rId18" Type="http://schemas.openxmlformats.org/officeDocument/2006/relationships/oleObject" Target="../embeddings/oleObject191.bin"/><Relationship Id="rId3" Type="http://schemas.openxmlformats.org/officeDocument/2006/relationships/notesSlide" Target="../notesSlides/notesSlide26.xml"/><Relationship Id="rId21" Type="http://schemas.openxmlformats.org/officeDocument/2006/relationships/image" Target="../media/image179.wmf"/><Relationship Id="rId7" Type="http://schemas.openxmlformats.org/officeDocument/2006/relationships/image" Target="../media/image172.wmf"/><Relationship Id="rId12" Type="http://schemas.openxmlformats.org/officeDocument/2006/relationships/oleObject" Target="../embeddings/oleObject188.bin"/><Relationship Id="rId17" Type="http://schemas.openxmlformats.org/officeDocument/2006/relationships/image" Target="../media/image177.wmf"/><Relationship Id="rId25" Type="http://schemas.openxmlformats.org/officeDocument/2006/relationships/image" Target="../media/image181.wmf"/><Relationship Id="rId2" Type="http://schemas.openxmlformats.org/officeDocument/2006/relationships/slideLayout" Target="../slideLayouts/slideLayout18.xml"/><Relationship Id="rId16" Type="http://schemas.openxmlformats.org/officeDocument/2006/relationships/oleObject" Target="../embeddings/oleObject190.bin"/><Relationship Id="rId20" Type="http://schemas.openxmlformats.org/officeDocument/2006/relationships/oleObject" Target="../embeddings/oleObject192.bin"/><Relationship Id="rId1" Type="http://schemas.openxmlformats.org/officeDocument/2006/relationships/vmlDrawing" Target="../drawings/vmlDrawing28.vml"/><Relationship Id="rId6" Type="http://schemas.openxmlformats.org/officeDocument/2006/relationships/oleObject" Target="../embeddings/oleObject185.bin"/><Relationship Id="rId11" Type="http://schemas.openxmlformats.org/officeDocument/2006/relationships/image" Target="../media/image174.wmf"/><Relationship Id="rId24" Type="http://schemas.openxmlformats.org/officeDocument/2006/relationships/oleObject" Target="../embeddings/oleObject194.bin"/><Relationship Id="rId5" Type="http://schemas.openxmlformats.org/officeDocument/2006/relationships/image" Target="../media/image171.wmf"/><Relationship Id="rId15" Type="http://schemas.openxmlformats.org/officeDocument/2006/relationships/image" Target="../media/image176.wmf"/><Relationship Id="rId23" Type="http://schemas.openxmlformats.org/officeDocument/2006/relationships/image" Target="../media/image180.wmf"/><Relationship Id="rId10" Type="http://schemas.openxmlformats.org/officeDocument/2006/relationships/oleObject" Target="../embeddings/oleObject187.bin"/><Relationship Id="rId19" Type="http://schemas.openxmlformats.org/officeDocument/2006/relationships/image" Target="../media/image178.wmf"/><Relationship Id="rId4" Type="http://schemas.openxmlformats.org/officeDocument/2006/relationships/oleObject" Target="../embeddings/oleObject184.bin"/><Relationship Id="rId9" Type="http://schemas.openxmlformats.org/officeDocument/2006/relationships/image" Target="../media/image173.wmf"/><Relationship Id="rId14" Type="http://schemas.openxmlformats.org/officeDocument/2006/relationships/oleObject" Target="../embeddings/oleObject189.bin"/><Relationship Id="rId22" Type="http://schemas.openxmlformats.org/officeDocument/2006/relationships/oleObject" Target="../embeddings/oleObject193.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97.bin"/><Relationship Id="rId13" Type="http://schemas.openxmlformats.org/officeDocument/2006/relationships/image" Target="../media/image184.wmf"/><Relationship Id="rId18" Type="http://schemas.openxmlformats.org/officeDocument/2006/relationships/oleObject" Target="../embeddings/oleObject202.bin"/><Relationship Id="rId3" Type="http://schemas.openxmlformats.org/officeDocument/2006/relationships/notesSlide" Target="../notesSlides/notesSlide27.xml"/><Relationship Id="rId21" Type="http://schemas.openxmlformats.org/officeDocument/2006/relationships/image" Target="../media/image187.wmf"/><Relationship Id="rId7" Type="http://schemas.openxmlformats.org/officeDocument/2006/relationships/image" Target="../media/image174.wmf"/><Relationship Id="rId12" Type="http://schemas.openxmlformats.org/officeDocument/2006/relationships/oleObject" Target="../embeddings/oleObject199.bin"/><Relationship Id="rId17" Type="http://schemas.openxmlformats.org/officeDocument/2006/relationships/image" Target="../media/image185.wmf"/><Relationship Id="rId2" Type="http://schemas.openxmlformats.org/officeDocument/2006/relationships/slideLayout" Target="../slideLayouts/slideLayout18.xml"/><Relationship Id="rId16" Type="http://schemas.openxmlformats.org/officeDocument/2006/relationships/oleObject" Target="../embeddings/oleObject201.bin"/><Relationship Id="rId20" Type="http://schemas.openxmlformats.org/officeDocument/2006/relationships/oleObject" Target="../embeddings/oleObject203.bin"/><Relationship Id="rId1" Type="http://schemas.openxmlformats.org/officeDocument/2006/relationships/vmlDrawing" Target="../drawings/vmlDrawing29.vml"/><Relationship Id="rId6" Type="http://schemas.openxmlformats.org/officeDocument/2006/relationships/oleObject" Target="../embeddings/oleObject196.bin"/><Relationship Id="rId11" Type="http://schemas.openxmlformats.org/officeDocument/2006/relationships/image" Target="../media/image183.wmf"/><Relationship Id="rId5" Type="http://schemas.openxmlformats.org/officeDocument/2006/relationships/image" Target="../media/image182.wmf"/><Relationship Id="rId15" Type="http://schemas.openxmlformats.org/officeDocument/2006/relationships/image" Target="../media/image176.wmf"/><Relationship Id="rId23" Type="http://schemas.openxmlformats.org/officeDocument/2006/relationships/image" Target="../media/image178.wmf"/><Relationship Id="rId10" Type="http://schemas.openxmlformats.org/officeDocument/2006/relationships/oleObject" Target="../embeddings/oleObject198.bin"/><Relationship Id="rId19" Type="http://schemas.openxmlformats.org/officeDocument/2006/relationships/image" Target="../media/image186.wmf"/><Relationship Id="rId4" Type="http://schemas.openxmlformats.org/officeDocument/2006/relationships/oleObject" Target="../embeddings/oleObject195.bin"/><Relationship Id="rId9" Type="http://schemas.openxmlformats.org/officeDocument/2006/relationships/image" Target="../media/image175.wmf"/><Relationship Id="rId14" Type="http://schemas.openxmlformats.org/officeDocument/2006/relationships/oleObject" Target="../embeddings/oleObject200.bin"/><Relationship Id="rId22" Type="http://schemas.openxmlformats.org/officeDocument/2006/relationships/oleObject" Target="../embeddings/oleObject204.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207.bin"/><Relationship Id="rId13" Type="http://schemas.openxmlformats.org/officeDocument/2006/relationships/image" Target="../media/image191.wmf"/><Relationship Id="rId18" Type="http://schemas.openxmlformats.org/officeDocument/2006/relationships/image" Target="../media/image193.wmf"/><Relationship Id="rId3" Type="http://schemas.openxmlformats.org/officeDocument/2006/relationships/notesSlide" Target="../notesSlides/notesSlide28.xml"/><Relationship Id="rId21" Type="http://schemas.openxmlformats.org/officeDocument/2006/relationships/oleObject" Target="../embeddings/oleObject213.bin"/><Relationship Id="rId7" Type="http://schemas.openxmlformats.org/officeDocument/2006/relationships/image" Target="../media/image188.wmf"/><Relationship Id="rId12" Type="http://schemas.openxmlformats.org/officeDocument/2006/relationships/oleObject" Target="../embeddings/oleObject209.bin"/><Relationship Id="rId17" Type="http://schemas.openxmlformats.org/officeDocument/2006/relationships/oleObject" Target="../embeddings/oleObject211.bin"/><Relationship Id="rId2" Type="http://schemas.openxmlformats.org/officeDocument/2006/relationships/slideLayout" Target="../slideLayouts/slideLayout18.xml"/><Relationship Id="rId16" Type="http://schemas.openxmlformats.org/officeDocument/2006/relationships/image" Target="../media/image192.wmf"/><Relationship Id="rId20" Type="http://schemas.openxmlformats.org/officeDocument/2006/relationships/image" Target="../media/image194.wmf"/><Relationship Id="rId1" Type="http://schemas.openxmlformats.org/officeDocument/2006/relationships/vmlDrawing" Target="../drawings/vmlDrawing30.vml"/><Relationship Id="rId6" Type="http://schemas.openxmlformats.org/officeDocument/2006/relationships/oleObject" Target="../embeddings/oleObject206.bin"/><Relationship Id="rId11" Type="http://schemas.openxmlformats.org/officeDocument/2006/relationships/image" Target="../media/image190.wmf"/><Relationship Id="rId5" Type="http://schemas.openxmlformats.org/officeDocument/2006/relationships/image" Target="../media/image173.wmf"/><Relationship Id="rId15" Type="http://schemas.openxmlformats.org/officeDocument/2006/relationships/oleObject" Target="../embeddings/oleObject210.bin"/><Relationship Id="rId10" Type="http://schemas.openxmlformats.org/officeDocument/2006/relationships/oleObject" Target="../embeddings/oleObject208.bin"/><Relationship Id="rId19" Type="http://schemas.openxmlformats.org/officeDocument/2006/relationships/oleObject" Target="../embeddings/oleObject212.bin"/><Relationship Id="rId4" Type="http://schemas.openxmlformats.org/officeDocument/2006/relationships/oleObject" Target="../embeddings/oleObject205.bin"/><Relationship Id="rId9" Type="http://schemas.openxmlformats.org/officeDocument/2006/relationships/image" Target="../media/image189.wmf"/><Relationship Id="rId14" Type="http://schemas.openxmlformats.org/officeDocument/2006/relationships/image" Target="../media/image196.png"/><Relationship Id="rId22" Type="http://schemas.openxmlformats.org/officeDocument/2006/relationships/image" Target="../media/image195.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216.bin"/><Relationship Id="rId13" Type="http://schemas.openxmlformats.org/officeDocument/2006/relationships/image" Target="../media/image201.wmf"/><Relationship Id="rId18" Type="http://schemas.openxmlformats.org/officeDocument/2006/relationships/oleObject" Target="../embeddings/oleObject221.bin"/><Relationship Id="rId26" Type="http://schemas.openxmlformats.org/officeDocument/2006/relationships/oleObject" Target="../embeddings/oleObject225.bin"/><Relationship Id="rId3" Type="http://schemas.openxmlformats.org/officeDocument/2006/relationships/notesSlide" Target="../notesSlides/notesSlide29.xml"/><Relationship Id="rId21" Type="http://schemas.openxmlformats.org/officeDocument/2006/relationships/image" Target="../media/image203.wmf"/><Relationship Id="rId7" Type="http://schemas.openxmlformats.org/officeDocument/2006/relationships/image" Target="../media/image198.wmf"/><Relationship Id="rId12" Type="http://schemas.openxmlformats.org/officeDocument/2006/relationships/oleObject" Target="../embeddings/oleObject218.bin"/><Relationship Id="rId17" Type="http://schemas.openxmlformats.org/officeDocument/2006/relationships/image" Target="../media/image194.wmf"/><Relationship Id="rId25" Type="http://schemas.openxmlformats.org/officeDocument/2006/relationships/oleObject" Target="../embeddings/oleObject224.bin"/><Relationship Id="rId2" Type="http://schemas.openxmlformats.org/officeDocument/2006/relationships/slideLayout" Target="../slideLayouts/slideLayout18.xml"/><Relationship Id="rId16" Type="http://schemas.openxmlformats.org/officeDocument/2006/relationships/oleObject" Target="../embeddings/oleObject220.bin"/><Relationship Id="rId20" Type="http://schemas.openxmlformats.org/officeDocument/2006/relationships/oleObject" Target="../embeddings/oleObject222.bin"/><Relationship Id="rId1" Type="http://schemas.openxmlformats.org/officeDocument/2006/relationships/vmlDrawing" Target="../drawings/vmlDrawing31.vml"/><Relationship Id="rId6" Type="http://schemas.openxmlformats.org/officeDocument/2006/relationships/oleObject" Target="../embeddings/oleObject215.bin"/><Relationship Id="rId11" Type="http://schemas.openxmlformats.org/officeDocument/2006/relationships/image" Target="../media/image200.wmf"/><Relationship Id="rId24" Type="http://schemas.openxmlformats.org/officeDocument/2006/relationships/image" Target="../media/image204.wmf"/><Relationship Id="rId5" Type="http://schemas.openxmlformats.org/officeDocument/2006/relationships/image" Target="../media/image197.wmf"/><Relationship Id="rId15" Type="http://schemas.openxmlformats.org/officeDocument/2006/relationships/image" Target="../media/image202.wmf"/><Relationship Id="rId23" Type="http://schemas.openxmlformats.org/officeDocument/2006/relationships/oleObject" Target="../embeddings/oleObject223.bin"/><Relationship Id="rId28" Type="http://schemas.openxmlformats.org/officeDocument/2006/relationships/image" Target="../media/image205.wmf"/><Relationship Id="rId10" Type="http://schemas.openxmlformats.org/officeDocument/2006/relationships/oleObject" Target="../embeddings/oleObject217.bin"/><Relationship Id="rId19" Type="http://schemas.openxmlformats.org/officeDocument/2006/relationships/image" Target="../media/image193.wmf"/><Relationship Id="rId4" Type="http://schemas.openxmlformats.org/officeDocument/2006/relationships/oleObject" Target="../embeddings/oleObject214.bin"/><Relationship Id="rId9" Type="http://schemas.openxmlformats.org/officeDocument/2006/relationships/image" Target="../media/image199.wmf"/><Relationship Id="rId14" Type="http://schemas.openxmlformats.org/officeDocument/2006/relationships/oleObject" Target="../embeddings/oleObject219.bin"/><Relationship Id="rId22" Type="http://schemas.openxmlformats.org/officeDocument/2006/relationships/image" Target="../media/image196.png"/><Relationship Id="rId27" Type="http://schemas.openxmlformats.org/officeDocument/2006/relationships/oleObject" Target="../embeddings/oleObject226.bin"/></Relationships>
</file>

<file path=ppt/slides/_rels/slide34.xml.rels><?xml version="1.0" encoding="UTF-8" standalone="yes"?>
<Relationships xmlns="http://schemas.openxmlformats.org/package/2006/relationships"><Relationship Id="rId8" Type="http://schemas.openxmlformats.org/officeDocument/2006/relationships/image" Target="../media/image212.jpeg"/><Relationship Id="rId13" Type="http://schemas.openxmlformats.org/officeDocument/2006/relationships/oleObject" Target="../embeddings/oleObject230.bin"/><Relationship Id="rId18" Type="http://schemas.openxmlformats.org/officeDocument/2006/relationships/image" Target="../media/image209.wmf"/><Relationship Id="rId3" Type="http://schemas.openxmlformats.org/officeDocument/2006/relationships/slideLayout" Target="../slideLayouts/slideLayout18.xml"/><Relationship Id="rId21" Type="http://schemas.openxmlformats.org/officeDocument/2006/relationships/oleObject" Target="../embeddings/oleObject234.bin"/><Relationship Id="rId7" Type="http://schemas.openxmlformats.org/officeDocument/2006/relationships/image" Target="../media/image206.wmf"/><Relationship Id="rId12" Type="http://schemas.openxmlformats.org/officeDocument/2006/relationships/image" Target="../media/image202.wmf"/><Relationship Id="rId17" Type="http://schemas.openxmlformats.org/officeDocument/2006/relationships/oleObject" Target="../embeddings/oleObject232.bin"/><Relationship Id="rId2" Type="http://schemas.openxmlformats.org/officeDocument/2006/relationships/video" Target="file:///D:\&#22823;&#23398;&#29289;&#29702;\&#22823;&#23398;&#29289;&#29702;&#22810;&#23186;&#20307;&#30005;&#23376;&#25945;&#26696;\e&#21018;&#20307;&#23450;&#36724;&#36716;&#21160;\&#22278;&#30424;&#32469;&#30452;&#24452;&#36724;&#36716;&#21160;.avi" TargetMode="External"/><Relationship Id="rId16" Type="http://schemas.openxmlformats.org/officeDocument/2006/relationships/image" Target="../media/image208.wmf"/><Relationship Id="rId20" Type="http://schemas.openxmlformats.org/officeDocument/2006/relationships/image" Target="../media/image210.wmf"/><Relationship Id="rId1" Type="http://schemas.openxmlformats.org/officeDocument/2006/relationships/vmlDrawing" Target="../drawings/vmlDrawing32.vml"/><Relationship Id="rId6" Type="http://schemas.openxmlformats.org/officeDocument/2006/relationships/oleObject" Target="../embeddings/oleObject227.bin"/><Relationship Id="rId11" Type="http://schemas.openxmlformats.org/officeDocument/2006/relationships/oleObject" Target="../embeddings/oleObject229.bin"/><Relationship Id="rId5" Type="http://schemas.openxmlformats.org/officeDocument/2006/relationships/image" Target="../media/image211.png"/><Relationship Id="rId15" Type="http://schemas.openxmlformats.org/officeDocument/2006/relationships/oleObject" Target="../embeddings/oleObject231.bin"/><Relationship Id="rId10" Type="http://schemas.openxmlformats.org/officeDocument/2006/relationships/image" Target="../media/image193.wmf"/><Relationship Id="rId19" Type="http://schemas.openxmlformats.org/officeDocument/2006/relationships/oleObject" Target="../embeddings/oleObject233.bin"/><Relationship Id="rId4" Type="http://schemas.openxmlformats.org/officeDocument/2006/relationships/notesSlide" Target="../notesSlides/notesSlide30.xml"/><Relationship Id="rId9" Type="http://schemas.openxmlformats.org/officeDocument/2006/relationships/oleObject" Target="../embeddings/oleObject228.bin"/><Relationship Id="rId14" Type="http://schemas.openxmlformats.org/officeDocument/2006/relationships/image" Target="../media/image207.wmf"/><Relationship Id="rId22" Type="http://schemas.openxmlformats.org/officeDocument/2006/relationships/image" Target="../media/image194.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35.bin"/><Relationship Id="rId7" Type="http://schemas.openxmlformats.org/officeDocument/2006/relationships/image" Target="../media/image215.png"/><Relationship Id="rId2" Type="http://schemas.openxmlformats.org/officeDocument/2006/relationships/slideLayout" Target="../slideLayouts/slideLayout18.xml"/><Relationship Id="rId1" Type="http://schemas.openxmlformats.org/officeDocument/2006/relationships/vmlDrawing" Target="../drawings/vmlDrawing33.vml"/><Relationship Id="rId6" Type="http://schemas.openxmlformats.org/officeDocument/2006/relationships/image" Target="../media/image214.wmf"/><Relationship Id="rId5" Type="http://schemas.openxmlformats.org/officeDocument/2006/relationships/oleObject" Target="../embeddings/oleObject236.bin"/><Relationship Id="rId4" Type="http://schemas.openxmlformats.org/officeDocument/2006/relationships/image" Target="../media/image213.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30.wmf"/><Relationship Id="rId18" Type="http://schemas.openxmlformats.org/officeDocument/2006/relationships/oleObject" Target="../embeddings/oleObject21.bin"/><Relationship Id="rId3" Type="http://schemas.openxmlformats.org/officeDocument/2006/relationships/notesSlide" Target="../notesSlides/notesSlide4.xml"/><Relationship Id="rId7" Type="http://schemas.openxmlformats.org/officeDocument/2006/relationships/image" Target="../media/image27.wmf"/><Relationship Id="rId12" Type="http://schemas.openxmlformats.org/officeDocument/2006/relationships/oleObject" Target="../embeddings/oleObject18.bin"/><Relationship Id="rId17" Type="http://schemas.openxmlformats.org/officeDocument/2006/relationships/image" Target="../media/image32.emf"/><Relationship Id="rId2" Type="http://schemas.openxmlformats.org/officeDocument/2006/relationships/slideLayout" Target="../slideLayouts/slideLayout18.xml"/><Relationship Id="rId16" Type="http://schemas.openxmlformats.org/officeDocument/2006/relationships/oleObject" Target="../embeddings/oleObject20.bin"/><Relationship Id="rId1" Type="http://schemas.openxmlformats.org/officeDocument/2006/relationships/vmlDrawing" Target="../drawings/vmlDrawing3.vml"/><Relationship Id="rId6" Type="http://schemas.openxmlformats.org/officeDocument/2006/relationships/oleObject" Target="../embeddings/oleObject15.bin"/><Relationship Id="rId11" Type="http://schemas.openxmlformats.org/officeDocument/2006/relationships/image" Target="../media/image29.wmf"/><Relationship Id="rId5" Type="http://schemas.openxmlformats.org/officeDocument/2006/relationships/image" Target="../media/image26.wmf"/><Relationship Id="rId15" Type="http://schemas.openxmlformats.org/officeDocument/2006/relationships/image" Target="../media/image31.wmf"/><Relationship Id="rId10" Type="http://schemas.openxmlformats.org/officeDocument/2006/relationships/oleObject" Target="../embeddings/oleObject17.bin"/><Relationship Id="rId19" Type="http://schemas.openxmlformats.org/officeDocument/2006/relationships/image" Target="../media/image33.wmf"/><Relationship Id="rId4" Type="http://schemas.openxmlformats.org/officeDocument/2006/relationships/oleObject" Target="../embeddings/oleObject14.bin"/><Relationship Id="rId9" Type="http://schemas.openxmlformats.org/officeDocument/2006/relationships/image" Target="../media/image28.wmf"/><Relationship Id="rId14" Type="http://schemas.openxmlformats.org/officeDocument/2006/relationships/oleObject" Target="../embeddings/oleObject19.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37.wmf"/><Relationship Id="rId18" Type="http://schemas.openxmlformats.org/officeDocument/2006/relationships/oleObject" Target="../embeddings/oleObject29.bin"/><Relationship Id="rId3" Type="http://schemas.openxmlformats.org/officeDocument/2006/relationships/notesSlide" Target="../notesSlides/notesSlide5.xml"/><Relationship Id="rId21" Type="http://schemas.openxmlformats.org/officeDocument/2006/relationships/image" Target="../media/image24.wmf"/><Relationship Id="rId7" Type="http://schemas.openxmlformats.org/officeDocument/2006/relationships/image" Target="../media/image35.wmf"/><Relationship Id="rId12" Type="http://schemas.openxmlformats.org/officeDocument/2006/relationships/oleObject" Target="../embeddings/oleObject26.bin"/><Relationship Id="rId17" Type="http://schemas.openxmlformats.org/officeDocument/2006/relationships/image" Target="../media/image23.wmf"/><Relationship Id="rId2" Type="http://schemas.openxmlformats.org/officeDocument/2006/relationships/slideLayout" Target="../slideLayouts/slideLayout18.xml"/><Relationship Id="rId16" Type="http://schemas.openxmlformats.org/officeDocument/2006/relationships/oleObject" Target="../embeddings/oleObject28.bin"/><Relationship Id="rId20" Type="http://schemas.openxmlformats.org/officeDocument/2006/relationships/oleObject" Target="../embeddings/oleObject30.bin"/><Relationship Id="rId1" Type="http://schemas.openxmlformats.org/officeDocument/2006/relationships/vmlDrawing" Target="../drawings/vmlDrawing4.vml"/><Relationship Id="rId6" Type="http://schemas.openxmlformats.org/officeDocument/2006/relationships/oleObject" Target="../embeddings/oleObject23.bin"/><Relationship Id="rId11" Type="http://schemas.openxmlformats.org/officeDocument/2006/relationships/image" Target="../media/image22.wmf"/><Relationship Id="rId5" Type="http://schemas.openxmlformats.org/officeDocument/2006/relationships/image" Target="../media/image34.wmf"/><Relationship Id="rId15" Type="http://schemas.openxmlformats.org/officeDocument/2006/relationships/image" Target="../media/image15.wmf"/><Relationship Id="rId23" Type="http://schemas.openxmlformats.org/officeDocument/2006/relationships/image" Target="../media/image18.wmf"/><Relationship Id="rId10" Type="http://schemas.openxmlformats.org/officeDocument/2006/relationships/oleObject" Target="../embeddings/oleObject25.bin"/><Relationship Id="rId19" Type="http://schemas.openxmlformats.org/officeDocument/2006/relationships/image" Target="../media/image19.wmf"/><Relationship Id="rId4" Type="http://schemas.openxmlformats.org/officeDocument/2006/relationships/oleObject" Target="../embeddings/oleObject22.bin"/><Relationship Id="rId9" Type="http://schemas.openxmlformats.org/officeDocument/2006/relationships/image" Target="../media/image36.wmf"/><Relationship Id="rId14" Type="http://schemas.openxmlformats.org/officeDocument/2006/relationships/oleObject" Target="../embeddings/oleObject27.bin"/><Relationship Id="rId22" Type="http://schemas.openxmlformats.org/officeDocument/2006/relationships/oleObject" Target="../embeddings/oleObject31.bin"/></Relationships>
</file>

<file path=ppt/slides/_rels/slide6.xml.rels><?xml version="1.0" encoding="UTF-8" standalone="yes"?>
<Relationships xmlns="http://schemas.openxmlformats.org/package/2006/relationships"><Relationship Id="rId13" Type="http://schemas.openxmlformats.org/officeDocument/2006/relationships/image" Target="../media/image41.wmf"/><Relationship Id="rId18" Type="http://schemas.openxmlformats.org/officeDocument/2006/relationships/oleObject" Target="../embeddings/oleObject39.bin"/><Relationship Id="rId26" Type="http://schemas.openxmlformats.org/officeDocument/2006/relationships/oleObject" Target="../embeddings/oleObject43.bin"/><Relationship Id="rId39" Type="http://schemas.openxmlformats.org/officeDocument/2006/relationships/image" Target="../media/image54.wmf"/><Relationship Id="rId21" Type="http://schemas.openxmlformats.org/officeDocument/2006/relationships/image" Target="../media/image45.wmf"/><Relationship Id="rId34" Type="http://schemas.openxmlformats.org/officeDocument/2006/relationships/oleObject" Target="../embeddings/oleObject47.bin"/><Relationship Id="rId7" Type="http://schemas.openxmlformats.org/officeDocument/2006/relationships/image" Target="../media/image28.wmf"/><Relationship Id="rId2" Type="http://schemas.openxmlformats.org/officeDocument/2006/relationships/slideLayout" Target="../slideLayouts/slideLayout18.xml"/><Relationship Id="rId16" Type="http://schemas.openxmlformats.org/officeDocument/2006/relationships/oleObject" Target="../embeddings/oleObject38.bin"/><Relationship Id="rId20" Type="http://schemas.openxmlformats.org/officeDocument/2006/relationships/oleObject" Target="../embeddings/oleObject40.bin"/><Relationship Id="rId29" Type="http://schemas.openxmlformats.org/officeDocument/2006/relationships/image" Target="../media/image49.wmf"/><Relationship Id="rId41" Type="http://schemas.openxmlformats.org/officeDocument/2006/relationships/image" Target="../media/image55.wmf"/><Relationship Id="rId1" Type="http://schemas.openxmlformats.org/officeDocument/2006/relationships/vmlDrawing" Target="../drawings/vmlDrawing5.vml"/><Relationship Id="rId6" Type="http://schemas.openxmlformats.org/officeDocument/2006/relationships/oleObject" Target="../embeddings/oleObject33.bin"/><Relationship Id="rId11" Type="http://schemas.openxmlformats.org/officeDocument/2006/relationships/image" Target="../media/image40.wmf"/><Relationship Id="rId24" Type="http://schemas.openxmlformats.org/officeDocument/2006/relationships/oleObject" Target="../embeddings/oleObject42.bin"/><Relationship Id="rId32" Type="http://schemas.openxmlformats.org/officeDocument/2006/relationships/oleObject" Target="../embeddings/oleObject46.bin"/><Relationship Id="rId37" Type="http://schemas.openxmlformats.org/officeDocument/2006/relationships/image" Target="../media/image53.wmf"/><Relationship Id="rId40" Type="http://schemas.openxmlformats.org/officeDocument/2006/relationships/oleObject" Target="../embeddings/oleObject50.bin"/><Relationship Id="rId5" Type="http://schemas.openxmlformats.org/officeDocument/2006/relationships/image" Target="../media/image38.wmf"/><Relationship Id="rId15" Type="http://schemas.openxmlformats.org/officeDocument/2006/relationships/image" Target="../media/image42.wmf"/><Relationship Id="rId23" Type="http://schemas.openxmlformats.org/officeDocument/2006/relationships/image" Target="../media/image46.wmf"/><Relationship Id="rId28" Type="http://schemas.openxmlformats.org/officeDocument/2006/relationships/oleObject" Target="../embeddings/oleObject44.bin"/><Relationship Id="rId36" Type="http://schemas.openxmlformats.org/officeDocument/2006/relationships/oleObject" Target="../embeddings/oleObject48.bin"/><Relationship Id="rId10" Type="http://schemas.openxmlformats.org/officeDocument/2006/relationships/oleObject" Target="../embeddings/oleObject35.bin"/><Relationship Id="rId19" Type="http://schemas.openxmlformats.org/officeDocument/2006/relationships/image" Target="../media/image44.wmf"/><Relationship Id="rId31" Type="http://schemas.openxmlformats.org/officeDocument/2006/relationships/image" Target="../media/image50.wmf"/><Relationship Id="rId4" Type="http://schemas.openxmlformats.org/officeDocument/2006/relationships/oleObject" Target="../embeddings/oleObject32.bin"/><Relationship Id="rId9" Type="http://schemas.openxmlformats.org/officeDocument/2006/relationships/image" Target="../media/image39.wmf"/><Relationship Id="rId14" Type="http://schemas.openxmlformats.org/officeDocument/2006/relationships/oleObject" Target="../embeddings/oleObject37.bin"/><Relationship Id="rId22" Type="http://schemas.openxmlformats.org/officeDocument/2006/relationships/oleObject" Target="../embeddings/oleObject41.bin"/><Relationship Id="rId27" Type="http://schemas.openxmlformats.org/officeDocument/2006/relationships/image" Target="../media/image48.wmf"/><Relationship Id="rId30" Type="http://schemas.openxmlformats.org/officeDocument/2006/relationships/oleObject" Target="../embeddings/oleObject45.bin"/><Relationship Id="rId35" Type="http://schemas.openxmlformats.org/officeDocument/2006/relationships/image" Target="../media/image52.wmf"/><Relationship Id="rId8" Type="http://schemas.openxmlformats.org/officeDocument/2006/relationships/oleObject" Target="../embeddings/oleObject34.bin"/><Relationship Id="rId3" Type="http://schemas.openxmlformats.org/officeDocument/2006/relationships/notesSlide" Target="../notesSlides/notesSlide6.xml"/><Relationship Id="rId12" Type="http://schemas.openxmlformats.org/officeDocument/2006/relationships/oleObject" Target="../embeddings/oleObject36.bin"/><Relationship Id="rId17" Type="http://schemas.openxmlformats.org/officeDocument/2006/relationships/image" Target="../media/image43.wmf"/><Relationship Id="rId25" Type="http://schemas.openxmlformats.org/officeDocument/2006/relationships/image" Target="../media/image47.wmf"/><Relationship Id="rId33" Type="http://schemas.openxmlformats.org/officeDocument/2006/relationships/image" Target="../media/image51.wmf"/><Relationship Id="rId38" Type="http://schemas.openxmlformats.org/officeDocument/2006/relationships/oleObject" Target="../embeddings/oleObject49.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53.bin"/><Relationship Id="rId13" Type="http://schemas.openxmlformats.org/officeDocument/2006/relationships/image" Target="../media/image42.wmf"/><Relationship Id="rId18" Type="http://schemas.openxmlformats.org/officeDocument/2006/relationships/oleObject" Target="../embeddings/oleObject58.bin"/><Relationship Id="rId3" Type="http://schemas.openxmlformats.org/officeDocument/2006/relationships/notesSlide" Target="../notesSlides/notesSlide7.xml"/><Relationship Id="rId21" Type="http://schemas.openxmlformats.org/officeDocument/2006/relationships/image" Target="../media/image56.wmf"/><Relationship Id="rId7" Type="http://schemas.openxmlformats.org/officeDocument/2006/relationships/image" Target="../media/image39.wmf"/><Relationship Id="rId12" Type="http://schemas.openxmlformats.org/officeDocument/2006/relationships/oleObject" Target="../embeddings/oleObject55.bin"/><Relationship Id="rId17" Type="http://schemas.openxmlformats.org/officeDocument/2006/relationships/image" Target="../media/image52.wmf"/><Relationship Id="rId2" Type="http://schemas.openxmlformats.org/officeDocument/2006/relationships/slideLayout" Target="../slideLayouts/slideLayout18.xml"/><Relationship Id="rId16" Type="http://schemas.openxmlformats.org/officeDocument/2006/relationships/oleObject" Target="../embeddings/oleObject57.bin"/><Relationship Id="rId20" Type="http://schemas.openxmlformats.org/officeDocument/2006/relationships/oleObject" Target="../embeddings/oleObject59.bin"/><Relationship Id="rId1" Type="http://schemas.openxmlformats.org/officeDocument/2006/relationships/vmlDrawing" Target="../drawings/vmlDrawing6.vml"/><Relationship Id="rId6" Type="http://schemas.openxmlformats.org/officeDocument/2006/relationships/oleObject" Target="../embeddings/oleObject52.bin"/><Relationship Id="rId11" Type="http://schemas.openxmlformats.org/officeDocument/2006/relationships/image" Target="../media/image41.wmf"/><Relationship Id="rId5" Type="http://schemas.openxmlformats.org/officeDocument/2006/relationships/image" Target="../media/image28.wmf"/><Relationship Id="rId15" Type="http://schemas.openxmlformats.org/officeDocument/2006/relationships/image" Target="../media/image51.wmf"/><Relationship Id="rId23" Type="http://schemas.openxmlformats.org/officeDocument/2006/relationships/image" Target="../media/image55.wmf"/><Relationship Id="rId10" Type="http://schemas.openxmlformats.org/officeDocument/2006/relationships/oleObject" Target="../embeddings/oleObject54.bin"/><Relationship Id="rId19" Type="http://schemas.openxmlformats.org/officeDocument/2006/relationships/image" Target="../media/image53.wmf"/><Relationship Id="rId4" Type="http://schemas.openxmlformats.org/officeDocument/2006/relationships/oleObject" Target="../embeddings/oleObject51.bin"/><Relationship Id="rId9" Type="http://schemas.openxmlformats.org/officeDocument/2006/relationships/image" Target="../media/image48.wmf"/><Relationship Id="rId14" Type="http://schemas.openxmlformats.org/officeDocument/2006/relationships/oleObject" Target="../embeddings/oleObject56.bin"/><Relationship Id="rId22" Type="http://schemas.openxmlformats.org/officeDocument/2006/relationships/oleObject" Target="../embeddings/oleObject60.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notesSlide" Target="../notesSlides/notesSlide8.xml"/><Relationship Id="rId7" Type="http://schemas.openxmlformats.org/officeDocument/2006/relationships/image" Target="../media/image58.wmf"/><Relationship Id="rId2" Type="http://schemas.openxmlformats.org/officeDocument/2006/relationships/slideLayout" Target="../slideLayouts/slideLayout18.xml"/><Relationship Id="rId1" Type="http://schemas.openxmlformats.org/officeDocument/2006/relationships/vmlDrawing" Target="../drawings/vmlDrawing7.vml"/><Relationship Id="rId6" Type="http://schemas.openxmlformats.org/officeDocument/2006/relationships/oleObject" Target="../embeddings/oleObject62.bin"/><Relationship Id="rId11" Type="http://schemas.openxmlformats.org/officeDocument/2006/relationships/image" Target="../media/image60.wmf"/><Relationship Id="rId5" Type="http://schemas.openxmlformats.org/officeDocument/2006/relationships/image" Target="../media/image57.wmf"/><Relationship Id="rId10" Type="http://schemas.openxmlformats.org/officeDocument/2006/relationships/oleObject" Target="../embeddings/oleObject64.bin"/><Relationship Id="rId4" Type="http://schemas.openxmlformats.org/officeDocument/2006/relationships/oleObject" Target="../embeddings/oleObject61.bin"/><Relationship Id="rId9" Type="http://schemas.openxmlformats.org/officeDocument/2006/relationships/image" Target="../media/image59.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67.bin"/><Relationship Id="rId3" Type="http://schemas.openxmlformats.org/officeDocument/2006/relationships/notesSlide" Target="../notesSlides/notesSlide9.xml"/><Relationship Id="rId7" Type="http://schemas.openxmlformats.org/officeDocument/2006/relationships/image" Target="../media/image62.wmf"/><Relationship Id="rId2" Type="http://schemas.openxmlformats.org/officeDocument/2006/relationships/slideLayout" Target="../slideLayouts/slideLayout18.xml"/><Relationship Id="rId1" Type="http://schemas.openxmlformats.org/officeDocument/2006/relationships/vmlDrawing" Target="../drawings/vmlDrawing8.vml"/><Relationship Id="rId6" Type="http://schemas.openxmlformats.org/officeDocument/2006/relationships/oleObject" Target="../embeddings/oleObject66.bin"/><Relationship Id="rId11" Type="http://schemas.openxmlformats.org/officeDocument/2006/relationships/image" Target="../media/image64.wmf"/><Relationship Id="rId5" Type="http://schemas.openxmlformats.org/officeDocument/2006/relationships/image" Target="../media/image61.wmf"/><Relationship Id="rId10" Type="http://schemas.openxmlformats.org/officeDocument/2006/relationships/oleObject" Target="../embeddings/oleObject68.bin"/><Relationship Id="rId4" Type="http://schemas.openxmlformats.org/officeDocument/2006/relationships/oleObject" Target="../embeddings/oleObject65.bin"/><Relationship Id="rId9" Type="http://schemas.openxmlformats.org/officeDocument/2006/relationships/image" Target="../media/image63.w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38914" name="Group 2"/>
          <p:cNvGrpSpPr>
            <a:grpSpLocks/>
          </p:cNvGrpSpPr>
          <p:nvPr/>
        </p:nvGrpSpPr>
        <p:grpSpPr bwMode="auto">
          <a:xfrm>
            <a:off x="323850" y="1052513"/>
            <a:ext cx="8534400" cy="3771900"/>
            <a:chOff x="204" y="663"/>
            <a:chExt cx="5376" cy="2376"/>
          </a:xfrm>
        </p:grpSpPr>
        <p:pic>
          <p:nvPicPr>
            <p:cNvPr id="38917" name="Picture 3" descr="R0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04" y="663"/>
              <a:ext cx="5376" cy="2376"/>
            </a:xfrm>
            <a:prstGeom prst="rect">
              <a:avLst/>
            </a:prstGeom>
            <a:noFill/>
            <a:ln w="9525">
              <a:noFill/>
              <a:miter lim="800000"/>
              <a:headEnd/>
              <a:tailEnd/>
            </a:ln>
          </p:spPr>
        </p:pic>
        <p:sp>
          <p:nvSpPr>
            <p:cNvPr id="38918" name="Rectangle 4"/>
            <p:cNvSpPr>
              <a:spLocks noChangeArrowheads="1"/>
            </p:cNvSpPr>
            <p:nvPr/>
          </p:nvSpPr>
          <p:spPr bwMode="auto">
            <a:xfrm>
              <a:off x="387" y="1016"/>
              <a:ext cx="4896" cy="1008"/>
            </a:xfrm>
            <a:prstGeom prst="rect">
              <a:avLst/>
            </a:prstGeom>
            <a:noFill/>
            <a:ln w="9525">
              <a:noFill/>
              <a:miter lim="800000"/>
              <a:headEnd/>
              <a:tailEnd/>
            </a:ln>
          </p:spPr>
          <p:txBody>
            <a:bodyPr anchor="ctr"/>
            <a:lstStyle/>
            <a:p>
              <a:pPr algn="ctr"/>
              <a:r>
                <a:rPr lang="en-US" altLang="zh-CN" sz="6600">
                  <a:latin typeface="Arial Narrow" pitchFamily="34" charset="0"/>
                  <a:ea typeface="隶书"/>
                  <a:cs typeface="隶书"/>
                </a:rPr>
                <a:t> </a:t>
              </a:r>
              <a:r>
                <a:rPr lang="zh-CN" altLang="en-US" sz="6600">
                  <a:latin typeface="Arial Narrow" pitchFamily="34" charset="0"/>
                  <a:ea typeface="隶书"/>
                  <a:cs typeface="隶书"/>
                </a:rPr>
                <a:t>大学物理</a:t>
              </a:r>
              <a:r>
                <a:rPr lang="zh-CN" altLang="en-US" sz="4000">
                  <a:latin typeface="Arial Narrow" pitchFamily="34" charset="0"/>
                </a:rPr>
                <a:t> </a:t>
              </a:r>
            </a:p>
          </p:txBody>
        </p:sp>
      </p:grpSp>
      <p:sp>
        <p:nvSpPr>
          <p:cNvPr id="240645" name="Text Box 5"/>
          <p:cNvSpPr txBox="1">
            <a:spLocks noChangeArrowheads="1"/>
          </p:cNvSpPr>
          <p:nvPr/>
        </p:nvSpPr>
        <p:spPr bwMode="auto">
          <a:xfrm rot="10800000" flipV="1">
            <a:off x="539750" y="547688"/>
            <a:ext cx="3962400" cy="519112"/>
          </a:xfrm>
          <a:prstGeom prst="rect">
            <a:avLst/>
          </a:prstGeom>
          <a:noFill/>
          <a:ln w="9525">
            <a:noFill/>
            <a:miter lim="800000"/>
            <a:headEnd/>
            <a:tailEnd/>
          </a:ln>
          <a:effectLst/>
        </p:spPr>
        <p:txBody>
          <a:bodyPr>
            <a:spAutoFit/>
          </a:bodyPr>
          <a:lstStyle/>
          <a:p>
            <a:pPr eaLnBrk="0" hangingPunct="0">
              <a:spcBef>
                <a:spcPct val="50000"/>
              </a:spcBef>
              <a:defRPr/>
            </a:pPr>
            <a:r>
              <a:rPr lang="en-US" altLang="zh-CN" sz="2800" b="1" i="1">
                <a:solidFill>
                  <a:srgbClr val="FF3300"/>
                </a:solidFill>
                <a:effectLst>
                  <a:outerShdw blurRad="38100" dist="38100" dir="2700000" algn="tl">
                    <a:srgbClr val="C0C0C0"/>
                  </a:outerShdw>
                </a:effectLst>
                <a:latin typeface="Arial" pitchFamily="34" charset="0"/>
                <a:ea typeface="宋体" pitchFamily="2" charset="-122"/>
              </a:rPr>
              <a:t>University Physics</a:t>
            </a:r>
            <a:r>
              <a:rPr lang="en-US" altLang="zh-CN" sz="2800" b="1">
                <a:solidFill>
                  <a:srgbClr val="FF3300"/>
                </a:solidFill>
                <a:effectLst>
                  <a:outerShdw blurRad="38100" dist="38100" dir="2700000" algn="tl">
                    <a:srgbClr val="C0C0C0"/>
                  </a:outerShdw>
                </a:effectLst>
                <a:latin typeface="Arial" pitchFamily="34" charset="0"/>
                <a:ea typeface="宋体" pitchFamily="2" charset="-122"/>
              </a:rPr>
              <a:t> </a:t>
            </a:r>
          </a:p>
        </p:txBody>
      </p:sp>
      <p:sp>
        <p:nvSpPr>
          <p:cNvPr id="240647" name="Text Box 7" descr="信纸"/>
          <p:cNvSpPr txBox="1">
            <a:spLocks noChangeArrowheads="1"/>
          </p:cNvSpPr>
          <p:nvPr/>
        </p:nvSpPr>
        <p:spPr bwMode="auto">
          <a:xfrm>
            <a:off x="7596188" y="5373688"/>
            <a:ext cx="1152525" cy="1152525"/>
          </a:xfrm>
          <a:prstGeom prst="rect">
            <a:avLst/>
          </a:prstGeom>
          <a:blipFill dpi="0" rotWithShape="1">
            <a:blip r:embed="rId5" cstate="print"/>
            <a:srcRect/>
            <a:tile tx="0" ty="0" sx="100000" sy="100000" flip="none" algn="tl"/>
          </a:blipFill>
          <a:ln w="38100" algn="ctr">
            <a:solidFill>
              <a:srgbClr val="CC0000"/>
            </a:solidFill>
            <a:miter lim="800000"/>
            <a:headEnd/>
            <a:tailEnd/>
          </a:ln>
          <a:effectLst/>
        </p:spPr>
        <p:txBody>
          <a:bodyPr>
            <a:spAutoFit/>
          </a:bodyPr>
          <a:lstStyle/>
          <a:p>
            <a:pPr>
              <a:lnSpc>
                <a:spcPct val="105000"/>
              </a:lnSpc>
              <a:spcBef>
                <a:spcPct val="50000"/>
              </a:spcBef>
              <a:defRPr/>
            </a:pPr>
            <a:r>
              <a:rPr kumimoji="1" lang="zh-CN" altLang="en-US" sz="3200" b="1">
                <a:solidFill>
                  <a:srgbClr val="CC0000"/>
                </a:solidFill>
                <a:effectLst>
                  <a:outerShdw blurRad="38100" dist="38100" dir="2700000" algn="tl">
                    <a:srgbClr val="000000"/>
                  </a:outerShdw>
                </a:effectLst>
                <a:latin typeface="Times New Roman" pitchFamily="18" charset="0"/>
                <a:ea typeface="幼圆" pitchFamily="1" charset="-122"/>
              </a:rPr>
              <a:t>大学物理</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3066" name="Group 2"/>
          <p:cNvGrpSpPr>
            <a:grpSpLocks/>
          </p:cNvGrpSpPr>
          <p:nvPr/>
        </p:nvGrpSpPr>
        <p:grpSpPr bwMode="auto">
          <a:xfrm>
            <a:off x="466725" y="1041400"/>
            <a:ext cx="7740650" cy="998538"/>
            <a:chOff x="192" y="1680"/>
            <a:chExt cx="4876" cy="629"/>
          </a:xfrm>
        </p:grpSpPr>
        <p:sp>
          <p:nvSpPr>
            <p:cNvPr id="213097" name="Text Box 3"/>
            <p:cNvSpPr txBox="1">
              <a:spLocks noChangeArrowheads="1"/>
            </p:cNvSpPr>
            <p:nvPr/>
          </p:nvSpPr>
          <p:spPr bwMode="auto">
            <a:xfrm>
              <a:off x="192" y="1728"/>
              <a:ext cx="116" cy="327"/>
            </a:xfrm>
            <a:prstGeom prst="rect">
              <a:avLst/>
            </a:prstGeom>
            <a:noFill/>
            <a:ln w="9525">
              <a:noFill/>
              <a:miter lim="800000"/>
              <a:headEnd/>
              <a:tailEnd/>
            </a:ln>
          </p:spPr>
          <p:txBody>
            <a:bodyPr wrap="none">
              <a:spAutoFit/>
            </a:bodyPr>
            <a:lstStyle/>
            <a:p>
              <a:endParaRPr kumimoji="1" lang="zh-CN" altLang="zh-CN" sz="2800" b="1">
                <a:latin typeface="Times New Roman" pitchFamily="18" charset="0"/>
                <a:ea typeface="楷体_GB2312"/>
                <a:cs typeface="楷体_GB2312"/>
              </a:endParaRPr>
            </a:p>
          </p:txBody>
        </p:sp>
        <p:graphicFrame>
          <p:nvGraphicFramePr>
            <p:cNvPr id="212996" name="Object 4"/>
            <p:cNvGraphicFramePr>
              <a:graphicFrameLocks noChangeAspect="1"/>
            </p:cNvGraphicFramePr>
            <p:nvPr/>
          </p:nvGraphicFramePr>
          <p:xfrm>
            <a:off x="912" y="1680"/>
            <a:ext cx="4156" cy="629"/>
          </p:xfrm>
          <a:graphic>
            <a:graphicData uri="http://schemas.openxmlformats.org/presentationml/2006/ole">
              <mc:AlternateContent xmlns:mc="http://schemas.openxmlformats.org/markup-compatibility/2006">
                <mc:Choice xmlns:v="urn:schemas-microsoft-com:vml" Requires="v">
                  <p:oleObj spid="_x0000_s213146" name="公式" r:id="rId4" imgW="2335090" imgH="355609" progId="Equation.3">
                    <p:embed/>
                  </p:oleObj>
                </mc:Choice>
                <mc:Fallback>
                  <p:oleObj name="公式" r:id="rId4" imgW="2335090" imgH="355609"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 y="1680"/>
                          <a:ext cx="4156" cy="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Lst>
                      </p:spPr>
                    </p:pic>
                  </p:oleObj>
                </mc:Fallback>
              </mc:AlternateContent>
            </a:graphicData>
          </a:graphic>
        </p:graphicFrame>
      </p:grpSp>
      <p:grpSp>
        <p:nvGrpSpPr>
          <p:cNvPr id="213004" name="Group 12"/>
          <p:cNvGrpSpPr>
            <a:grpSpLocks/>
          </p:cNvGrpSpPr>
          <p:nvPr/>
        </p:nvGrpSpPr>
        <p:grpSpPr bwMode="auto">
          <a:xfrm>
            <a:off x="611188" y="1916113"/>
            <a:ext cx="7467600" cy="2819400"/>
            <a:chOff x="528" y="1008"/>
            <a:chExt cx="4704" cy="1776"/>
          </a:xfrm>
        </p:grpSpPr>
        <p:sp>
          <p:nvSpPr>
            <p:cNvPr id="213072" name="Rectangle 13"/>
            <p:cNvSpPr>
              <a:spLocks noChangeArrowheads="1"/>
            </p:cNvSpPr>
            <p:nvPr/>
          </p:nvSpPr>
          <p:spPr bwMode="auto">
            <a:xfrm>
              <a:off x="528" y="1008"/>
              <a:ext cx="4704" cy="1776"/>
            </a:xfrm>
            <a:prstGeom prst="rect">
              <a:avLst/>
            </a:prstGeom>
            <a:solidFill>
              <a:srgbClr val="FFFFCC"/>
            </a:solidFill>
            <a:ln w="9525">
              <a:solidFill>
                <a:srgbClr val="993300"/>
              </a:solidFill>
              <a:miter lim="800000"/>
              <a:headEnd/>
              <a:tailEnd/>
            </a:ln>
          </p:spPr>
          <p:txBody>
            <a:bodyPr wrap="none" anchor="ctr"/>
            <a:lstStyle/>
            <a:p>
              <a:endParaRPr lang="zh-CN" altLang="en-US"/>
            </a:p>
          </p:txBody>
        </p:sp>
        <p:grpSp>
          <p:nvGrpSpPr>
            <p:cNvPr id="213073" name="Group 14"/>
            <p:cNvGrpSpPr>
              <a:grpSpLocks/>
            </p:cNvGrpSpPr>
            <p:nvPr/>
          </p:nvGrpSpPr>
          <p:grpSpPr bwMode="auto">
            <a:xfrm>
              <a:off x="3696" y="1104"/>
              <a:ext cx="1392" cy="1471"/>
              <a:chOff x="3840" y="1073"/>
              <a:chExt cx="1392" cy="1471"/>
            </a:xfrm>
          </p:grpSpPr>
          <p:graphicFrame>
            <p:nvGraphicFramePr>
              <p:cNvPr id="213007" name="Object 15"/>
              <p:cNvGraphicFramePr>
                <a:graphicFrameLocks noChangeAspect="1"/>
              </p:cNvGraphicFramePr>
              <p:nvPr/>
            </p:nvGraphicFramePr>
            <p:xfrm>
              <a:off x="3840" y="2047"/>
              <a:ext cx="576" cy="497"/>
            </p:xfrm>
            <a:graphic>
              <a:graphicData uri="http://schemas.openxmlformats.org/presentationml/2006/ole">
                <mc:AlternateContent xmlns:mc="http://schemas.openxmlformats.org/markup-compatibility/2006">
                  <mc:Choice xmlns:v="urn:schemas-microsoft-com:vml" Requires="v">
                    <p:oleObj spid="_x0000_s213147" name="公式" r:id="rId6" imgW="317404" imgH="266670" progId="Equation.3">
                      <p:embed/>
                    </p:oleObj>
                  </mc:Choice>
                  <mc:Fallback>
                    <p:oleObj name="公式" r:id="rId6" imgW="317404" imgH="266670" progId="Equation.3">
                      <p:embed/>
                      <p:pic>
                        <p:nvPicPr>
                          <p:cNvPr id="0"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0" y="2047"/>
                            <a:ext cx="576" cy="4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13091" name="Group 16"/>
              <p:cNvGrpSpPr>
                <a:grpSpLocks/>
              </p:cNvGrpSpPr>
              <p:nvPr/>
            </p:nvGrpSpPr>
            <p:grpSpPr bwMode="auto">
              <a:xfrm>
                <a:off x="4282" y="1248"/>
                <a:ext cx="950" cy="1295"/>
                <a:chOff x="4282" y="1248"/>
                <a:chExt cx="950" cy="1295"/>
              </a:xfrm>
            </p:grpSpPr>
            <p:sp>
              <p:nvSpPr>
                <p:cNvPr id="213092" name="Line 17"/>
                <p:cNvSpPr>
                  <a:spLocks noChangeShapeType="1"/>
                </p:cNvSpPr>
                <p:nvPr/>
              </p:nvSpPr>
              <p:spPr bwMode="auto">
                <a:xfrm flipH="1" flipV="1">
                  <a:off x="4282" y="2222"/>
                  <a:ext cx="363" cy="321"/>
                </a:xfrm>
                <a:prstGeom prst="line">
                  <a:avLst/>
                </a:prstGeom>
                <a:noFill/>
                <a:ln w="38100">
                  <a:solidFill>
                    <a:schemeClr val="accent2"/>
                  </a:solidFill>
                  <a:round/>
                  <a:headEnd/>
                  <a:tailEnd type="triangle" w="med" len="med"/>
                </a:ln>
              </p:spPr>
              <p:txBody>
                <a:bodyPr wrap="none" anchor="ctr"/>
                <a:lstStyle/>
                <a:p>
                  <a:endParaRPr lang="zh-CN" altLang="en-US"/>
                </a:p>
              </p:txBody>
            </p:sp>
            <p:sp>
              <p:nvSpPr>
                <p:cNvPr id="213093" name="Line 18"/>
                <p:cNvSpPr>
                  <a:spLocks noChangeShapeType="1"/>
                </p:cNvSpPr>
                <p:nvPr/>
              </p:nvSpPr>
              <p:spPr bwMode="auto">
                <a:xfrm flipV="1">
                  <a:off x="4645" y="1492"/>
                  <a:ext cx="1" cy="1051"/>
                </a:xfrm>
                <a:prstGeom prst="line">
                  <a:avLst/>
                </a:prstGeom>
                <a:noFill/>
                <a:ln w="38100">
                  <a:solidFill>
                    <a:schemeClr val="accent2"/>
                  </a:solidFill>
                  <a:round/>
                  <a:headEnd/>
                  <a:tailEnd type="triangle" w="med" len="med"/>
                </a:ln>
              </p:spPr>
              <p:txBody>
                <a:bodyPr wrap="none" anchor="ctr"/>
                <a:lstStyle/>
                <a:p>
                  <a:endParaRPr lang="zh-CN" altLang="en-US"/>
                </a:p>
              </p:txBody>
            </p:sp>
            <p:graphicFrame>
              <p:nvGraphicFramePr>
                <p:cNvPr id="213011" name="Object 19"/>
                <p:cNvGraphicFramePr>
                  <a:graphicFrameLocks noChangeAspect="1"/>
                </p:cNvGraphicFramePr>
                <p:nvPr/>
              </p:nvGraphicFramePr>
              <p:xfrm>
                <a:off x="4736" y="1248"/>
                <a:ext cx="496" cy="432"/>
              </p:xfrm>
              <a:graphic>
                <a:graphicData uri="http://schemas.openxmlformats.org/presentationml/2006/ole">
                  <mc:AlternateContent xmlns:mc="http://schemas.openxmlformats.org/markup-compatibility/2006">
                    <mc:Choice xmlns:v="urn:schemas-microsoft-com:vml" Requires="v">
                      <p:oleObj spid="_x0000_s213148" name="公式" r:id="rId8" imgW="342771" imgH="266670" progId="Equation.3">
                        <p:embed/>
                      </p:oleObj>
                    </mc:Choice>
                    <mc:Fallback>
                      <p:oleObj name="公式" r:id="rId8" imgW="342771" imgH="266670" progId="Equation.3">
                        <p:embed/>
                        <p:pic>
                          <p:nvPicPr>
                            <p:cNvPr id="0"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36" y="1248"/>
                              <a:ext cx="496"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3094" name="Line 20"/>
                <p:cNvSpPr>
                  <a:spLocks noChangeShapeType="1"/>
                </p:cNvSpPr>
                <p:nvPr/>
              </p:nvSpPr>
              <p:spPr bwMode="auto">
                <a:xfrm flipV="1">
                  <a:off x="4282" y="1288"/>
                  <a:ext cx="0" cy="934"/>
                </a:xfrm>
                <a:prstGeom prst="line">
                  <a:avLst/>
                </a:prstGeom>
                <a:noFill/>
                <a:ln w="38100">
                  <a:solidFill>
                    <a:srgbClr val="000000"/>
                  </a:solidFill>
                  <a:prstDash val="sysDot"/>
                  <a:round/>
                  <a:headEnd/>
                  <a:tailEnd/>
                </a:ln>
              </p:spPr>
              <p:txBody>
                <a:bodyPr wrap="none" anchor="ctr"/>
                <a:lstStyle/>
                <a:p>
                  <a:endParaRPr lang="zh-CN" altLang="en-US"/>
                </a:p>
              </p:txBody>
            </p:sp>
            <p:sp>
              <p:nvSpPr>
                <p:cNvPr id="213095" name="Line 21"/>
                <p:cNvSpPr>
                  <a:spLocks noChangeShapeType="1"/>
                </p:cNvSpPr>
                <p:nvPr/>
              </p:nvSpPr>
              <p:spPr bwMode="auto">
                <a:xfrm>
                  <a:off x="4282" y="1288"/>
                  <a:ext cx="363" cy="204"/>
                </a:xfrm>
                <a:prstGeom prst="line">
                  <a:avLst/>
                </a:prstGeom>
                <a:noFill/>
                <a:ln w="38100">
                  <a:solidFill>
                    <a:srgbClr val="000000"/>
                  </a:solidFill>
                  <a:prstDash val="sysDot"/>
                  <a:round/>
                  <a:headEnd/>
                  <a:tailEnd/>
                </a:ln>
              </p:spPr>
              <p:txBody>
                <a:bodyPr wrap="none" anchor="ctr"/>
                <a:lstStyle/>
                <a:p>
                  <a:endParaRPr lang="zh-CN" altLang="en-US"/>
                </a:p>
              </p:txBody>
            </p:sp>
            <p:sp>
              <p:nvSpPr>
                <p:cNvPr id="213096" name="Line 22"/>
                <p:cNvSpPr>
                  <a:spLocks noChangeShapeType="1"/>
                </p:cNvSpPr>
                <p:nvPr/>
              </p:nvSpPr>
              <p:spPr bwMode="auto">
                <a:xfrm flipH="1" flipV="1">
                  <a:off x="4282" y="1288"/>
                  <a:ext cx="363" cy="1255"/>
                </a:xfrm>
                <a:prstGeom prst="line">
                  <a:avLst/>
                </a:prstGeom>
                <a:noFill/>
                <a:ln w="38100">
                  <a:solidFill>
                    <a:srgbClr val="FF0000"/>
                  </a:solidFill>
                  <a:round/>
                  <a:headEnd/>
                  <a:tailEnd type="triangle" w="med" len="med"/>
                </a:ln>
              </p:spPr>
              <p:txBody>
                <a:bodyPr wrap="none" anchor="ctr"/>
                <a:lstStyle/>
                <a:p>
                  <a:endParaRPr lang="zh-CN" altLang="en-US"/>
                </a:p>
              </p:txBody>
            </p:sp>
          </p:grpSp>
          <p:graphicFrame>
            <p:nvGraphicFramePr>
              <p:cNvPr id="213015" name="Object 23"/>
              <p:cNvGraphicFramePr>
                <a:graphicFrameLocks noChangeAspect="1"/>
              </p:cNvGraphicFramePr>
              <p:nvPr/>
            </p:nvGraphicFramePr>
            <p:xfrm>
              <a:off x="3931" y="1073"/>
              <a:ext cx="389" cy="361"/>
            </p:xfrm>
            <a:graphic>
              <a:graphicData uri="http://schemas.openxmlformats.org/presentationml/2006/ole">
                <mc:AlternateContent xmlns:mc="http://schemas.openxmlformats.org/markup-compatibility/2006">
                  <mc:Choice xmlns:v="urn:schemas-microsoft-com:vml" Requires="v">
                    <p:oleObj spid="_x0000_s213149" name="公式" r:id="rId10" imgW="139896" imgH="203341" progId="Equation.3">
                      <p:embed/>
                    </p:oleObj>
                  </mc:Choice>
                  <mc:Fallback>
                    <p:oleObj name="公式" r:id="rId10" imgW="139896" imgH="203341" progId="Equation.3">
                      <p:embed/>
                      <p:pic>
                        <p:nvPicPr>
                          <p:cNvPr id="0" name="Picture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31" y="1073"/>
                            <a:ext cx="389" cy="3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13074" name="Group 24"/>
            <p:cNvGrpSpPr>
              <a:grpSpLocks/>
            </p:cNvGrpSpPr>
            <p:nvPr/>
          </p:nvGrpSpPr>
          <p:grpSpPr bwMode="auto">
            <a:xfrm>
              <a:off x="528" y="1152"/>
              <a:ext cx="2963" cy="1440"/>
              <a:chOff x="528" y="960"/>
              <a:chExt cx="2963" cy="1603"/>
            </a:xfrm>
          </p:grpSpPr>
          <p:sp>
            <p:nvSpPr>
              <p:cNvPr id="213075" name="Oval 25"/>
              <p:cNvSpPr>
                <a:spLocks noChangeArrowheads="1"/>
              </p:cNvSpPr>
              <p:nvPr/>
            </p:nvSpPr>
            <p:spPr bwMode="auto">
              <a:xfrm>
                <a:off x="1284" y="1495"/>
                <a:ext cx="146" cy="107"/>
              </a:xfrm>
              <a:prstGeom prst="ellipse">
                <a:avLst/>
              </a:prstGeom>
              <a:gradFill rotWithShape="0">
                <a:gsLst>
                  <a:gs pos="0">
                    <a:srgbClr val="0099CC"/>
                  </a:gs>
                  <a:gs pos="100000">
                    <a:srgbClr val="005672"/>
                  </a:gs>
                </a:gsLst>
                <a:path path="shape">
                  <a:fillToRect l="50000" t="50000" r="50000" b="50000"/>
                </a:path>
              </a:gradFill>
              <a:ln w="9525">
                <a:solidFill>
                  <a:srgbClr val="000000"/>
                </a:solidFill>
                <a:round/>
                <a:headEnd/>
                <a:tailEnd/>
              </a:ln>
            </p:spPr>
            <p:txBody>
              <a:bodyPr wrap="none" anchor="ctr"/>
              <a:lstStyle/>
              <a:p>
                <a:endParaRPr lang="zh-CN" altLang="en-US"/>
              </a:p>
            </p:txBody>
          </p:sp>
          <p:grpSp>
            <p:nvGrpSpPr>
              <p:cNvPr id="213076" name="Group 26"/>
              <p:cNvGrpSpPr>
                <a:grpSpLocks/>
              </p:cNvGrpSpPr>
              <p:nvPr/>
            </p:nvGrpSpPr>
            <p:grpSpPr bwMode="auto">
              <a:xfrm>
                <a:off x="528" y="960"/>
                <a:ext cx="2963" cy="1603"/>
                <a:chOff x="528" y="960"/>
                <a:chExt cx="2963" cy="1603"/>
              </a:xfrm>
            </p:grpSpPr>
            <p:sp>
              <p:nvSpPr>
                <p:cNvPr id="213077" name="Oval 27"/>
                <p:cNvSpPr>
                  <a:spLocks noChangeArrowheads="1"/>
                </p:cNvSpPr>
                <p:nvPr/>
              </p:nvSpPr>
              <p:spPr bwMode="auto">
                <a:xfrm>
                  <a:off x="2493" y="1896"/>
                  <a:ext cx="403" cy="241"/>
                </a:xfrm>
                <a:prstGeom prst="ellipse">
                  <a:avLst/>
                </a:prstGeom>
                <a:solidFill>
                  <a:srgbClr val="FF0000"/>
                </a:solidFill>
                <a:ln w="9525">
                  <a:solidFill>
                    <a:srgbClr val="000000"/>
                  </a:solidFill>
                  <a:round/>
                  <a:headEnd/>
                  <a:tailEnd/>
                </a:ln>
              </p:spPr>
              <p:txBody>
                <a:bodyPr wrap="none" anchor="ctr"/>
                <a:lstStyle/>
                <a:p>
                  <a:endParaRPr lang="zh-CN" altLang="en-US"/>
                </a:p>
              </p:txBody>
            </p:sp>
            <p:sp>
              <p:nvSpPr>
                <p:cNvPr id="213078" name="Line 28"/>
                <p:cNvSpPr>
                  <a:spLocks noChangeShapeType="1"/>
                </p:cNvSpPr>
                <p:nvPr/>
              </p:nvSpPr>
              <p:spPr bwMode="auto">
                <a:xfrm flipV="1">
                  <a:off x="2676" y="1736"/>
                  <a:ext cx="0" cy="107"/>
                </a:xfrm>
                <a:prstGeom prst="line">
                  <a:avLst/>
                </a:prstGeom>
                <a:noFill/>
                <a:ln w="38100">
                  <a:solidFill>
                    <a:srgbClr val="FF0000"/>
                  </a:solidFill>
                  <a:round/>
                  <a:headEnd/>
                  <a:tailEnd/>
                </a:ln>
              </p:spPr>
              <p:txBody>
                <a:bodyPr wrap="none" anchor="ctr"/>
                <a:lstStyle/>
                <a:p>
                  <a:endParaRPr lang="zh-CN" altLang="en-US"/>
                </a:p>
              </p:txBody>
            </p:sp>
            <p:sp>
              <p:nvSpPr>
                <p:cNvPr id="213079" name="Line 29"/>
                <p:cNvSpPr>
                  <a:spLocks noChangeShapeType="1"/>
                </p:cNvSpPr>
                <p:nvPr/>
              </p:nvSpPr>
              <p:spPr bwMode="auto">
                <a:xfrm>
                  <a:off x="2676" y="2191"/>
                  <a:ext cx="0" cy="107"/>
                </a:xfrm>
                <a:prstGeom prst="line">
                  <a:avLst/>
                </a:prstGeom>
                <a:noFill/>
                <a:ln w="38100">
                  <a:solidFill>
                    <a:srgbClr val="FF0000"/>
                  </a:solidFill>
                  <a:round/>
                  <a:headEnd/>
                  <a:tailEnd/>
                </a:ln>
              </p:spPr>
              <p:txBody>
                <a:bodyPr wrap="none" anchor="ctr"/>
                <a:lstStyle/>
                <a:p>
                  <a:endParaRPr lang="zh-CN" altLang="en-US"/>
                </a:p>
              </p:txBody>
            </p:sp>
            <p:sp>
              <p:nvSpPr>
                <p:cNvPr id="213080" name="Line 30"/>
                <p:cNvSpPr>
                  <a:spLocks noChangeShapeType="1"/>
                </p:cNvSpPr>
                <p:nvPr/>
              </p:nvSpPr>
              <p:spPr bwMode="auto">
                <a:xfrm>
                  <a:off x="2969" y="2030"/>
                  <a:ext cx="183" cy="0"/>
                </a:xfrm>
                <a:prstGeom prst="line">
                  <a:avLst/>
                </a:prstGeom>
                <a:noFill/>
                <a:ln w="38100">
                  <a:solidFill>
                    <a:srgbClr val="FF0000"/>
                  </a:solidFill>
                  <a:round/>
                  <a:headEnd/>
                  <a:tailEnd/>
                </a:ln>
              </p:spPr>
              <p:txBody>
                <a:bodyPr wrap="none" anchor="ctr"/>
                <a:lstStyle/>
                <a:p>
                  <a:endParaRPr lang="zh-CN" altLang="en-US"/>
                </a:p>
              </p:txBody>
            </p:sp>
            <p:sp>
              <p:nvSpPr>
                <p:cNvPr id="213081" name="Line 31"/>
                <p:cNvSpPr>
                  <a:spLocks noChangeShapeType="1"/>
                </p:cNvSpPr>
                <p:nvPr/>
              </p:nvSpPr>
              <p:spPr bwMode="auto">
                <a:xfrm flipH="1">
                  <a:off x="2236" y="2030"/>
                  <a:ext cx="147" cy="0"/>
                </a:xfrm>
                <a:prstGeom prst="line">
                  <a:avLst/>
                </a:prstGeom>
                <a:noFill/>
                <a:ln w="38100">
                  <a:solidFill>
                    <a:srgbClr val="FF0000"/>
                  </a:solidFill>
                  <a:round/>
                  <a:headEnd/>
                  <a:tailEnd/>
                </a:ln>
              </p:spPr>
              <p:txBody>
                <a:bodyPr wrap="none" anchor="ctr"/>
                <a:lstStyle/>
                <a:p>
                  <a:endParaRPr lang="zh-CN" altLang="en-US"/>
                </a:p>
              </p:txBody>
            </p:sp>
            <p:sp>
              <p:nvSpPr>
                <p:cNvPr id="213082" name="Line 32"/>
                <p:cNvSpPr>
                  <a:spLocks noChangeShapeType="1"/>
                </p:cNvSpPr>
                <p:nvPr/>
              </p:nvSpPr>
              <p:spPr bwMode="auto">
                <a:xfrm flipV="1">
                  <a:off x="2880" y="1824"/>
                  <a:ext cx="110" cy="80"/>
                </a:xfrm>
                <a:prstGeom prst="line">
                  <a:avLst/>
                </a:prstGeom>
                <a:noFill/>
                <a:ln w="38100">
                  <a:solidFill>
                    <a:srgbClr val="FF0000"/>
                  </a:solidFill>
                  <a:round/>
                  <a:headEnd/>
                  <a:tailEnd/>
                </a:ln>
              </p:spPr>
              <p:txBody>
                <a:bodyPr wrap="none" anchor="ctr"/>
                <a:lstStyle/>
                <a:p>
                  <a:endParaRPr lang="zh-CN" altLang="en-US"/>
                </a:p>
              </p:txBody>
            </p:sp>
            <p:sp>
              <p:nvSpPr>
                <p:cNvPr id="213083" name="Line 33"/>
                <p:cNvSpPr>
                  <a:spLocks noChangeShapeType="1"/>
                </p:cNvSpPr>
                <p:nvPr/>
              </p:nvSpPr>
              <p:spPr bwMode="auto">
                <a:xfrm flipH="1" flipV="1">
                  <a:off x="2383" y="1816"/>
                  <a:ext cx="110" cy="80"/>
                </a:xfrm>
                <a:prstGeom prst="line">
                  <a:avLst/>
                </a:prstGeom>
                <a:noFill/>
                <a:ln w="38100">
                  <a:solidFill>
                    <a:srgbClr val="FF0000"/>
                  </a:solidFill>
                  <a:round/>
                  <a:headEnd/>
                  <a:tailEnd/>
                </a:ln>
              </p:spPr>
              <p:txBody>
                <a:bodyPr wrap="none" anchor="ctr"/>
                <a:lstStyle/>
                <a:p>
                  <a:endParaRPr lang="zh-CN" altLang="en-US"/>
                </a:p>
              </p:txBody>
            </p:sp>
            <p:sp>
              <p:nvSpPr>
                <p:cNvPr id="213084" name="Line 34"/>
                <p:cNvSpPr>
                  <a:spLocks noChangeShapeType="1"/>
                </p:cNvSpPr>
                <p:nvPr/>
              </p:nvSpPr>
              <p:spPr bwMode="auto">
                <a:xfrm>
                  <a:off x="2896" y="2137"/>
                  <a:ext cx="110" cy="80"/>
                </a:xfrm>
                <a:prstGeom prst="line">
                  <a:avLst/>
                </a:prstGeom>
                <a:noFill/>
                <a:ln w="38100">
                  <a:solidFill>
                    <a:srgbClr val="FF0000"/>
                  </a:solidFill>
                  <a:round/>
                  <a:headEnd/>
                  <a:tailEnd/>
                </a:ln>
              </p:spPr>
              <p:txBody>
                <a:bodyPr wrap="none" anchor="ctr"/>
                <a:lstStyle/>
                <a:p>
                  <a:endParaRPr lang="zh-CN" altLang="en-US"/>
                </a:p>
              </p:txBody>
            </p:sp>
            <p:sp>
              <p:nvSpPr>
                <p:cNvPr id="213085" name="Line 35"/>
                <p:cNvSpPr>
                  <a:spLocks noChangeShapeType="1"/>
                </p:cNvSpPr>
                <p:nvPr/>
              </p:nvSpPr>
              <p:spPr bwMode="auto">
                <a:xfrm flipH="1">
                  <a:off x="2346" y="2137"/>
                  <a:ext cx="147" cy="80"/>
                </a:xfrm>
                <a:prstGeom prst="line">
                  <a:avLst/>
                </a:prstGeom>
                <a:noFill/>
                <a:ln w="38100">
                  <a:solidFill>
                    <a:srgbClr val="FF0000"/>
                  </a:solidFill>
                  <a:round/>
                  <a:headEnd/>
                  <a:tailEnd/>
                </a:ln>
              </p:spPr>
              <p:txBody>
                <a:bodyPr wrap="none" anchor="ctr"/>
                <a:lstStyle/>
                <a:p>
                  <a:endParaRPr lang="zh-CN" altLang="en-US"/>
                </a:p>
              </p:txBody>
            </p:sp>
            <p:sp>
              <p:nvSpPr>
                <p:cNvPr id="213086" name="Oval 36"/>
                <p:cNvSpPr>
                  <a:spLocks noChangeArrowheads="1"/>
                </p:cNvSpPr>
                <p:nvPr/>
              </p:nvSpPr>
              <p:spPr bwMode="auto">
                <a:xfrm>
                  <a:off x="816" y="1440"/>
                  <a:ext cx="2675" cy="1123"/>
                </a:xfrm>
                <a:prstGeom prst="ellipse">
                  <a:avLst/>
                </a:prstGeom>
                <a:noFill/>
                <a:ln w="38100">
                  <a:solidFill>
                    <a:schemeClr val="tx1"/>
                  </a:solidFill>
                  <a:round/>
                  <a:headEnd/>
                  <a:tailEnd/>
                </a:ln>
              </p:spPr>
              <p:txBody>
                <a:bodyPr wrap="none" anchor="ctr"/>
                <a:lstStyle/>
                <a:p>
                  <a:endParaRPr lang="zh-CN" altLang="en-US"/>
                </a:p>
              </p:txBody>
            </p:sp>
            <p:sp>
              <p:nvSpPr>
                <p:cNvPr id="213087" name="Line 37"/>
                <p:cNvSpPr>
                  <a:spLocks noChangeShapeType="1"/>
                </p:cNvSpPr>
                <p:nvPr/>
              </p:nvSpPr>
              <p:spPr bwMode="auto">
                <a:xfrm flipV="1">
                  <a:off x="2090" y="1014"/>
                  <a:ext cx="0" cy="963"/>
                </a:xfrm>
                <a:prstGeom prst="line">
                  <a:avLst/>
                </a:prstGeom>
                <a:noFill/>
                <a:ln w="38100">
                  <a:solidFill>
                    <a:schemeClr val="accent2"/>
                  </a:solidFill>
                  <a:round/>
                  <a:headEnd/>
                  <a:tailEnd type="triangle" w="med" len="med"/>
                </a:ln>
              </p:spPr>
              <p:txBody>
                <a:bodyPr wrap="none" anchor="ctr"/>
                <a:lstStyle/>
                <a:p>
                  <a:endParaRPr lang="zh-CN" altLang="en-US"/>
                </a:p>
              </p:txBody>
            </p:sp>
            <p:graphicFrame>
              <p:nvGraphicFramePr>
                <p:cNvPr id="213030" name="Object 38"/>
                <p:cNvGraphicFramePr>
                  <a:graphicFrameLocks noChangeAspect="1"/>
                </p:cNvGraphicFramePr>
                <p:nvPr/>
              </p:nvGraphicFramePr>
              <p:xfrm>
                <a:off x="2163" y="960"/>
                <a:ext cx="669" cy="480"/>
              </p:xfrm>
              <a:graphic>
                <a:graphicData uri="http://schemas.openxmlformats.org/presentationml/2006/ole">
                  <mc:AlternateContent xmlns:mc="http://schemas.openxmlformats.org/markup-compatibility/2006">
                    <mc:Choice xmlns:v="urn:schemas-microsoft-com:vml" Requires="v">
                      <p:oleObj spid="_x0000_s213150" name="公式" r:id="rId12" imgW="342771" imgH="266670" progId="Equation.3">
                        <p:embed/>
                      </p:oleObj>
                    </mc:Choice>
                    <mc:Fallback>
                      <p:oleObj name="公式" r:id="rId12" imgW="342771" imgH="266670" progId="Equation.3">
                        <p:embed/>
                        <p:pic>
                          <p:nvPicPr>
                            <p:cNvPr id="0" name="Picture 3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63" y="960"/>
                              <a:ext cx="669" cy="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3031" name="Object 39"/>
                <p:cNvGraphicFramePr>
                  <a:graphicFrameLocks noChangeAspect="1"/>
                </p:cNvGraphicFramePr>
                <p:nvPr/>
              </p:nvGraphicFramePr>
              <p:xfrm>
                <a:off x="528" y="1121"/>
                <a:ext cx="624" cy="463"/>
              </p:xfrm>
              <a:graphic>
                <a:graphicData uri="http://schemas.openxmlformats.org/presentationml/2006/ole">
                  <mc:AlternateContent xmlns:mc="http://schemas.openxmlformats.org/markup-compatibility/2006">
                    <mc:Choice xmlns:v="urn:schemas-microsoft-com:vml" Requires="v">
                      <p:oleObj spid="_x0000_s213151" name="公式" r:id="rId14" imgW="317404" imgH="266670" progId="Equation.3">
                        <p:embed/>
                      </p:oleObj>
                    </mc:Choice>
                    <mc:Fallback>
                      <p:oleObj name="公式" r:id="rId14" imgW="317404" imgH="266670" progId="Equation.3">
                        <p:embed/>
                        <p:pic>
                          <p:nvPicPr>
                            <p:cNvPr id="0" name="Picture 3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8" y="1121"/>
                              <a:ext cx="624" cy="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3088" name="Line 40"/>
                <p:cNvSpPr>
                  <a:spLocks noChangeShapeType="1"/>
                </p:cNvSpPr>
                <p:nvPr/>
              </p:nvSpPr>
              <p:spPr bwMode="auto">
                <a:xfrm flipH="1" flipV="1">
                  <a:off x="1064" y="1254"/>
                  <a:ext cx="293" cy="295"/>
                </a:xfrm>
                <a:prstGeom prst="line">
                  <a:avLst/>
                </a:prstGeom>
                <a:noFill/>
                <a:ln w="38100">
                  <a:solidFill>
                    <a:schemeClr val="accent2"/>
                  </a:solidFill>
                  <a:round/>
                  <a:headEnd/>
                  <a:tailEnd type="triangle" w="med" len="med"/>
                </a:ln>
              </p:spPr>
              <p:txBody>
                <a:bodyPr wrap="none" anchor="ctr"/>
                <a:lstStyle/>
                <a:p>
                  <a:endParaRPr lang="zh-CN" altLang="en-US"/>
                </a:p>
              </p:txBody>
            </p:sp>
            <p:sp>
              <p:nvSpPr>
                <p:cNvPr id="213089" name="AutoShape 41"/>
                <p:cNvSpPr>
                  <a:spLocks noChangeArrowheads="1"/>
                </p:cNvSpPr>
                <p:nvPr/>
              </p:nvSpPr>
              <p:spPr bwMode="auto">
                <a:xfrm>
                  <a:off x="1968" y="1200"/>
                  <a:ext cx="220" cy="160"/>
                </a:xfrm>
                <a:prstGeom prst="curvedRightArrow">
                  <a:avLst>
                    <a:gd name="adj1" fmla="val 20000"/>
                    <a:gd name="adj2" fmla="val 40000"/>
                    <a:gd name="adj3" fmla="val 45833"/>
                  </a:avLst>
                </a:prstGeom>
                <a:solidFill>
                  <a:srgbClr val="FF0000"/>
                </a:solidFill>
                <a:ln w="9525">
                  <a:solidFill>
                    <a:srgbClr val="000000"/>
                  </a:solidFill>
                  <a:miter lim="800000"/>
                  <a:headEnd/>
                  <a:tailEnd/>
                </a:ln>
              </p:spPr>
              <p:txBody>
                <a:bodyPr wrap="none" anchor="ctr"/>
                <a:lstStyle/>
                <a:p>
                  <a:endParaRPr lang="zh-CN" altLang="en-US"/>
                </a:p>
              </p:txBody>
            </p:sp>
            <p:sp>
              <p:nvSpPr>
                <p:cNvPr id="213090" name="AutoShape 42"/>
                <p:cNvSpPr>
                  <a:spLocks noChangeArrowheads="1"/>
                </p:cNvSpPr>
                <p:nvPr/>
              </p:nvSpPr>
              <p:spPr bwMode="auto">
                <a:xfrm rot="-2123944">
                  <a:off x="1100" y="1308"/>
                  <a:ext cx="220" cy="160"/>
                </a:xfrm>
                <a:prstGeom prst="curvedRightArrow">
                  <a:avLst>
                    <a:gd name="adj1" fmla="val 20000"/>
                    <a:gd name="adj2" fmla="val 40000"/>
                    <a:gd name="adj3" fmla="val 45833"/>
                  </a:avLst>
                </a:prstGeom>
                <a:solidFill>
                  <a:srgbClr val="FF0000"/>
                </a:solidFill>
                <a:ln w="9525">
                  <a:solidFill>
                    <a:srgbClr val="000000"/>
                  </a:solidFill>
                  <a:miter lim="800000"/>
                  <a:headEnd/>
                  <a:tailEnd/>
                </a:ln>
              </p:spPr>
              <p:txBody>
                <a:bodyPr wrap="none" anchor="ctr"/>
                <a:lstStyle/>
                <a:p>
                  <a:endParaRPr lang="zh-CN" altLang="en-US"/>
                </a:p>
              </p:txBody>
            </p:sp>
          </p:grpSp>
        </p:grpSp>
      </p:grpSp>
      <p:grpSp>
        <p:nvGrpSpPr>
          <p:cNvPr id="213061" name="Group 69"/>
          <p:cNvGrpSpPr>
            <a:grpSpLocks/>
          </p:cNvGrpSpPr>
          <p:nvPr/>
        </p:nvGrpSpPr>
        <p:grpSpPr bwMode="auto">
          <a:xfrm>
            <a:off x="611188" y="5013325"/>
            <a:ext cx="8001000" cy="749300"/>
            <a:chOff x="0" y="0"/>
            <a:chExt cx="5040" cy="472"/>
          </a:xfrm>
        </p:grpSpPr>
        <p:graphicFrame>
          <p:nvGraphicFramePr>
            <p:cNvPr id="213062" name="Object 70"/>
            <p:cNvGraphicFramePr>
              <a:graphicFrameLocks noChangeAspect="1"/>
            </p:cNvGraphicFramePr>
            <p:nvPr/>
          </p:nvGraphicFramePr>
          <p:xfrm>
            <a:off x="0" y="0"/>
            <a:ext cx="678" cy="472"/>
          </p:xfrm>
          <a:graphic>
            <a:graphicData uri="http://schemas.openxmlformats.org/presentationml/2006/ole">
              <mc:AlternateContent xmlns:mc="http://schemas.openxmlformats.org/markup-compatibility/2006">
                <mc:Choice xmlns:v="urn:schemas-microsoft-com:vml" Requires="v">
                  <p:oleObj spid="_x0000_s213152" r:id="rId16" imgW="380822" imgH="266670" progId="Equation.3">
                    <p:embed/>
                  </p:oleObj>
                </mc:Choice>
                <mc:Fallback>
                  <p:oleObj r:id="rId16" imgW="380822" imgH="266670" progId="Equation.3">
                    <p:embed/>
                    <p:pic>
                      <p:nvPicPr>
                        <p:cNvPr id="0" name="Picture 7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678" cy="4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3071" name="Text Box 71"/>
            <p:cNvSpPr txBox="1">
              <a:spLocks noChangeArrowheads="1"/>
            </p:cNvSpPr>
            <p:nvPr/>
          </p:nvSpPr>
          <p:spPr bwMode="auto">
            <a:xfrm>
              <a:off x="720" y="107"/>
              <a:ext cx="4320" cy="327"/>
            </a:xfrm>
            <a:prstGeom prst="rect">
              <a:avLst/>
            </a:prstGeom>
            <a:noFill/>
            <a:ln w="9525">
              <a:noFill/>
              <a:miter lim="800000"/>
              <a:headEnd/>
              <a:tailEnd/>
            </a:ln>
          </p:spPr>
          <p:txBody>
            <a:bodyPr>
              <a:spAutoFit/>
            </a:bodyPr>
            <a:lstStyle/>
            <a:p>
              <a:pPr>
                <a:spcBef>
                  <a:spcPct val="50000"/>
                </a:spcBef>
              </a:pPr>
              <a:r>
                <a:rPr lang="zh-CN" altLang="en-US" sz="2800" b="1">
                  <a:solidFill>
                    <a:schemeClr val="accent2"/>
                  </a:solidFill>
                  <a:latin typeface="Times New Roman" pitchFamily="18" charset="0"/>
                </a:rPr>
                <a:t>描述质点系质心绕参考点的旋转运动</a:t>
              </a:r>
            </a:p>
          </p:txBody>
        </p:sp>
      </p:grpSp>
      <p:grpSp>
        <p:nvGrpSpPr>
          <p:cNvPr id="213064" name="Group 72"/>
          <p:cNvGrpSpPr>
            <a:grpSpLocks/>
          </p:cNvGrpSpPr>
          <p:nvPr/>
        </p:nvGrpSpPr>
        <p:grpSpPr bwMode="auto">
          <a:xfrm>
            <a:off x="611188" y="5734050"/>
            <a:ext cx="6748462" cy="747713"/>
            <a:chOff x="0" y="0"/>
            <a:chExt cx="4251" cy="471"/>
          </a:xfrm>
        </p:grpSpPr>
        <p:graphicFrame>
          <p:nvGraphicFramePr>
            <p:cNvPr id="213065" name="Object 73"/>
            <p:cNvGraphicFramePr>
              <a:graphicFrameLocks noChangeAspect="1"/>
            </p:cNvGraphicFramePr>
            <p:nvPr/>
          </p:nvGraphicFramePr>
          <p:xfrm>
            <a:off x="0" y="0"/>
            <a:ext cx="744" cy="471"/>
          </p:xfrm>
          <a:graphic>
            <a:graphicData uri="http://schemas.openxmlformats.org/presentationml/2006/ole">
              <mc:AlternateContent xmlns:mc="http://schemas.openxmlformats.org/markup-compatibility/2006">
                <mc:Choice xmlns:v="urn:schemas-microsoft-com:vml" Requires="v">
                  <p:oleObj spid="_x0000_s213153" r:id="rId18" imgW="368138" imgH="266670" progId="Equation.3">
                    <p:embed/>
                  </p:oleObj>
                </mc:Choice>
                <mc:Fallback>
                  <p:oleObj r:id="rId18" imgW="368138" imgH="266670" progId="Equation.3">
                    <p:embed/>
                    <p:pic>
                      <p:nvPicPr>
                        <p:cNvPr id="0" name="Picture 7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744" cy="4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3070" name="Text Box 74"/>
            <p:cNvSpPr txBox="1">
              <a:spLocks noChangeArrowheads="1"/>
            </p:cNvSpPr>
            <p:nvPr/>
          </p:nvSpPr>
          <p:spPr bwMode="auto">
            <a:xfrm>
              <a:off x="768" y="48"/>
              <a:ext cx="3483" cy="327"/>
            </a:xfrm>
            <a:prstGeom prst="rect">
              <a:avLst/>
            </a:prstGeom>
            <a:noFill/>
            <a:ln w="9525">
              <a:noFill/>
              <a:miter lim="800000"/>
              <a:headEnd/>
              <a:tailEnd/>
            </a:ln>
          </p:spPr>
          <p:txBody>
            <a:bodyPr>
              <a:spAutoFit/>
            </a:bodyPr>
            <a:lstStyle/>
            <a:p>
              <a:pPr>
                <a:spcBef>
                  <a:spcPct val="50000"/>
                </a:spcBef>
              </a:pPr>
              <a:r>
                <a:rPr lang="zh-CN" altLang="en-US" sz="2800" b="1">
                  <a:solidFill>
                    <a:schemeClr val="accent2"/>
                  </a:solidFill>
                  <a:latin typeface="Times New Roman" pitchFamily="18" charset="0"/>
                </a:rPr>
                <a:t>描述质点系绕质心的旋转运动</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3004"/>
                                        </p:tgtEl>
                                        <p:attrNameLst>
                                          <p:attrName>style.visibility</p:attrName>
                                        </p:attrNameLst>
                                      </p:cBhvr>
                                      <p:to>
                                        <p:strVal val="visible"/>
                                      </p:to>
                                    </p:set>
                                    <p:animEffect transition="in" filter="blinds(horizontal)">
                                      <p:cBhvr>
                                        <p:cTn id="7" dur="500"/>
                                        <p:tgtEl>
                                          <p:spTgt spid="21300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213061"/>
                                        </p:tgtEl>
                                        <p:attrNameLst>
                                          <p:attrName>style.visibility</p:attrName>
                                        </p:attrNameLst>
                                      </p:cBhvr>
                                      <p:to>
                                        <p:strVal val="visible"/>
                                      </p:to>
                                    </p:set>
                                    <p:animEffect transition="in" filter="blinds(vertical)">
                                      <p:cBhvr>
                                        <p:cTn id="12" dur="500"/>
                                        <p:tgtEl>
                                          <p:spTgt spid="21306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213064"/>
                                        </p:tgtEl>
                                        <p:attrNameLst>
                                          <p:attrName>style.visibility</p:attrName>
                                        </p:attrNameLst>
                                      </p:cBhvr>
                                      <p:to>
                                        <p:strVal val="visible"/>
                                      </p:to>
                                    </p:set>
                                    <p:animEffect transition="in" filter="blinds(vertical)">
                                      <p:cBhvr>
                                        <p:cTn id="17" dur="500"/>
                                        <p:tgtEl>
                                          <p:spTgt spid="213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4018" name="Group 2"/>
          <p:cNvGrpSpPr>
            <a:grpSpLocks/>
          </p:cNvGrpSpPr>
          <p:nvPr/>
        </p:nvGrpSpPr>
        <p:grpSpPr bwMode="auto">
          <a:xfrm>
            <a:off x="228600" y="3689350"/>
            <a:ext cx="5375275" cy="747713"/>
            <a:chOff x="144" y="2069"/>
            <a:chExt cx="3386" cy="471"/>
          </a:xfrm>
        </p:grpSpPr>
        <p:grpSp>
          <p:nvGrpSpPr>
            <p:cNvPr id="214116" name="Group 3"/>
            <p:cNvGrpSpPr>
              <a:grpSpLocks/>
            </p:cNvGrpSpPr>
            <p:nvPr/>
          </p:nvGrpSpPr>
          <p:grpSpPr bwMode="auto">
            <a:xfrm>
              <a:off x="144" y="2117"/>
              <a:ext cx="2197" cy="379"/>
              <a:chOff x="432" y="1824"/>
              <a:chExt cx="2016" cy="348"/>
            </a:xfrm>
          </p:grpSpPr>
          <p:sp>
            <p:nvSpPr>
              <p:cNvPr id="214117" name="Text Box 4"/>
              <p:cNvSpPr txBox="1">
                <a:spLocks noChangeArrowheads="1"/>
              </p:cNvSpPr>
              <p:nvPr/>
            </p:nvSpPr>
            <p:spPr bwMode="auto">
              <a:xfrm>
                <a:off x="672" y="1824"/>
                <a:ext cx="1776" cy="300"/>
              </a:xfrm>
              <a:prstGeom prst="rect">
                <a:avLst/>
              </a:prstGeom>
              <a:noFill/>
              <a:ln w="9525">
                <a:noFill/>
                <a:miter lim="800000"/>
                <a:headEnd/>
                <a:tailEnd/>
              </a:ln>
            </p:spPr>
            <p:txBody>
              <a:bodyPr>
                <a:spAutoFit/>
              </a:bodyPr>
              <a:lstStyle/>
              <a:p>
                <a:pPr>
                  <a:spcBef>
                    <a:spcPct val="50000"/>
                  </a:spcBef>
                </a:pPr>
                <a:r>
                  <a:rPr kumimoji="1" lang="zh-CN" altLang="en-US" sz="2800" b="1">
                    <a:solidFill>
                      <a:schemeClr val="accent2"/>
                    </a:solidFill>
                    <a:latin typeface="Times New Roman" pitchFamily="18" charset="0"/>
                  </a:rPr>
                  <a:t>对</a:t>
                </a:r>
                <a:r>
                  <a:rPr kumimoji="1" lang="en-US" altLang="zh-CN" sz="2800" b="1">
                    <a:solidFill>
                      <a:schemeClr val="accent2"/>
                    </a:solidFill>
                    <a:latin typeface="Times New Roman" pitchFamily="18" charset="0"/>
                  </a:rPr>
                  <a:t>O</a:t>
                </a:r>
                <a:r>
                  <a:rPr kumimoji="1" lang="zh-CN" altLang="en-US" sz="2800" b="1">
                    <a:solidFill>
                      <a:schemeClr val="accent2"/>
                    </a:solidFill>
                    <a:latin typeface="Times New Roman" pitchFamily="18" charset="0"/>
                  </a:rPr>
                  <a:t>的角动量：</a:t>
                </a:r>
              </a:p>
            </p:txBody>
          </p:sp>
          <p:graphicFrame>
            <p:nvGraphicFramePr>
              <p:cNvPr id="214021" name="Object 5"/>
              <p:cNvGraphicFramePr>
                <a:graphicFrameLocks noChangeAspect="1"/>
              </p:cNvGraphicFramePr>
              <p:nvPr/>
            </p:nvGraphicFramePr>
            <p:xfrm>
              <a:off x="432" y="1824"/>
              <a:ext cx="290" cy="348"/>
            </p:xfrm>
            <a:graphic>
              <a:graphicData uri="http://schemas.openxmlformats.org/presentationml/2006/ole">
                <mc:AlternateContent xmlns:mc="http://schemas.openxmlformats.org/markup-compatibility/2006">
                  <mc:Choice xmlns:v="urn:schemas-microsoft-com:vml" Requires="v">
                    <p:oleObj spid="_x0000_s214236" name="公式" r:id="rId4" imgW="190734" imgH="228818" progId="Equation.3">
                      <p:embed/>
                    </p:oleObj>
                  </mc:Choice>
                  <mc:Fallback>
                    <p:oleObj name="公式" r:id="rId4" imgW="190734" imgH="228818"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 y="1824"/>
                            <a:ext cx="290" cy="3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14022" name="Object 6"/>
            <p:cNvGraphicFramePr>
              <a:graphicFrameLocks noChangeAspect="1"/>
            </p:cNvGraphicFramePr>
            <p:nvPr/>
          </p:nvGraphicFramePr>
          <p:xfrm>
            <a:off x="2016" y="2069"/>
            <a:ext cx="1514" cy="471"/>
          </p:xfrm>
          <a:graphic>
            <a:graphicData uri="http://schemas.openxmlformats.org/presentationml/2006/ole">
              <mc:AlternateContent xmlns:mc="http://schemas.openxmlformats.org/markup-compatibility/2006">
                <mc:Choice xmlns:v="urn:schemas-microsoft-com:vml" Requires="v">
                  <p:oleObj spid="_x0000_s214237" name="公式" r:id="rId6" imgW="812520" imgH="253800" progId="Equation.3">
                    <p:embed/>
                  </p:oleObj>
                </mc:Choice>
                <mc:Fallback>
                  <p:oleObj name="公式" r:id="rId6" imgW="812520" imgH="253800"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6" y="2069"/>
                          <a:ext cx="1514" cy="4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14077" name="Text Box 7"/>
          <p:cNvSpPr txBox="1">
            <a:spLocks noChangeArrowheads="1"/>
          </p:cNvSpPr>
          <p:nvPr/>
        </p:nvSpPr>
        <p:spPr bwMode="auto">
          <a:xfrm>
            <a:off x="228600" y="461963"/>
            <a:ext cx="4095750" cy="519112"/>
          </a:xfrm>
          <a:prstGeom prst="rect">
            <a:avLst/>
          </a:prstGeom>
          <a:noFill/>
          <a:ln w="9525">
            <a:noFill/>
            <a:miter lim="800000"/>
            <a:headEnd/>
            <a:tailEnd/>
          </a:ln>
        </p:spPr>
        <p:txBody>
          <a:bodyPr wrap="none">
            <a:spAutoFit/>
          </a:bodyPr>
          <a:lstStyle/>
          <a:p>
            <a:r>
              <a:rPr kumimoji="1" lang="en-US" altLang="zh-CN" sz="2800" b="1">
                <a:solidFill>
                  <a:schemeClr val="accent2"/>
                </a:solidFill>
                <a:latin typeface="Times New Roman" pitchFamily="18" charset="0"/>
              </a:rPr>
              <a:t>3. </a:t>
            </a:r>
            <a:r>
              <a:rPr kumimoji="1" lang="zh-CN" altLang="en-US" sz="2800" b="1">
                <a:solidFill>
                  <a:schemeClr val="accent2"/>
                </a:solidFill>
                <a:latin typeface="宋体" charset="-122"/>
              </a:rPr>
              <a:t>定轴转动刚体的角动量</a:t>
            </a:r>
          </a:p>
        </p:txBody>
      </p:sp>
      <p:grpSp>
        <p:nvGrpSpPr>
          <p:cNvPr id="214024" name="Group 8"/>
          <p:cNvGrpSpPr>
            <a:grpSpLocks/>
          </p:cNvGrpSpPr>
          <p:nvPr/>
        </p:nvGrpSpPr>
        <p:grpSpPr bwMode="auto">
          <a:xfrm>
            <a:off x="228600" y="4387850"/>
            <a:ext cx="5768975" cy="2281238"/>
            <a:chOff x="127" y="2592"/>
            <a:chExt cx="3634" cy="1437"/>
          </a:xfrm>
        </p:grpSpPr>
        <p:graphicFrame>
          <p:nvGraphicFramePr>
            <p:cNvPr id="214025" name="Object 9"/>
            <p:cNvGraphicFramePr>
              <a:graphicFrameLocks noChangeAspect="1"/>
            </p:cNvGraphicFramePr>
            <p:nvPr/>
          </p:nvGraphicFramePr>
          <p:xfrm>
            <a:off x="127" y="2592"/>
            <a:ext cx="3634" cy="864"/>
          </p:xfrm>
          <a:graphic>
            <a:graphicData uri="http://schemas.openxmlformats.org/presentationml/2006/ole">
              <mc:AlternateContent xmlns:mc="http://schemas.openxmlformats.org/markup-compatibility/2006">
                <mc:Choice xmlns:v="urn:schemas-microsoft-com:vml" Requires="v">
                  <p:oleObj spid="_x0000_s214238" name="公式" r:id="rId8" imgW="2133360" imgH="507960" progId="Equation.3">
                    <p:embed/>
                  </p:oleObj>
                </mc:Choice>
                <mc:Fallback>
                  <p:oleObj name="公式" r:id="rId8" imgW="2133360" imgH="507960" progId="Equation.3">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7" y="2592"/>
                          <a:ext cx="3634" cy="8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4026" name="Object 10"/>
            <p:cNvGraphicFramePr>
              <a:graphicFrameLocks noChangeAspect="1"/>
            </p:cNvGraphicFramePr>
            <p:nvPr/>
          </p:nvGraphicFramePr>
          <p:xfrm>
            <a:off x="821" y="3600"/>
            <a:ext cx="1289" cy="429"/>
          </p:xfrm>
          <a:graphic>
            <a:graphicData uri="http://schemas.openxmlformats.org/presentationml/2006/ole">
              <mc:AlternateContent xmlns:mc="http://schemas.openxmlformats.org/markup-compatibility/2006">
                <mc:Choice xmlns:v="urn:schemas-microsoft-com:vml" Requires="v">
                  <p:oleObj spid="_x0000_s214239" name="公式" r:id="rId10" imgW="749160" imgH="253800" progId="Equation.3">
                    <p:embed/>
                  </p:oleObj>
                </mc:Choice>
                <mc:Fallback>
                  <p:oleObj name="公式" r:id="rId10" imgW="749160" imgH="253800" progId="Equation.3">
                    <p:embed/>
                    <p:pic>
                      <p:nvPicPr>
                        <p:cNvPr id="0"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1" y="3600"/>
                          <a:ext cx="1289" cy="4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4115" name="Text Box 11"/>
            <p:cNvSpPr txBox="1">
              <a:spLocks noChangeArrowheads="1"/>
            </p:cNvSpPr>
            <p:nvPr/>
          </p:nvSpPr>
          <p:spPr bwMode="auto">
            <a:xfrm>
              <a:off x="240" y="3648"/>
              <a:ext cx="418" cy="327"/>
            </a:xfrm>
            <a:prstGeom prst="rect">
              <a:avLst/>
            </a:prstGeom>
            <a:noFill/>
            <a:ln w="9525">
              <a:noFill/>
              <a:miter lim="800000"/>
              <a:headEnd/>
              <a:tailEnd/>
            </a:ln>
          </p:spPr>
          <p:txBody>
            <a:bodyPr>
              <a:spAutoFit/>
            </a:bodyPr>
            <a:lstStyle/>
            <a:p>
              <a:pPr>
                <a:spcBef>
                  <a:spcPct val="50000"/>
                </a:spcBef>
              </a:pPr>
              <a:r>
                <a:rPr kumimoji="1" lang="zh-CN" altLang="en-US" sz="2800" b="1">
                  <a:solidFill>
                    <a:schemeClr val="accent2"/>
                  </a:solidFill>
                  <a:latin typeface="Times New Roman" pitchFamily="18" charset="0"/>
                </a:rPr>
                <a:t>即</a:t>
              </a:r>
            </a:p>
          </p:txBody>
        </p:sp>
      </p:grpSp>
      <p:grpSp>
        <p:nvGrpSpPr>
          <p:cNvPr id="214079" name="Group 12"/>
          <p:cNvGrpSpPr>
            <a:grpSpLocks/>
          </p:cNvGrpSpPr>
          <p:nvPr/>
        </p:nvGrpSpPr>
        <p:grpSpPr bwMode="auto">
          <a:xfrm>
            <a:off x="244475" y="1104900"/>
            <a:ext cx="4543425" cy="2468563"/>
            <a:chOff x="336" y="432"/>
            <a:chExt cx="2862" cy="1555"/>
          </a:xfrm>
        </p:grpSpPr>
        <p:sp>
          <p:nvSpPr>
            <p:cNvPr id="214114" name="Text Box 13"/>
            <p:cNvSpPr txBox="1">
              <a:spLocks noChangeArrowheads="1"/>
            </p:cNvSpPr>
            <p:nvPr/>
          </p:nvSpPr>
          <p:spPr bwMode="auto">
            <a:xfrm>
              <a:off x="336" y="432"/>
              <a:ext cx="2679" cy="1539"/>
            </a:xfrm>
            <a:prstGeom prst="rect">
              <a:avLst/>
            </a:prstGeom>
            <a:noFill/>
            <a:ln w="9525">
              <a:noFill/>
              <a:miter lim="800000"/>
              <a:headEnd/>
              <a:tailEnd/>
            </a:ln>
          </p:spPr>
          <p:txBody>
            <a:bodyPr>
              <a:spAutoFit/>
            </a:bodyPr>
            <a:lstStyle/>
            <a:p>
              <a:pPr>
                <a:spcBef>
                  <a:spcPct val="50000"/>
                </a:spcBef>
              </a:pPr>
              <a:r>
                <a:rPr kumimoji="1" lang="zh-CN" altLang="en-US" sz="2800" b="1">
                  <a:latin typeface="Times New Roman" pitchFamily="18" charset="0"/>
                </a:rPr>
                <a:t>转轴          角速度</a:t>
              </a:r>
            </a:p>
            <a:p>
              <a:pPr>
                <a:spcBef>
                  <a:spcPct val="50000"/>
                </a:spcBef>
              </a:pPr>
              <a:r>
                <a:rPr kumimoji="1" lang="zh-CN" altLang="en-US" sz="2800" b="1">
                  <a:latin typeface="Times New Roman" pitchFamily="18" charset="0"/>
                </a:rPr>
                <a:t>刚体上任一质点</a:t>
              </a:r>
            </a:p>
            <a:p>
              <a:pPr>
                <a:spcBef>
                  <a:spcPct val="50000"/>
                </a:spcBef>
              </a:pPr>
              <a:r>
                <a:rPr kumimoji="1" lang="zh-CN" altLang="en-US" sz="2800" b="1">
                  <a:latin typeface="Times New Roman" pitchFamily="18" charset="0"/>
                </a:rPr>
                <a:t>转轴与其转动平面交点</a:t>
              </a:r>
              <a:r>
                <a:rPr kumimoji="1" lang="en-US" altLang="zh-CN" sz="2800" b="1">
                  <a:latin typeface="Times New Roman" pitchFamily="18" charset="0"/>
                </a:rPr>
                <a:t>O</a:t>
              </a:r>
            </a:p>
            <a:p>
              <a:pPr>
                <a:spcBef>
                  <a:spcPct val="50000"/>
                </a:spcBef>
              </a:pPr>
              <a:r>
                <a:rPr kumimoji="1" lang="en-US" altLang="zh-CN" sz="2800" b="1">
                  <a:latin typeface="Times New Roman" pitchFamily="18" charset="0"/>
                </a:rPr>
                <a:t>     </a:t>
              </a:r>
              <a:r>
                <a:rPr kumimoji="1" lang="zh-CN" altLang="en-US" sz="2800" b="1">
                  <a:latin typeface="Times New Roman" pitchFamily="18" charset="0"/>
                </a:rPr>
                <a:t>绕 </a:t>
              </a:r>
              <a:r>
                <a:rPr kumimoji="1" lang="en-US" altLang="zh-CN" sz="2800" b="1">
                  <a:latin typeface="Times New Roman" pitchFamily="18" charset="0"/>
                </a:rPr>
                <a:t>O</a:t>
              </a:r>
              <a:r>
                <a:rPr kumimoji="1" lang="zh-CN" altLang="en-US" sz="2800" b="1">
                  <a:latin typeface="Times New Roman" pitchFamily="18" charset="0"/>
                </a:rPr>
                <a:t>圆周运动半径为     </a:t>
              </a:r>
            </a:p>
          </p:txBody>
        </p:sp>
        <p:graphicFrame>
          <p:nvGraphicFramePr>
            <p:cNvPr id="214030" name="Object 14"/>
            <p:cNvGraphicFramePr>
              <a:graphicFrameLocks noChangeAspect="1"/>
            </p:cNvGraphicFramePr>
            <p:nvPr/>
          </p:nvGraphicFramePr>
          <p:xfrm>
            <a:off x="2154" y="432"/>
            <a:ext cx="275" cy="322"/>
          </p:xfrm>
          <a:graphic>
            <a:graphicData uri="http://schemas.openxmlformats.org/presentationml/2006/ole">
              <mc:AlternateContent xmlns:mc="http://schemas.openxmlformats.org/markup-compatibility/2006">
                <mc:Choice xmlns:v="urn:schemas-microsoft-com:vml" Requires="v">
                  <p:oleObj spid="_x0000_s214240" name="公式" r:id="rId12" imgW="152453" imgH="177809" progId="Equation.3">
                    <p:embed/>
                  </p:oleObj>
                </mc:Choice>
                <mc:Fallback>
                  <p:oleObj name="公式" r:id="rId12" imgW="152453" imgH="177809" progId="Equation.3">
                    <p:embed/>
                    <p:pic>
                      <p:nvPicPr>
                        <p:cNvPr id="0" name="Picture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54" y="432"/>
                          <a:ext cx="275" cy="3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4031" name="Object 15"/>
            <p:cNvGraphicFramePr>
              <a:graphicFrameLocks noChangeAspect="1"/>
            </p:cNvGraphicFramePr>
            <p:nvPr/>
          </p:nvGraphicFramePr>
          <p:xfrm>
            <a:off x="2010" y="816"/>
            <a:ext cx="319" cy="384"/>
          </p:xfrm>
          <a:graphic>
            <a:graphicData uri="http://schemas.openxmlformats.org/presentationml/2006/ole">
              <mc:AlternateContent xmlns:mc="http://schemas.openxmlformats.org/markup-compatibility/2006">
                <mc:Choice xmlns:v="urn:schemas-microsoft-com:vml" Requires="v">
                  <p:oleObj spid="_x0000_s214241" name="公式" r:id="rId14" imgW="190734" imgH="228818" progId="Equation.3">
                    <p:embed/>
                  </p:oleObj>
                </mc:Choice>
                <mc:Fallback>
                  <p:oleObj name="公式" r:id="rId14" imgW="190734" imgH="228818" progId="Equation.3">
                    <p:embed/>
                    <p:pic>
                      <p:nvPicPr>
                        <p:cNvPr id="0" name="Picture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10" y="816"/>
                          <a:ext cx="319"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4032" name="Object 16"/>
            <p:cNvGraphicFramePr>
              <a:graphicFrameLocks noChangeAspect="1"/>
            </p:cNvGraphicFramePr>
            <p:nvPr/>
          </p:nvGraphicFramePr>
          <p:xfrm>
            <a:off x="910" y="480"/>
            <a:ext cx="239" cy="240"/>
          </p:xfrm>
          <a:graphic>
            <a:graphicData uri="http://schemas.openxmlformats.org/presentationml/2006/ole">
              <mc:AlternateContent xmlns:mc="http://schemas.openxmlformats.org/markup-compatibility/2006">
                <mc:Choice xmlns:v="urn:schemas-microsoft-com:vml" Requires="v">
                  <p:oleObj spid="_x0000_s214242" name="公式" r:id="rId16" imgW="127372" imgH="127372" progId="Equation.3">
                    <p:embed/>
                  </p:oleObj>
                </mc:Choice>
                <mc:Fallback>
                  <p:oleObj name="公式" r:id="rId16" imgW="127372" imgH="127372" progId="Equation.3">
                    <p:embed/>
                    <p:pic>
                      <p:nvPicPr>
                        <p:cNvPr id="0" name="Picture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10" y="480"/>
                          <a:ext cx="239"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4033" name="Object 17"/>
            <p:cNvGraphicFramePr>
              <a:graphicFrameLocks noChangeAspect="1"/>
            </p:cNvGraphicFramePr>
            <p:nvPr/>
          </p:nvGraphicFramePr>
          <p:xfrm>
            <a:off x="384" y="1584"/>
            <a:ext cx="319" cy="384"/>
          </p:xfrm>
          <a:graphic>
            <a:graphicData uri="http://schemas.openxmlformats.org/presentationml/2006/ole">
              <mc:AlternateContent xmlns:mc="http://schemas.openxmlformats.org/markup-compatibility/2006">
                <mc:Choice xmlns:v="urn:schemas-microsoft-com:vml" Requires="v">
                  <p:oleObj spid="_x0000_s214243" name="公式" r:id="rId18" imgW="190734" imgH="228818" progId="Equation.3">
                    <p:embed/>
                  </p:oleObj>
                </mc:Choice>
                <mc:Fallback>
                  <p:oleObj name="公式" r:id="rId18" imgW="190734" imgH="228818" progId="Equation.3">
                    <p:embed/>
                    <p:pic>
                      <p:nvPicPr>
                        <p:cNvPr id="0" name="Picture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4" y="1584"/>
                          <a:ext cx="319"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4034" name="Object 18"/>
            <p:cNvGraphicFramePr>
              <a:graphicFrameLocks noChangeAspect="1"/>
            </p:cNvGraphicFramePr>
            <p:nvPr/>
          </p:nvGraphicFramePr>
          <p:xfrm>
            <a:off x="2775" y="1584"/>
            <a:ext cx="423" cy="403"/>
          </p:xfrm>
          <a:graphic>
            <a:graphicData uri="http://schemas.openxmlformats.org/presentationml/2006/ole">
              <mc:AlternateContent xmlns:mc="http://schemas.openxmlformats.org/markup-compatibility/2006">
                <mc:Choice xmlns:v="urn:schemas-microsoft-com:vml" Requires="v">
                  <p:oleObj spid="_x0000_s214244" name="公式" r:id="rId19" imgW="126720" imgH="228600" progId="Equation.3">
                    <p:embed/>
                  </p:oleObj>
                </mc:Choice>
                <mc:Fallback>
                  <p:oleObj name="公式" r:id="rId19" imgW="126720" imgH="228600" progId="Equation.3">
                    <p:embed/>
                    <p:pic>
                      <p:nvPicPr>
                        <p:cNvPr id="0" name="Picture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75" y="1584"/>
                          <a:ext cx="423" cy="4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14080" name="Group 19"/>
          <p:cNvGrpSpPr>
            <a:grpSpLocks/>
          </p:cNvGrpSpPr>
          <p:nvPr/>
        </p:nvGrpSpPr>
        <p:grpSpPr bwMode="auto">
          <a:xfrm>
            <a:off x="6227763" y="836613"/>
            <a:ext cx="2695575" cy="5500687"/>
            <a:chOff x="3736" y="192"/>
            <a:chExt cx="1976" cy="3761"/>
          </a:xfrm>
        </p:grpSpPr>
        <p:grpSp>
          <p:nvGrpSpPr>
            <p:cNvPr id="214081" name="Group 20"/>
            <p:cNvGrpSpPr>
              <a:grpSpLocks/>
            </p:cNvGrpSpPr>
            <p:nvPr/>
          </p:nvGrpSpPr>
          <p:grpSpPr bwMode="auto">
            <a:xfrm>
              <a:off x="3736" y="192"/>
              <a:ext cx="1976" cy="3761"/>
              <a:chOff x="3784" y="192"/>
              <a:chExt cx="1976" cy="3761"/>
            </a:xfrm>
          </p:grpSpPr>
          <p:grpSp>
            <p:nvGrpSpPr>
              <p:cNvPr id="214082" name="Group 21"/>
              <p:cNvGrpSpPr>
                <a:grpSpLocks/>
              </p:cNvGrpSpPr>
              <p:nvPr/>
            </p:nvGrpSpPr>
            <p:grpSpPr bwMode="auto">
              <a:xfrm>
                <a:off x="3784" y="192"/>
                <a:ext cx="1976" cy="3761"/>
                <a:chOff x="3744" y="192"/>
                <a:chExt cx="1976" cy="3761"/>
              </a:xfrm>
            </p:grpSpPr>
            <p:sp>
              <p:nvSpPr>
                <p:cNvPr id="214084" name="Rectangle 22"/>
                <p:cNvSpPr>
                  <a:spLocks noChangeArrowheads="1"/>
                </p:cNvSpPr>
                <p:nvPr/>
              </p:nvSpPr>
              <p:spPr bwMode="auto">
                <a:xfrm>
                  <a:off x="3792" y="192"/>
                  <a:ext cx="1920" cy="3761"/>
                </a:xfrm>
                <a:prstGeom prst="rect">
                  <a:avLst/>
                </a:prstGeom>
                <a:solidFill>
                  <a:srgbClr val="FFFFFF"/>
                </a:solidFill>
                <a:ln w="9525">
                  <a:solidFill>
                    <a:srgbClr val="993300"/>
                  </a:solidFill>
                  <a:miter lim="800000"/>
                  <a:headEnd/>
                  <a:tailEnd/>
                </a:ln>
              </p:spPr>
              <p:txBody>
                <a:bodyPr wrap="none" anchor="ctr"/>
                <a:lstStyle/>
                <a:p>
                  <a:endParaRPr lang="zh-CN" altLang="en-US"/>
                </a:p>
              </p:txBody>
            </p:sp>
            <p:grpSp>
              <p:nvGrpSpPr>
                <p:cNvPr id="214085" name="Group 23"/>
                <p:cNvGrpSpPr>
                  <a:grpSpLocks/>
                </p:cNvGrpSpPr>
                <p:nvPr/>
              </p:nvGrpSpPr>
              <p:grpSpPr bwMode="auto">
                <a:xfrm>
                  <a:off x="3744" y="240"/>
                  <a:ext cx="1976" cy="3648"/>
                  <a:chOff x="3744" y="240"/>
                  <a:chExt cx="1976" cy="3648"/>
                </a:xfrm>
              </p:grpSpPr>
              <p:grpSp>
                <p:nvGrpSpPr>
                  <p:cNvPr id="214086" name="Group 24"/>
                  <p:cNvGrpSpPr>
                    <a:grpSpLocks/>
                  </p:cNvGrpSpPr>
                  <p:nvPr/>
                </p:nvGrpSpPr>
                <p:grpSpPr bwMode="auto">
                  <a:xfrm>
                    <a:off x="3936" y="432"/>
                    <a:ext cx="1784" cy="3456"/>
                    <a:chOff x="3936" y="432"/>
                    <a:chExt cx="1784" cy="3456"/>
                  </a:xfrm>
                </p:grpSpPr>
                <p:graphicFrame>
                  <p:nvGraphicFramePr>
                    <p:cNvPr id="214041" name="Object 25"/>
                    <p:cNvGraphicFramePr>
                      <a:graphicFrameLocks noChangeAspect="1"/>
                    </p:cNvGraphicFramePr>
                    <p:nvPr/>
                  </p:nvGraphicFramePr>
                  <p:xfrm>
                    <a:off x="5376" y="1557"/>
                    <a:ext cx="344" cy="384"/>
                  </p:xfrm>
                  <a:graphic>
                    <a:graphicData uri="http://schemas.openxmlformats.org/presentationml/2006/ole">
                      <mc:AlternateContent xmlns:mc="http://schemas.openxmlformats.org/markup-compatibility/2006">
                        <mc:Choice xmlns:v="urn:schemas-microsoft-com:vml" Requires="v">
                          <p:oleObj spid="_x0000_s214245" name="公式" r:id="rId21" imgW="140017" imgH="228917" progId="Equation.3">
                            <p:embed/>
                          </p:oleObj>
                        </mc:Choice>
                        <mc:Fallback>
                          <p:oleObj name="公式" r:id="rId21" imgW="140017" imgH="228917" progId="Equation.3">
                            <p:embed/>
                            <p:pic>
                              <p:nvPicPr>
                                <p:cNvPr id="0" name="Picture 2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76" y="1557"/>
                                  <a:ext cx="344"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14089" name="Group 26"/>
                    <p:cNvGrpSpPr>
                      <a:grpSpLocks/>
                    </p:cNvGrpSpPr>
                    <p:nvPr/>
                  </p:nvGrpSpPr>
                  <p:grpSpPr bwMode="auto">
                    <a:xfrm>
                      <a:off x="3936" y="432"/>
                      <a:ext cx="1568" cy="3456"/>
                      <a:chOff x="3936" y="432"/>
                      <a:chExt cx="1568" cy="3456"/>
                    </a:xfrm>
                  </p:grpSpPr>
                  <p:sp>
                    <p:nvSpPr>
                      <p:cNvPr id="214090" name="Line 27"/>
                      <p:cNvSpPr>
                        <a:spLocks noChangeShapeType="1"/>
                      </p:cNvSpPr>
                      <p:nvPr/>
                    </p:nvSpPr>
                    <p:spPr bwMode="auto">
                      <a:xfrm>
                        <a:off x="4704" y="1728"/>
                        <a:ext cx="0" cy="288"/>
                      </a:xfrm>
                      <a:prstGeom prst="line">
                        <a:avLst/>
                      </a:prstGeom>
                      <a:noFill/>
                      <a:ln w="9525">
                        <a:solidFill>
                          <a:srgbClr val="000000"/>
                        </a:solidFill>
                        <a:prstDash val="dashDot"/>
                        <a:round/>
                        <a:headEnd/>
                        <a:tailEnd/>
                      </a:ln>
                    </p:spPr>
                    <p:txBody>
                      <a:bodyPr wrap="none" anchor="ctr"/>
                      <a:lstStyle/>
                      <a:p>
                        <a:endParaRPr lang="zh-CN" altLang="en-US"/>
                      </a:p>
                    </p:txBody>
                  </p:sp>
                  <p:grpSp>
                    <p:nvGrpSpPr>
                      <p:cNvPr id="214091" name="Group 28"/>
                      <p:cNvGrpSpPr>
                        <a:grpSpLocks/>
                      </p:cNvGrpSpPr>
                      <p:nvPr/>
                    </p:nvGrpSpPr>
                    <p:grpSpPr bwMode="auto">
                      <a:xfrm>
                        <a:off x="3936" y="432"/>
                        <a:ext cx="1568" cy="3456"/>
                        <a:chOff x="3936" y="432"/>
                        <a:chExt cx="1568" cy="3456"/>
                      </a:xfrm>
                    </p:grpSpPr>
                    <p:sp>
                      <p:nvSpPr>
                        <p:cNvPr id="214092" name="Line 29"/>
                        <p:cNvSpPr>
                          <a:spLocks noChangeShapeType="1"/>
                        </p:cNvSpPr>
                        <p:nvPr/>
                      </p:nvSpPr>
                      <p:spPr bwMode="auto">
                        <a:xfrm>
                          <a:off x="4656" y="3408"/>
                          <a:ext cx="0" cy="288"/>
                        </a:xfrm>
                        <a:prstGeom prst="line">
                          <a:avLst/>
                        </a:prstGeom>
                        <a:noFill/>
                        <a:ln w="28575">
                          <a:solidFill>
                            <a:srgbClr val="000000"/>
                          </a:solidFill>
                          <a:round/>
                          <a:headEnd/>
                          <a:tailEnd/>
                        </a:ln>
                      </p:spPr>
                      <p:txBody>
                        <a:bodyPr wrap="none" anchor="ctr"/>
                        <a:lstStyle/>
                        <a:p>
                          <a:endParaRPr lang="zh-CN" altLang="en-US"/>
                        </a:p>
                      </p:txBody>
                    </p:sp>
                    <p:grpSp>
                      <p:nvGrpSpPr>
                        <p:cNvPr id="214093" name="Group 30"/>
                        <p:cNvGrpSpPr>
                          <a:grpSpLocks/>
                        </p:cNvGrpSpPr>
                        <p:nvPr/>
                      </p:nvGrpSpPr>
                      <p:grpSpPr bwMode="auto">
                        <a:xfrm>
                          <a:off x="3936" y="432"/>
                          <a:ext cx="1568" cy="3456"/>
                          <a:chOff x="3936" y="432"/>
                          <a:chExt cx="1568" cy="3456"/>
                        </a:xfrm>
                      </p:grpSpPr>
                      <p:grpSp>
                        <p:nvGrpSpPr>
                          <p:cNvPr id="214094" name="Group 31"/>
                          <p:cNvGrpSpPr>
                            <a:grpSpLocks/>
                          </p:cNvGrpSpPr>
                          <p:nvPr/>
                        </p:nvGrpSpPr>
                        <p:grpSpPr bwMode="auto">
                          <a:xfrm>
                            <a:off x="3936" y="432"/>
                            <a:ext cx="1568" cy="3456"/>
                            <a:chOff x="3936" y="432"/>
                            <a:chExt cx="1568" cy="3456"/>
                          </a:xfrm>
                        </p:grpSpPr>
                        <p:sp>
                          <p:nvSpPr>
                            <p:cNvPr id="214096" name="Line 32"/>
                            <p:cNvSpPr>
                              <a:spLocks noChangeShapeType="1"/>
                            </p:cNvSpPr>
                            <p:nvPr/>
                          </p:nvSpPr>
                          <p:spPr bwMode="auto">
                            <a:xfrm>
                              <a:off x="4656" y="768"/>
                              <a:ext cx="0" cy="288"/>
                            </a:xfrm>
                            <a:prstGeom prst="line">
                              <a:avLst/>
                            </a:prstGeom>
                            <a:noFill/>
                            <a:ln w="28575">
                              <a:solidFill>
                                <a:srgbClr val="000000"/>
                              </a:solidFill>
                              <a:round/>
                              <a:headEnd/>
                              <a:tailEnd/>
                            </a:ln>
                          </p:spPr>
                          <p:txBody>
                            <a:bodyPr wrap="none" anchor="ctr"/>
                            <a:lstStyle/>
                            <a:p>
                              <a:endParaRPr lang="zh-CN" altLang="en-US"/>
                            </a:p>
                          </p:txBody>
                        </p:sp>
                        <p:grpSp>
                          <p:nvGrpSpPr>
                            <p:cNvPr id="214097" name="Group 33"/>
                            <p:cNvGrpSpPr>
                              <a:grpSpLocks/>
                            </p:cNvGrpSpPr>
                            <p:nvPr/>
                          </p:nvGrpSpPr>
                          <p:grpSpPr bwMode="auto">
                            <a:xfrm>
                              <a:off x="3936" y="432"/>
                              <a:ext cx="1568" cy="3456"/>
                              <a:chOff x="3936" y="432"/>
                              <a:chExt cx="1568" cy="3456"/>
                            </a:xfrm>
                          </p:grpSpPr>
                          <p:grpSp>
                            <p:nvGrpSpPr>
                              <p:cNvPr id="214098" name="Group 34"/>
                              <p:cNvGrpSpPr>
                                <a:grpSpLocks/>
                              </p:cNvGrpSpPr>
                              <p:nvPr/>
                            </p:nvGrpSpPr>
                            <p:grpSpPr bwMode="auto">
                              <a:xfrm>
                                <a:off x="3936" y="432"/>
                                <a:ext cx="1568" cy="3456"/>
                                <a:chOff x="3936" y="432"/>
                                <a:chExt cx="1568" cy="3456"/>
                              </a:xfrm>
                            </p:grpSpPr>
                            <p:sp>
                              <p:nvSpPr>
                                <p:cNvPr id="214100" name="Line 35"/>
                                <p:cNvSpPr>
                                  <a:spLocks noChangeShapeType="1"/>
                                </p:cNvSpPr>
                                <p:nvPr/>
                              </p:nvSpPr>
                              <p:spPr bwMode="auto">
                                <a:xfrm>
                                  <a:off x="4752" y="3408"/>
                                  <a:ext cx="0" cy="288"/>
                                </a:xfrm>
                                <a:prstGeom prst="line">
                                  <a:avLst/>
                                </a:prstGeom>
                                <a:noFill/>
                                <a:ln w="38100">
                                  <a:solidFill>
                                    <a:srgbClr val="000000"/>
                                  </a:solidFill>
                                  <a:round/>
                                  <a:headEnd/>
                                  <a:tailEnd/>
                                </a:ln>
                              </p:spPr>
                              <p:txBody>
                                <a:bodyPr wrap="none" anchor="ctr"/>
                                <a:lstStyle/>
                                <a:p>
                                  <a:endParaRPr lang="zh-CN" altLang="en-US"/>
                                </a:p>
                              </p:txBody>
                            </p:sp>
                            <p:grpSp>
                              <p:nvGrpSpPr>
                                <p:cNvPr id="214101" name="Group 36"/>
                                <p:cNvGrpSpPr>
                                  <a:grpSpLocks/>
                                </p:cNvGrpSpPr>
                                <p:nvPr/>
                              </p:nvGrpSpPr>
                              <p:grpSpPr bwMode="auto">
                                <a:xfrm>
                                  <a:off x="3936" y="432"/>
                                  <a:ext cx="1568" cy="3456"/>
                                  <a:chOff x="3936" y="432"/>
                                  <a:chExt cx="1568" cy="3456"/>
                                </a:xfrm>
                              </p:grpSpPr>
                              <p:grpSp>
                                <p:nvGrpSpPr>
                                  <p:cNvPr id="214102" name="Group 37"/>
                                  <p:cNvGrpSpPr>
                                    <a:grpSpLocks/>
                                  </p:cNvGrpSpPr>
                                  <p:nvPr/>
                                </p:nvGrpSpPr>
                                <p:grpSpPr bwMode="auto">
                                  <a:xfrm>
                                    <a:off x="3936" y="432"/>
                                    <a:ext cx="1568" cy="3456"/>
                                    <a:chOff x="3936" y="432"/>
                                    <a:chExt cx="1568" cy="3456"/>
                                  </a:xfrm>
                                </p:grpSpPr>
                                <p:sp>
                                  <p:nvSpPr>
                                    <p:cNvPr id="214104" name="Freeform 38"/>
                                    <p:cNvSpPr>
                                      <a:spLocks/>
                                    </p:cNvSpPr>
                                    <p:nvPr/>
                                  </p:nvSpPr>
                                  <p:spPr bwMode="auto">
                                    <a:xfrm>
                                      <a:off x="3936" y="1104"/>
                                      <a:ext cx="1568" cy="2072"/>
                                    </a:xfrm>
                                    <a:custGeom>
                                      <a:avLst/>
                                      <a:gdLst>
                                        <a:gd name="T0" fmla="*/ 592 w 1568"/>
                                        <a:gd name="T1" fmla="*/ 152 h 2072"/>
                                        <a:gd name="T2" fmla="*/ 160 w 1568"/>
                                        <a:gd name="T3" fmla="*/ 344 h 2072"/>
                                        <a:gd name="T4" fmla="*/ 16 w 1568"/>
                                        <a:gd name="T5" fmla="*/ 920 h 2072"/>
                                        <a:gd name="T6" fmla="*/ 256 w 1568"/>
                                        <a:gd name="T7" fmla="*/ 1448 h 2072"/>
                                        <a:gd name="T8" fmla="*/ 256 w 1568"/>
                                        <a:gd name="T9" fmla="*/ 1784 h 2072"/>
                                        <a:gd name="T10" fmla="*/ 928 w 1568"/>
                                        <a:gd name="T11" fmla="*/ 2072 h 2072"/>
                                        <a:gd name="T12" fmla="*/ 1120 w 1568"/>
                                        <a:gd name="T13" fmla="*/ 1784 h 2072"/>
                                        <a:gd name="T14" fmla="*/ 1408 w 1568"/>
                                        <a:gd name="T15" fmla="*/ 1592 h 2072"/>
                                        <a:gd name="T16" fmla="*/ 1552 w 1568"/>
                                        <a:gd name="T17" fmla="*/ 1064 h 2072"/>
                                        <a:gd name="T18" fmla="*/ 1312 w 1568"/>
                                        <a:gd name="T19" fmla="*/ 776 h 2072"/>
                                        <a:gd name="T20" fmla="*/ 1360 w 1568"/>
                                        <a:gd name="T21" fmla="*/ 440 h 2072"/>
                                        <a:gd name="T22" fmla="*/ 1312 w 1568"/>
                                        <a:gd name="T23" fmla="*/ 152 h 2072"/>
                                        <a:gd name="T24" fmla="*/ 1024 w 1568"/>
                                        <a:gd name="T25" fmla="*/ 8 h 2072"/>
                                        <a:gd name="T26" fmla="*/ 592 w 1568"/>
                                        <a:gd name="T27" fmla="*/ 152 h 207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568"/>
                                        <a:gd name="T43" fmla="*/ 0 h 2072"/>
                                        <a:gd name="T44" fmla="*/ 1568 w 1568"/>
                                        <a:gd name="T45" fmla="*/ 2072 h 207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568" h="2072">
                                          <a:moveTo>
                                            <a:pt x="592" y="152"/>
                                          </a:moveTo>
                                          <a:cubicBezTo>
                                            <a:pt x="448" y="208"/>
                                            <a:pt x="256" y="216"/>
                                            <a:pt x="160" y="344"/>
                                          </a:cubicBezTo>
                                          <a:cubicBezTo>
                                            <a:pt x="64" y="472"/>
                                            <a:pt x="0" y="736"/>
                                            <a:pt x="16" y="920"/>
                                          </a:cubicBezTo>
                                          <a:cubicBezTo>
                                            <a:pt x="32" y="1104"/>
                                            <a:pt x="216" y="1304"/>
                                            <a:pt x="256" y="1448"/>
                                          </a:cubicBezTo>
                                          <a:cubicBezTo>
                                            <a:pt x="296" y="1592"/>
                                            <a:pt x="144" y="1680"/>
                                            <a:pt x="256" y="1784"/>
                                          </a:cubicBezTo>
                                          <a:cubicBezTo>
                                            <a:pt x="368" y="1888"/>
                                            <a:pt x="784" y="2072"/>
                                            <a:pt x="928" y="2072"/>
                                          </a:cubicBezTo>
                                          <a:cubicBezTo>
                                            <a:pt x="1072" y="2072"/>
                                            <a:pt x="1040" y="1864"/>
                                            <a:pt x="1120" y="1784"/>
                                          </a:cubicBezTo>
                                          <a:cubicBezTo>
                                            <a:pt x="1200" y="1704"/>
                                            <a:pt x="1336" y="1712"/>
                                            <a:pt x="1408" y="1592"/>
                                          </a:cubicBezTo>
                                          <a:cubicBezTo>
                                            <a:pt x="1480" y="1472"/>
                                            <a:pt x="1568" y="1200"/>
                                            <a:pt x="1552" y="1064"/>
                                          </a:cubicBezTo>
                                          <a:cubicBezTo>
                                            <a:pt x="1536" y="928"/>
                                            <a:pt x="1344" y="880"/>
                                            <a:pt x="1312" y="776"/>
                                          </a:cubicBezTo>
                                          <a:cubicBezTo>
                                            <a:pt x="1280" y="672"/>
                                            <a:pt x="1360" y="544"/>
                                            <a:pt x="1360" y="440"/>
                                          </a:cubicBezTo>
                                          <a:cubicBezTo>
                                            <a:pt x="1360" y="336"/>
                                            <a:pt x="1368" y="224"/>
                                            <a:pt x="1312" y="152"/>
                                          </a:cubicBezTo>
                                          <a:cubicBezTo>
                                            <a:pt x="1256" y="80"/>
                                            <a:pt x="1144" y="16"/>
                                            <a:pt x="1024" y="8"/>
                                          </a:cubicBezTo>
                                          <a:cubicBezTo>
                                            <a:pt x="904" y="0"/>
                                            <a:pt x="736" y="96"/>
                                            <a:pt x="592" y="152"/>
                                          </a:cubicBezTo>
                                          <a:close/>
                                        </a:path>
                                      </a:pathLst>
                                    </a:custGeom>
                                    <a:gradFill rotWithShape="0">
                                      <a:gsLst>
                                        <a:gs pos="0">
                                          <a:srgbClr val="FFFFFF"/>
                                        </a:gs>
                                        <a:gs pos="100000">
                                          <a:srgbClr val="8F8F8F"/>
                                        </a:gs>
                                      </a:gsLst>
                                      <a:path path="rect">
                                        <a:fillToRect l="50000" t="50000" r="50000" b="50000"/>
                                      </a:path>
                                    </a:gradFill>
                                    <a:ln w="9525" cap="flat" cmpd="sng">
                                      <a:solidFill>
                                        <a:srgbClr val="000000"/>
                                      </a:solidFill>
                                      <a:prstDash val="solid"/>
                                      <a:round/>
                                      <a:headEnd/>
                                      <a:tailEnd/>
                                    </a:ln>
                                  </p:spPr>
                                  <p:txBody>
                                    <a:bodyPr wrap="none" anchor="ctr"/>
                                    <a:lstStyle/>
                                    <a:p>
                                      <a:endParaRPr lang="zh-CN" altLang="en-US"/>
                                    </a:p>
                                  </p:txBody>
                                </p:sp>
                                <p:sp>
                                  <p:nvSpPr>
                                    <p:cNvPr id="214105" name="Line 39"/>
                                    <p:cNvSpPr>
                                      <a:spLocks noChangeShapeType="1"/>
                                    </p:cNvSpPr>
                                    <p:nvPr/>
                                  </p:nvSpPr>
                                  <p:spPr bwMode="auto">
                                    <a:xfrm>
                                      <a:off x="4704" y="432"/>
                                      <a:ext cx="0" cy="3456"/>
                                    </a:xfrm>
                                    <a:prstGeom prst="line">
                                      <a:avLst/>
                                    </a:prstGeom>
                                    <a:noFill/>
                                    <a:ln w="38100">
                                      <a:solidFill>
                                        <a:schemeClr val="accent2"/>
                                      </a:solidFill>
                                      <a:prstDash val="lgDashDot"/>
                                      <a:round/>
                                      <a:headEnd/>
                                      <a:tailEnd/>
                                    </a:ln>
                                  </p:spPr>
                                  <p:txBody>
                                    <a:bodyPr wrap="none" anchor="ctr"/>
                                    <a:lstStyle/>
                                    <a:p>
                                      <a:endParaRPr lang="zh-CN" altLang="en-US"/>
                                    </a:p>
                                  </p:txBody>
                                </p:sp>
                                <p:sp>
                                  <p:nvSpPr>
                                    <p:cNvPr id="214106" name="Rectangle 40" descr="深色上对角线"/>
                                    <p:cNvSpPr>
                                      <a:spLocks noChangeArrowheads="1"/>
                                    </p:cNvSpPr>
                                    <p:nvPr/>
                                  </p:nvSpPr>
                                  <p:spPr bwMode="auto">
                                    <a:xfrm>
                                      <a:off x="4752" y="768"/>
                                      <a:ext cx="96" cy="288"/>
                                    </a:xfrm>
                                    <a:prstGeom prst="rect">
                                      <a:avLst/>
                                    </a:prstGeom>
                                    <a:blipFill dpi="0" rotWithShape="0">
                                      <a:blip r:embed="rId23"/>
                                      <a:srcRect/>
                                      <a:tile tx="0" ty="0" sx="100000" sy="100000" flip="none" algn="tl"/>
                                    </a:blipFill>
                                    <a:ln w="9525">
                                      <a:noFill/>
                                      <a:miter lim="800000"/>
                                      <a:headEnd/>
                                      <a:tailEnd/>
                                    </a:ln>
                                  </p:spPr>
                                  <p:txBody>
                                    <a:bodyPr wrap="none" anchor="ctr"/>
                                    <a:lstStyle/>
                                    <a:p>
                                      <a:endParaRPr lang="zh-CN" altLang="en-US"/>
                                    </a:p>
                                  </p:txBody>
                                </p:sp>
                                <p:sp>
                                  <p:nvSpPr>
                                    <p:cNvPr id="214107" name="Rectangle 41" descr="深色上对角线"/>
                                    <p:cNvSpPr>
                                      <a:spLocks noChangeArrowheads="1"/>
                                    </p:cNvSpPr>
                                    <p:nvPr/>
                                  </p:nvSpPr>
                                  <p:spPr bwMode="auto">
                                    <a:xfrm>
                                      <a:off x="4560" y="768"/>
                                      <a:ext cx="96" cy="288"/>
                                    </a:xfrm>
                                    <a:prstGeom prst="rect">
                                      <a:avLst/>
                                    </a:prstGeom>
                                    <a:blipFill dpi="0" rotWithShape="0">
                                      <a:blip r:embed="rId23"/>
                                      <a:srcRect/>
                                      <a:tile tx="0" ty="0" sx="100000" sy="100000" flip="none" algn="tl"/>
                                    </a:blipFill>
                                    <a:ln w="9525">
                                      <a:noFill/>
                                      <a:miter lim="800000"/>
                                      <a:headEnd/>
                                      <a:tailEnd/>
                                    </a:ln>
                                  </p:spPr>
                                  <p:txBody>
                                    <a:bodyPr wrap="none" anchor="ctr"/>
                                    <a:lstStyle/>
                                    <a:p>
                                      <a:endParaRPr lang="zh-CN" altLang="en-US"/>
                                    </a:p>
                                  </p:txBody>
                                </p:sp>
                                <p:sp>
                                  <p:nvSpPr>
                                    <p:cNvPr id="214108" name="Rectangle 42" descr="深色上对角线"/>
                                    <p:cNvSpPr>
                                      <a:spLocks noChangeArrowheads="1"/>
                                    </p:cNvSpPr>
                                    <p:nvPr/>
                                  </p:nvSpPr>
                                  <p:spPr bwMode="auto">
                                    <a:xfrm>
                                      <a:off x="4560" y="3408"/>
                                      <a:ext cx="96" cy="288"/>
                                    </a:xfrm>
                                    <a:prstGeom prst="rect">
                                      <a:avLst/>
                                    </a:prstGeom>
                                    <a:blipFill dpi="0" rotWithShape="0">
                                      <a:blip r:embed="rId23"/>
                                      <a:srcRect/>
                                      <a:tile tx="0" ty="0" sx="100000" sy="100000" flip="none" algn="tl"/>
                                    </a:blipFill>
                                    <a:ln w="9525">
                                      <a:noFill/>
                                      <a:miter lim="800000"/>
                                      <a:headEnd/>
                                      <a:tailEnd/>
                                    </a:ln>
                                  </p:spPr>
                                  <p:txBody>
                                    <a:bodyPr wrap="none" anchor="ctr"/>
                                    <a:lstStyle/>
                                    <a:p>
                                      <a:endParaRPr lang="zh-CN" altLang="en-US"/>
                                    </a:p>
                                  </p:txBody>
                                </p:sp>
                                <p:sp>
                                  <p:nvSpPr>
                                    <p:cNvPr id="214109" name="Rectangle 43" descr="深色上对角线"/>
                                    <p:cNvSpPr>
                                      <a:spLocks noChangeArrowheads="1"/>
                                    </p:cNvSpPr>
                                    <p:nvPr/>
                                  </p:nvSpPr>
                                  <p:spPr bwMode="auto">
                                    <a:xfrm>
                                      <a:off x="4752" y="3408"/>
                                      <a:ext cx="96" cy="288"/>
                                    </a:xfrm>
                                    <a:prstGeom prst="rect">
                                      <a:avLst/>
                                    </a:prstGeom>
                                    <a:blipFill dpi="0" rotWithShape="0">
                                      <a:blip r:embed="rId23"/>
                                      <a:srcRect/>
                                      <a:tile tx="0" ty="0" sx="100000" sy="100000" flip="none" algn="tl"/>
                                    </a:blipFill>
                                    <a:ln w="9525">
                                      <a:noFill/>
                                      <a:miter lim="800000"/>
                                      <a:headEnd/>
                                      <a:tailEnd/>
                                    </a:ln>
                                  </p:spPr>
                                  <p:txBody>
                                    <a:bodyPr wrap="none" anchor="ctr"/>
                                    <a:lstStyle/>
                                    <a:p>
                                      <a:endParaRPr lang="zh-CN" altLang="en-US"/>
                                    </a:p>
                                  </p:txBody>
                                </p:sp>
                                <p:sp>
                                  <p:nvSpPr>
                                    <p:cNvPr id="214110" name="Line 44"/>
                                    <p:cNvSpPr>
                                      <a:spLocks noChangeShapeType="1"/>
                                    </p:cNvSpPr>
                                    <p:nvPr/>
                                  </p:nvSpPr>
                                  <p:spPr bwMode="auto">
                                    <a:xfrm flipV="1">
                                      <a:off x="5088" y="1872"/>
                                      <a:ext cx="336" cy="336"/>
                                    </a:xfrm>
                                    <a:prstGeom prst="line">
                                      <a:avLst/>
                                    </a:prstGeom>
                                    <a:noFill/>
                                    <a:ln w="38100">
                                      <a:solidFill>
                                        <a:srgbClr val="FF0000"/>
                                      </a:solidFill>
                                      <a:round/>
                                      <a:headEnd/>
                                      <a:tailEnd type="triangle" w="med" len="med"/>
                                    </a:ln>
                                  </p:spPr>
                                  <p:txBody>
                                    <a:bodyPr wrap="none" anchor="ctr"/>
                                    <a:lstStyle/>
                                    <a:p>
                                      <a:endParaRPr lang="zh-CN" altLang="en-US"/>
                                    </a:p>
                                  </p:txBody>
                                </p:sp>
                                <p:graphicFrame>
                                  <p:nvGraphicFramePr>
                                    <p:cNvPr id="214061" name="Object 45"/>
                                    <p:cNvGraphicFramePr>
                                      <a:graphicFrameLocks noChangeAspect="1"/>
                                    </p:cNvGraphicFramePr>
                                    <p:nvPr/>
                                  </p:nvGraphicFramePr>
                                  <p:xfrm>
                                    <a:off x="4933" y="2264"/>
                                    <a:ext cx="290" cy="348"/>
                                  </p:xfrm>
                                  <a:graphic>
                                    <a:graphicData uri="http://schemas.openxmlformats.org/presentationml/2006/ole">
                                      <mc:AlternateContent xmlns:mc="http://schemas.openxmlformats.org/markup-compatibility/2006">
                                        <mc:Choice xmlns:v="urn:schemas-microsoft-com:vml" Requires="v">
                                          <p:oleObj spid="_x0000_s214246" name="公式" r:id="rId24" imgW="190734" imgH="228818" progId="Equation.3">
                                            <p:embed/>
                                          </p:oleObj>
                                        </mc:Choice>
                                        <mc:Fallback>
                                          <p:oleObj name="公式" r:id="rId24" imgW="190734" imgH="228818" progId="Equation.3">
                                            <p:embed/>
                                            <p:pic>
                                              <p:nvPicPr>
                                                <p:cNvPr id="0" name="Picture 4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33" y="2264"/>
                                                  <a:ext cx="290" cy="3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4111" name="Oval 46"/>
                                    <p:cNvSpPr>
                                      <a:spLocks noChangeArrowheads="1"/>
                                    </p:cNvSpPr>
                                    <p:nvPr/>
                                  </p:nvSpPr>
                                  <p:spPr bwMode="auto">
                                    <a:xfrm>
                                      <a:off x="4272" y="1728"/>
                                      <a:ext cx="864" cy="576"/>
                                    </a:xfrm>
                                    <a:prstGeom prst="ellipse">
                                      <a:avLst/>
                                    </a:prstGeom>
                                    <a:solidFill>
                                      <a:srgbClr val="FFFF99"/>
                                    </a:solidFill>
                                    <a:ln w="38100">
                                      <a:solidFill>
                                        <a:srgbClr val="000000"/>
                                      </a:solidFill>
                                      <a:round/>
                                      <a:headEnd/>
                                      <a:tailEnd/>
                                    </a:ln>
                                  </p:spPr>
                                  <p:txBody>
                                    <a:bodyPr wrap="none" anchor="ctr"/>
                                    <a:lstStyle/>
                                    <a:p>
                                      <a:endParaRPr lang="zh-CN" altLang="en-US"/>
                                    </a:p>
                                  </p:txBody>
                                </p:sp>
                                <p:sp>
                                  <p:nvSpPr>
                                    <p:cNvPr id="214112" name="Line 47"/>
                                    <p:cNvSpPr>
                                      <a:spLocks noChangeShapeType="1"/>
                                    </p:cNvSpPr>
                                    <p:nvPr/>
                                  </p:nvSpPr>
                                  <p:spPr bwMode="auto">
                                    <a:xfrm>
                                      <a:off x="4704" y="2016"/>
                                      <a:ext cx="288" cy="192"/>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214113" name="Oval 48"/>
                                    <p:cNvSpPr>
                                      <a:spLocks noChangeArrowheads="1"/>
                                    </p:cNvSpPr>
                                    <p:nvPr/>
                                  </p:nvSpPr>
                                  <p:spPr bwMode="auto">
                                    <a:xfrm>
                                      <a:off x="4992" y="2160"/>
                                      <a:ext cx="96" cy="96"/>
                                    </a:xfrm>
                                    <a:prstGeom prst="ellipse">
                                      <a:avLst/>
                                    </a:prstGeom>
                                    <a:solidFill>
                                      <a:srgbClr val="FF0000"/>
                                    </a:solidFill>
                                    <a:ln w="9525">
                                      <a:solidFill>
                                        <a:srgbClr val="000000"/>
                                      </a:solidFill>
                                      <a:round/>
                                      <a:headEnd/>
                                      <a:tailEnd/>
                                    </a:ln>
                                  </p:spPr>
                                  <p:txBody>
                                    <a:bodyPr wrap="none" anchor="ctr"/>
                                    <a:lstStyle/>
                                    <a:p>
                                      <a:endParaRPr lang="zh-CN" altLang="en-US"/>
                                    </a:p>
                                  </p:txBody>
                                </p:sp>
                                <p:graphicFrame>
                                  <p:nvGraphicFramePr>
                                    <p:cNvPr id="214065" name="Object 49"/>
                                    <p:cNvGraphicFramePr>
                                      <a:graphicFrameLocks noChangeAspect="1"/>
                                    </p:cNvGraphicFramePr>
                                    <p:nvPr/>
                                  </p:nvGraphicFramePr>
                                  <p:xfrm>
                                    <a:off x="4512" y="1968"/>
                                    <a:ext cx="212" cy="236"/>
                                  </p:xfrm>
                                  <a:graphic>
                                    <a:graphicData uri="http://schemas.openxmlformats.org/presentationml/2006/ole">
                                      <mc:AlternateContent xmlns:mc="http://schemas.openxmlformats.org/markup-compatibility/2006">
                                        <mc:Choice xmlns:v="urn:schemas-microsoft-com:vml" Requires="v">
                                          <p:oleObj spid="_x0000_s214247" name="公式" r:id="rId25" imgW="127042" imgH="139714" progId="Equation.3">
                                            <p:embed/>
                                          </p:oleObj>
                                        </mc:Choice>
                                        <mc:Fallback>
                                          <p:oleObj name="公式" r:id="rId25" imgW="127042" imgH="139714" progId="Equation.3">
                                            <p:embed/>
                                            <p:pic>
                                              <p:nvPicPr>
                                                <p:cNvPr id="0" name="Picture 4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512" y="1968"/>
                                                  <a:ext cx="212"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4066" name="Object 50"/>
                                    <p:cNvGraphicFramePr>
                                      <a:graphicFrameLocks noChangeAspect="1"/>
                                    </p:cNvGraphicFramePr>
                                    <p:nvPr/>
                                  </p:nvGraphicFramePr>
                                  <p:xfrm>
                                    <a:off x="4800" y="1776"/>
                                    <a:ext cx="261" cy="340"/>
                                  </p:xfrm>
                                  <a:graphic>
                                    <a:graphicData uri="http://schemas.openxmlformats.org/presentationml/2006/ole">
                                      <mc:AlternateContent xmlns:mc="http://schemas.openxmlformats.org/markup-compatibility/2006">
                                        <mc:Choice xmlns:v="urn:schemas-microsoft-com:vml" Requires="v">
                                          <p:oleObj spid="_x0000_s214248" name="公式" r:id="rId27" imgW="127042" imgH="165059" progId="Equation.3">
                                            <p:embed/>
                                          </p:oleObj>
                                        </mc:Choice>
                                        <mc:Fallback>
                                          <p:oleObj name="公式" r:id="rId27" imgW="127042" imgH="165059" progId="Equation.3">
                                            <p:embed/>
                                            <p:pic>
                                              <p:nvPicPr>
                                                <p:cNvPr id="0" name="Picture 5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800" y="1776"/>
                                                  <a:ext cx="261"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14103" name="AutoShape 51"/>
                                  <p:cNvSpPr>
                                    <a:spLocks noChangeArrowheads="1"/>
                                  </p:cNvSpPr>
                                  <p:nvPr/>
                                </p:nvSpPr>
                                <p:spPr bwMode="auto">
                                  <a:xfrm>
                                    <a:off x="4560" y="480"/>
                                    <a:ext cx="288" cy="240"/>
                                  </a:xfrm>
                                  <a:prstGeom prst="curvedRightArrow">
                                    <a:avLst>
                                      <a:gd name="adj1" fmla="val 20000"/>
                                      <a:gd name="adj2" fmla="val 40000"/>
                                      <a:gd name="adj3" fmla="val 40000"/>
                                    </a:avLst>
                                  </a:prstGeom>
                                  <a:solidFill>
                                    <a:srgbClr val="FF0000"/>
                                  </a:solidFill>
                                  <a:ln w="9525">
                                    <a:solidFill>
                                      <a:srgbClr val="000000"/>
                                    </a:solidFill>
                                    <a:miter lim="800000"/>
                                    <a:headEnd/>
                                    <a:tailEnd/>
                                  </a:ln>
                                </p:spPr>
                                <p:txBody>
                                  <a:bodyPr wrap="none" anchor="ctr"/>
                                  <a:lstStyle/>
                                  <a:p>
                                    <a:endParaRPr lang="zh-CN" altLang="en-US"/>
                                  </a:p>
                                </p:txBody>
                              </p:sp>
                              <p:graphicFrame>
                                <p:nvGraphicFramePr>
                                  <p:cNvPr id="214068" name="Object 52"/>
                                  <p:cNvGraphicFramePr>
                                    <a:graphicFrameLocks noChangeAspect="1"/>
                                  </p:cNvGraphicFramePr>
                                  <p:nvPr/>
                                </p:nvGraphicFramePr>
                                <p:xfrm>
                                  <a:off x="4896" y="432"/>
                                  <a:ext cx="288" cy="337"/>
                                </p:xfrm>
                                <a:graphic>
                                  <a:graphicData uri="http://schemas.openxmlformats.org/presentationml/2006/ole">
                                    <mc:AlternateContent xmlns:mc="http://schemas.openxmlformats.org/markup-compatibility/2006">
                                      <mc:Choice xmlns:v="urn:schemas-microsoft-com:vml" Requires="v">
                                        <p:oleObj spid="_x0000_s214249" name="公式" r:id="rId29" imgW="152453" imgH="177809" progId="Equation.3">
                                          <p:embed/>
                                        </p:oleObj>
                                      </mc:Choice>
                                      <mc:Fallback>
                                        <p:oleObj name="公式" r:id="rId29" imgW="152453" imgH="177809" progId="Equation.3">
                                          <p:embed/>
                                          <p:pic>
                                            <p:nvPicPr>
                                              <p:cNvPr id="0" name="Picture 5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896" y="432"/>
                                                <a:ext cx="288" cy="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214099" name="Line 53"/>
                              <p:cNvSpPr>
                                <a:spLocks noChangeShapeType="1"/>
                              </p:cNvSpPr>
                              <p:nvPr/>
                            </p:nvSpPr>
                            <p:spPr bwMode="auto">
                              <a:xfrm>
                                <a:off x="4752" y="768"/>
                                <a:ext cx="0" cy="288"/>
                              </a:xfrm>
                              <a:prstGeom prst="line">
                                <a:avLst/>
                              </a:prstGeom>
                              <a:noFill/>
                              <a:ln w="9525">
                                <a:solidFill>
                                  <a:srgbClr val="000000"/>
                                </a:solidFill>
                                <a:round/>
                                <a:headEnd/>
                                <a:tailEnd/>
                              </a:ln>
                            </p:spPr>
                            <p:txBody>
                              <a:bodyPr wrap="none" anchor="ctr"/>
                              <a:lstStyle/>
                              <a:p>
                                <a:endParaRPr lang="zh-CN" altLang="en-US"/>
                              </a:p>
                            </p:txBody>
                          </p:sp>
                        </p:grpSp>
                      </p:grpSp>
                      <p:sp>
                        <p:nvSpPr>
                          <p:cNvPr id="214095" name="Line 54"/>
                          <p:cNvSpPr>
                            <a:spLocks noChangeShapeType="1"/>
                          </p:cNvSpPr>
                          <p:nvPr/>
                        </p:nvSpPr>
                        <p:spPr bwMode="auto">
                          <a:xfrm>
                            <a:off x="4704" y="1776"/>
                            <a:ext cx="0" cy="192"/>
                          </a:xfrm>
                          <a:prstGeom prst="line">
                            <a:avLst/>
                          </a:prstGeom>
                          <a:noFill/>
                          <a:ln w="9525">
                            <a:solidFill>
                              <a:srgbClr val="000000"/>
                            </a:solidFill>
                            <a:round/>
                            <a:headEnd/>
                            <a:tailEnd/>
                          </a:ln>
                        </p:spPr>
                        <p:txBody>
                          <a:bodyPr wrap="none" anchor="ctr"/>
                          <a:lstStyle/>
                          <a:p>
                            <a:endParaRPr lang="zh-CN" altLang="en-US"/>
                          </a:p>
                        </p:txBody>
                      </p:sp>
                    </p:grpSp>
                  </p:grpSp>
                </p:grpSp>
              </p:grpSp>
              <p:sp>
                <p:nvSpPr>
                  <p:cNvPr id="214087" name="Text Box 55"/>
                  <p:cNvSpPr txBox="1">
                    <a:spLocks noChangeArrowheads="1"/>
                  </p:cNvSpPr>
                  <p:nvPr/>
                </p:nvSpPr>
                <p:spPr bwMode="auto">
                  <a:xfrm>
                    <a:off x="3744" y="689"/>
                    <a:ext cx="576" cy="1231"/>
                  </a:xfrm>
                  <a:prstGeom prst="rect">
                    <a:avLst/>
                  </a:prstGeom>
                  <a:noFill/>
                  <a:ln w="9525">
                    <a:noFill/>
                    <a:miter lim="800000"/>
                    <a:headEnd/>
                    <a:tailEnd/>
                  </a:ln>
                </p:spPr>
                <p:txBody>
                  <a:bodyPr>
                    <a:spAutoFit/>
                  </a:bodyPr>
                  <a:lstStyle/>
                  <a:p>
                    <a:pPr>
                      <a:spcBef>
                        <a:spcPct val="50000"/>
                      </a:spcBef>
                    </a:pPr>
                    <a:r>
                      <a:rPr kumimoji="1" lang="zh-CN" altLang="en-US" sz="2800" b="1">
                        <a:latin typeface="Times New Roman" pitchFamily="18" charset="0"/>
                        <a:ea typeface="楷体_GB2312"/>
                        <a:cs typeface="楷体_GB2312"/>
                      </a:rPr>
                      <a:t>转动平面</a:t>
                    </a:r>
                  </a:p>
                </p:txBody>
              </p:sp>
              <p:sp>
                <p:nvSpPr>
                  <p:cNvPr id="214088" name="Line 56"/>
                  <p:cNvSpPr>
                    <a:spLocks noChangeShapeType="1"/>
                  </p:cNvSpPr>
                  <p:nvPr/>
                </p:nvSpPr>
                <p:spPr bwMode="auto">
                  <a:xfrm flipH="1" flipV="1">
                    <a:off x="4272" y="1169"/>
                    <a:ext cx="192" cy="720"/>
                  </a:xfrm>
                  <a:prstGeom prst="line">
                    <a:avLst/>
                  </a:prstGeom>
                  <a:noFill/>
                  <a:ln w="9525">
                    <a:solidFill>
                      <a:srgbClr val="000000"/>
                    </a:solidFill>
                    <a:round/>
                    <a:headEnd/>
                    <a:tailEnd type="triangle" w="med" len="med"/>
                  </a:ln>
                </p:spPr>
                <p:txBody>
                  <a:bodyPr wrap="none" anchor="ctr"/>
                  <a:lstStyle/>
                  <a:p>
                    <a:endParaRPr lang="zh-CN" altLang="en-US"/>
                  </a:p>
                </p:txBody>
              </p:sp>
              <p:graphicFrame>
                <p:nvGraphicFramePr>
                  <p:cNvPr id="214073" name="Object 57"/>
                  <p:cNvGraphicFramePr>
                    <a:graphicFrameLocks noChangeAspect="1"/>
                  </p:cNvGraphicFramePr>
                  <p:nvPr/>
                </p:nvGraphicFramePr>
                <p:xfrm>
                  <a:off x="4656" y="240"/>
                  <a:ext cx="288" cy="288"/>
                </p:xfrm>
                <a:graphic>
                  <a:graphicData uri="http://schemas.openxmlformats.org/presentationml/2006/ole">
                    <mc:AlternateContent xmlns:mc="http://schemas.openxmlformats.org/markup-compatibility/2006">
                      <mc:Choice xmlns:v="urn:schemas-microsoft-com:vml" Requires="v">
                        <p:oleObj spid="_x0000_s214250" name="公式" r:id="rId31" imgW="127372" imgH="127372" progId="Equation.3">
                          <p:embed/>
                        </p:oleObj>
                      </mc:Choice>
                      <mc:Fallback>
                        <p:oleObj name="公式" r:id="rId31" imgW="127372" imgH="127372" progId="Equation.3">
                          <p:embed/>
                          <p:pic>
                            <p:nvPicPr>
                              <p:cNvPr id="0" name="Picture 5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656" y="240"/>
                                <a:ext cx="288"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214083" name="Line 58"/>
              <p:cNvSpPr>
                <a:spLocks noChangeShapeType="1"/>
              </p:cNvSpPr>
              <p:nvPr/>
            </p:nvSpPr>
            <p:spPr bwMode="auto">
              <a:xfrm flipV="1">
                <a:off x="4744" y="336"/>
                <a:ext cx="0" cy="288"/>
              </a:xfrm>
              <a:prstGeom prst="line">
                <a:avLst/>
              </a:prstGeom>
              <a:noFill/>
              <a:ln w="38100">
                <a:solidFill>
                  <a:srgbClr val="FF0000"/>
                </a:solidFill>
                <a:round/>
                <a:headEnd/>
                <a:tailEnd type="triangle" w="med" len="med"/>
              </a:ln>
            </p:spPr>
            <p:txBody>
              <a:bodyPr wrap="none" anchor="ctr"/>
              <a:lstStyle/>
              <a:p>
                <a:endParaRPr lang="zh-CN" altLang="en-US"/>
              </a:p>
            </p:txBody>
          </p:sp>
        </p:grpSp>
        <p:graphicFrame>
          <p:nvGraphicFramePr>
            <p:cNvPr id="214075" name="Object 59"/>
            <p:cNvGraphicFramePr>
              <a:graphicFrameLocks noChangeAspect="1"/>
            </p:cNvGraphicFramePr>
            <p:nvPr/>
          </p:nvGraphicFramePr>
          <p:xfrm>
            <a:off x="4896" y="1824"/>
            <a:ext cx="102" cy="312"/>
          </p:xfrm>
          <a:graphic>
            <a:graphicData uri="http://schemas.openxmlformats.org/presentationml/2006/ole">
              <mc:AlternateContent xmlns:mc="http://schemas.openxmlformats.org/markup-compatibility/2006">
                <mc:Choice xmlns:v="urn:schemas-microsoft-com:vml" Requires="v">
                  <p:oleObj spid="_x0000_s214251" name="公式" r:id="rId33" imgW="76286" imgH="228225" progId="Equation.3">
                    <p:embed/>
                  </p:oleObj>
                </mc:Choice>
                <mc:Fallback>
                  <p:oleObj name="公式" r:id="rId33" imgW="76286" imgH="228225" progId="Equation.3">
                    <p:embed/>
                    <p:pic>
                      <p:nvPicPr>
                        <p:cNvPr id="0" name="Picture 59"/>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896" y="1824"/>
                          <a:ext cx="102" cy="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4018"/>
                                        </p:tgtEl>
                                        <p:attrNameLst>
                                          <p:attrName>style.visibility</p:attrName>
                                        </p:attrNameLst>
                                      </p:cBhvr>
                                      <p:to>
                                        <p:strVal val="visible"/>
                                      </p:to>
                                    </p:set>
                                    <p:animEffect transition="in" filter="blinds(horizontal)">
                                      <p:cBhvr>
                                        <p:cTn id="7" dur="500"/>
                                        <p:tgtEl>
                                          <p:spTgt spid="2140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4024"/>
                                        </p:tgtEl>
                                        <p:attrNameLst>
                                          <p:attrName>style.visibility</p:attrName>
                                        </p:attrNameLst>
                                      </p:cBhvr>
                                      <p:to>
                                        <p:strVal val="visible"/>
                                      </p:to>
                                    </p:set>
                                    <p:animEffect transition="in" filter="blinds(horizontal)">
                                      <p:cBhvr>
                                        <p:cTn id="12" dur="500"/>
                                        <p:tgtEl>
                                          <p:spTgt spid="214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42" name="Group 2"/>
          <p:cNvGrpSpPr>
            <a:grpSpLocks/>
          </p:cNvGrpSpPr>
          <p:nvPr/>
        </p:nvGrpSpPr>
        <p:grpSpPr bwMode="auto">
          <a:xfrm>
            <a:off x="381000" y="2525713"/>
            <a:ext cx="8229600" cy="1982787"/>
            <a:chOff x="240" y="1248"/>
            <a:chExt cx="5184" cy="1249"/>
          </a:xfrm>
        </p:grpSpPr>
        <p:sp>
          <p:nvSpPr>
            <p:cNvPr id="215054" name="Text Box 3"/>
            <p:cNvSpPr txBox="1">
              <a:spLocks noChangeArrowheads="1"/>
            </p:cNvSpPr>
            <p:nvPr/>
          </p:nvSpPr>
          <p:spPr bwMode="auto">
            <a:xfrm>
              <a:off x="240" y="1248"/>
              <a:ext cx="2356" cy="327"/>
            </a:xfrm>
            <a:prstGeom prst="rect">
              <a:avLst/>
            </a:prstGeom>
            <a:noFill/>
            <a:ln w="9525">
              <a:noFill/>
              <a:miter lim="800000"/>
              <a:headEnd/>
              <a:tailEnd/>
            </a:ln>
          </p:spPr>
          <p:txBody>
            <a:bodyPr wrap="none">
              <a:spAutoFit/>
            </a:bodyPr>
            <a:lstStyle/>
            <a:p>
              <a:r>
                <a:rPr kumimoji="1" lang="zh-CN" altLang="en-US" sz="2800" b="1">
                  <a:solidFill>
                    <a:schemeClr val="accent2"/>
                  </a:solidFill>
                  <a:latin typeface="Times New Roman" pitchFamily="18" charset="0"/>
                </a:rPr>
                <a:t>刚体定轴转动的特点：</a:t>
              </a:r>
              <a:endParaRPr kumimoji="1" lang="zh-CN" altLang="en-US" sz="2800" b="1">
                <a:latin typeface="Times New Roman" pitchFamily="18" charset="0"/>
              </a:endParaRPr>
            </a:p>
          </p:txBody>
        </p:sp>
        <p:sp>
          <p:nvSpPr>
            <p:cNvPr id="215055" name="Text Box 4"/>
            <p:cNvSpPr txBox="1">
              <a:spLocks noChangeArrowheads="1"/>
            </p:cNvSpPr>
            <p:nvPr/>
          </p:nvSpPr>
          <p:spPr bwMode="auto">
            <a:xfrm>
              <a:off x="240" y="1632"/>
              <a:ext cx="5184" cy="865"/>
            </a:xfrm>
            <a:prstGeom prst="rect">
              <a:avLst/>
            </a:prstGeom>
            <a:noFill/>
            <a:ln w="9525">
              <a:noFill/>
              <a:miter lim="800000"/>
              <a:headEnd/>
              <a:tailEnd/>
            </a:ln>
          </p:spPr>
          <p:txBody>
            <a:bodyPr>
              <a:spAutoFit/>
            </a:bodyPr>
            <a:lstStyle/>
            <a:p>
              <a:r>
                <a:rPr kumimoji="1" lang="en-US" altLang="zh-CN" sz="2800" b="1">
                  <a:latin typeface="Times New Roman" pitchFamily="18" charset="0"/>
                </a:rPr>
                <a:t> (1) </a:t>
              </a:r>
              <a:r>
                <a:rPr kumimoji="1" lang="zh-CN" altLang="en-US" sz="2800" b="1">
                  <a:latin typeface="宋体" charset="-122"/>
                </a:rPr>
                <a:t>质点均在垂直于转轴的转动平面内，作半径不</a:t>
              </a:r>
            </a:p>
            <a:p>
              <a:r>
                <a:rPr kumimoji="1" lang="zh-CN" altLang="en-US" sz="2800" b="1">
                  <a:latin typeface="宋体" charset="-122"/>
                </a:rPr>
                <a:t>   同的圆周运动；</a:t>
              </a:r>
            </a:p>
            <a:p>
              <a:r>
                <a:rPr kumimoji="1" lang="zh-CN" altLang="en-US" sz="2800" b="1">
                  <a:latin typeface="Times New Roman" pitchFamily="18" charset="0"/>
                </a:rPr>
                <a:t> </a:t>
              </a:r>
              <a:r>
                <a:rPr kumimoji="1" lang="en-US" altLang="zh-CN" sz="2800" b="1">
                  <a:latin typeface="Times New Roman" pitchFamily="18" charset="0"/>
                </a:rPr>
                <a:t>(2) </a:t>
              </a:r>
              <a:r>
                <a:rPr kumimoji="1" lang="zh-CN" altLang="en-US" sz="2800" b="1">
                  <a:latin typeface="宋体" charset="-122"/>
                </a:rPr>
                <a:t>各质点的角速度   大小相等，且均沿轴向。</a:t>
              </a:r>
            </a:p>
          </p:txBody>
        </p:sp>
        <p:graphicFrame>
          <p:nvGraphicFramePr>
            <p:cNvPr id="215045" name="Object 5"/>
            <p:cNvGraphicFramePr>
              <a:graphicFrameLocks noChangeAspect="1"/>
            </p:cNvGraphicFramePr>
            <p:nvPr/>
          </p:nvGraphicFramePr>
          <p:xfrm>
            <a:off x="2256" y="2160"/>
            <a:ext cx="288" cy="337"/>
          </p:xfrm>
          <a:graphic>
            <a:graphicData uri="http://schemas.openxmlformats.org/presentationml/2006/ole">
              <mc:AlternateContent xmlns:mc="http://schemas.openxmlformats.org/markup-compatibility/2006">
                <mc:Choice xmlns:v="urn:schemas-microsoft-com:vml" Requires="v">
                  <p:oleObj spid="_x0000_s215091" name="公式" r:id="rId4" imgW="152453" imgH="177809" progId="Equation.3">
                    <p:embed/>
                  </p:oleObj>
                </mc:Choice>
                <mc:Fallback>
                  <p:oleObj name="公式" r:id="rId4" imgW="152453" imgH="177809"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6" y="2160"/>
                          <a:ext cx="288" cy="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15052" name="Group 6"/>
          <p:cNvGrpSpPr>
            <a:grpSpLocks/>
          </p:cNvGrpSpPr>
          <p:nvPr/>
        </p:nvGrpSpPr>
        <p:grpSpPr bwMode="auto">
          <a:xfrm>
            <a:off x="323850" y="544513"/>
            <a:ext cx="8001000" cy="1025525"/>
            <a:chOff x="288" y="1438"/>
            <a:chExt cx="5040" cy="646"/>
          </a:xfrm>
        </p:grpSpPr>
        <p:sp>
          <p:nvSpPr>
            <p:cNvPr id="215053" name="Text Box 7"/>
            <p:cNvSpPr txBox="1">
              <a:spLocks noChangeArrowheads="1"/>
            </p:cNvSpPr>
            <p:nvPr/>
          </p:nvSpPr>
          <p:spPr bwMode="auto">
            <a:xfrm>
              <a:off x="288" y="1488"/>
              <a:ext cx="5040" cy="596"/>
            </a:xfrm>
            <a:prstGeom prst="rect">
              <a:avLst/>
            </a:prstGeom>
            <a:noFill/>
            <a:ln w="9525">
              <a:noFill/>
              <a:miter lim="800000"/>
              <a:headEnd/>
              <a:tailEnd/>
            </a:ln>
          </p:spPr>
          <p:txBody>
            <a:bodyPr>
              <a:spAutoFit/>
            </a:bodyPr>
            <a:lstStyle/>
            <a:p>
              <a:r>
                <a:rPr kumimoji="1" lang="zh-CN" altLang="en-US" sz="2800" b="1">
                  <a:solidFill>
                    <a:srgbClr val="FF0000"/>
                  </a:solidFill>
                  <a:latin typeface="宋体" charset="-122"/>
                </a:rPr>
                <a:t>定义：</a:t>
              </a:r>
              <a:r>
                <a:rPr kumimoji="1" lang="zh-CN" altLang="en-US" sz="2800" b="1">
                  <a:solidFill>
                    <a:schemeClr val="accent2"/>
                  </a:solidFill>
                  <a:latin typeface="宋体" charset="-122"/>
                </a:rPr>
                <a:t>质点    对   点的角动量的大小，称为质点对转轴的角动量。</a:t>
              </a:r>
            </a:p>
          </p:txBody>
        </p:sp>
        <p:graphicFrame>
          <p:nvGraphicFramePr>
            <p:cNvPr id="215048" name="Object 8"/>
            <p:cNvGraphicFramePr>
              <a:graphicFrameLocks noChangeAspect="1"/>
            </p:cNvGraphicFramePr>
            <p:nvPr/>
          </p:nvGraphicFramePr>
          <p:xfrm>
            <a:off x="1524" y="1438"/>
            <a:ext cx="365" cy="439"/>
          </p:xfrm>
          <a:graphic>
            <a:graphicData uri="http://schemas.openxmlformats.org/presentationml/2006/ole">
              <mc:AlternateContent xmlns:mc="http://schemas.openxmlformats.org/markup-compatibility/2006">
                <mc:Choice xmlns:v="urn:schemas-microsoft-com:vml" Requires="v">
                  <p:oleObj spid="_x0000_s215092" name="公式" r:id="rId6" imgW="190734" imgH="228818" progId="Equation.3">
                    <p:embed/>
                  </p:oleObj>
                </mc:Choice>
                <mc:Fallback>
                  <p:oleObj name="公式" r:id="rId6" imgW="190734" imgH="228818" progId="Equation.3">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 y="1438"/>
                          <a:ext cx="365" cy="4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49" name="Object 9"/>
            <p:cNvGraphicFramePr>
              <a:graphicFrameLocks noChangeAspect="1"/>
            </p:cNvGraphicFramePr>
            <p:nvPr/>
          </p:nvGraphicFramePr>
          <p:xfrm>
            <a:off x="2208" y="1536"/>
            <a:ext cx="255" cy="284"/>
          </p:xfrm>
          <a:graphic>
            <a:graphicData uri="http://schemas.openxmlformats.org/presentationml/2006/ole">
              <mc:AlternateContent xmlns:mc="http://schemas.openxmlformats.org/markup-compatibility/2006">
                <mc:Choice xmlns:v="urn:schemas-microsoft-com:vml" Requires="v">
                  <p:oleObj spid="_x0000_s215093" name="公式" r:id="rId8" imgW="126720" imgH="139680" progId="Equation.3">
                    <p:embed/>
                  </p:oleObj>
                </mc:Choice>
                <mc:Fallback>
                  <p:oleObj name="公式" r:id="rId8" imgW="126720" imgH="139680" progId="Equation.3">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8" y="1536"/>
                          <a:ext cx="255" cy="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15050" name="Object 10"/>
          <p:cNvGraphicFramePr>
            <a:graphicFrameLocks noChangeAspect="1"/>
          </p:cNvGraphicFramePr>
          <p:nvPr/>
        </p:nvGraphicFramePr>
        <p:xfrm>
          <a:off x="1524000" y="1687513"/>
          <a:ext cx="4132263" cy="1511300"/>
        </p:xfrm>
        <a:graphic>
          <a:graphicData uri="http://schemas.openxmlformats.org/presentationml/2006/ole">
            <mc:AlternateContent xmlns:mc="http://schemas.openxmlformats.org/markup-compatibility/2006">
              <mc:Choice xmlns:v="urn:schemas-microsoft-com:vml" Requires="v">
                <p:oleObj spid="_x0000_s215094" name="公式" r:id="rId10" imgW="1434960" imgH="507960" progId="Equation.3">
                  <p:embed/>
                </p:oleObj>
              </mc:Choice>
              <mc:Fallback>
                <p:oleObj name="公式" r:id="rId10" imgW="1434960" imgH="507960" progId="Equation.3">
                  <p:embed/>
                  <p:pic>
                    <p:nvPicPr>
                      <p:cNvPr id="0"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0" y="1687513"/>
                        <a:ext cx="4132263" cy="151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42"/>
                                        </p:tgtEl>
                                        <p:attrNameLst>
                                          <p:attrName>style.visibility</p:attrName>
                                        </p:attrNameLst>
                                      </p:cBhvr>
                                      <p:to>
                                        <p:strVal val="visible"/>
                                      </p:to>
                                    </p:set>
                                    <p:animEffect transition="in" filter="blinds(horizontal)">
                                      <p:cBhvr>
                                        <p:cTn id="7" dur="500"/>
                                        <p:tgtEl>
                                          <p:spTgt spid="215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6072" name="Group 2"/>
          <p:cNvGrpSpPr>
            <a:grpSpLocks/>
          </p:cNvGrpSpPr>
          <p:nvPr/>
        </p:nvGrpSpPr>
        <p:grpSpPr bwMode="auto">
          <a:xfrm>
            <a:off x="334963" y="477838"/>
            <a:ext cx="8056562" cy="1733550"/>
            <a:chOff x="336" y="2606"/>
            <a:chExt cx="4501" cy="1092"/>
          </a:xfrm>
        </p:grpSpPr>
        <p:sp>
          <p:nvSpPr>
            <p:cNvPr id="216078" name="Text Box 3"/>
            <p:cNvSpPr txBox="1">
              <a:spLocks noChangeArrowheads="1"/>
            </p:cNvSpPr>
            <p:nvPr/>
          </p:nvSpPr>
          <p:spPr bwMode="auto">
            <a:xfrm>
              <a:off x="336" y="2606"/>
              <a:ext cx="2564" cy="327"/>
            </a:xfrm>
            <a:prstGeom prst="rect">
              <a:avLst/>
            </a:prstGeom>
            <a:noFill/>
            <a:ln w="9525">
              <a:noFill/>
              <a:miter lim="800000"/>
              <a:headEnd/>
              <a:tailEnd/>
            </a:ln>
          </p:spPr>
          <p:txBody>
            <a:bodyPr wrap="none">
              <a:spAutoFit/>
            </a:bodyPr>
            <a:lstStyle/>
            <a:p>
              <a:r>
                <a:rPr kumimoji="1" lang="zh-CN" altLang="en-US" sz="2800" b="1">
                  <a:solidFill>
                    <a:schemeClr val="accent2"/>
                  </a:solidFill>
                  <a:latin typeface="宋体" charset="-122"/>
                </a:rPr>
                <a:t>刚体对 </a:t>
              </a:r>
              <a:r>
                <a:rPr kumimoji="1" lang="en-US" altLang="zh-CN" sz="2800" b="1" i="1">
                  <a:solidFill>
                    <a:schemeClr val="accent2"/>
                  </a:solidFill>
                  <a:latin typeface="Times New Roman" pitchFamily="18" charset="0"/>
                </a:rPr>
                <a:t>z</a:t>
              </a:r>
              <a:r>
                <a:rPr kumimoji="1" lang="en-US" altLang="zh-CN" sz="2800" b="1">
                  <a:solidFill>
                    <a:schemeClr val="accent2"/>
                  </a:solidFill>
                  <a:latin typeface="宋体" charset="-122"/>
                </a:rPr>
                <a:t> </a:t>
              </a:r>
              <a:r>
                <a:rPr kumimoji="1" lang="zh-CN" altLang="zh-CN" sz="2800" b="1">
                  <a:solidFill>
                    <a:schemeClr val="accent2"/>
                  </a:solidFill>
                  <a:latin typeface="宋体" charset="-122"/>
                </a:rPr>
                <a:t>轴的总角动量为：</a:t>
              </a:r>
              <a:endParaRPr kumimoji="1" lang="zh-CN" altLang="en-US" sz="2800" b="1">
                <a:solidFill>
                  <a:schemeClr val="accent2"/>
                </a:solidFill>
                <a:latin typeface="宋体" charset="-122"/>
              </a:endParaRPr>
            </a:p>
          </p:txBody>
        </p:sp>
        <p:graphicFrame>
          <p:nvGraphicFramePr>
            <p:cNvPr id="216068" name="Object 4"/>
            <p:cNvGraphicFramePr>
              <a:graphicFrameLocks noChangeAspect="1"/>
            </p:cNvGraphicFramePr>
            <p:nvPr/>
          </p:nvGraphicFramePr>
          <p:xfrm>
            <a:off x="432" y="3072"/>
            <a:ext cx="4405" cy="626"/>
          </p:xfrm>
          <a:graphic>
            <a:graphicData uri="http://schemas.openxmlformats.org/presentationml/2006/ole">
              <mc:AlternateContent xmlns:mc="http://schemas.openxmlformats.org/markup-compatibility/2006">
                <mc:Choice xmlns:v="urn:schemas-microsoft-com:vml" Requires="v">
                  <p:oleObj spid="_x0000_s216092" name="公式" r:id="rId4" imgW="2400120" imgH="342720" progId="Equation.3">
                    <p:embed/>
                  </p:oleObj>
                </mc:Choice>
                <mc:Fallback>
                  <p:oleObj name="公式" r:id="rId4" imgW="2400120" imgH="34272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 y="3072"/>
                          <a:ext cx="4405" cy="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Lst>
                      </p:spPr>
                    </p:pic>
                  </p:oleObj>
                </mc:Fallback>
              </mc:AlternateContent>
            </a:graphicData>
          </a:graphic>
        </p:graphicFrame>
      </p:grpSp>
      <p:sp>
        <p:nvSpPr>
          <p:cNvPr id="216069" name="Text Box 5"/>
          <p:cNvSpPr txBox="1">
            <a:spLocks noChangeArrowheads="1"/>
          </p:cNvSpPr>
          <p:nvPr/>
        </p:nvSpPr>
        <p:spPr bwMode="auto">
          <a:xfrm>
            <a:off x="323850" y="2395538"/>
            <a:ext cx="4679950" cy="519112"/>
          </a:xfrm>
          <a:prstGeom prst="rect">
            <a:avLst/>
          </a:prstGeom>
          <a:noFill/>
          <a:ln w="9525">
            <a:noFill/>
            <a:miter lim="800000"/>
            <a:headEnd/>
            <a:tailEnd/>
          </a:ln>
        </p:spPr>
        <p:txBody>
          <a:bodyPr>
            <a:spAutoFit/>
          </a:bodyPr>
          <a:lstStyle/>
          <a:p>
            <a:r>
              <a:rPr kumimoji="1" lang="zh-CN" altLang="en-US" sz="2800" b="1">
                <a:solidFill>
                  <a:schemeClr val="accent2"/>
                </a:solidFill>
                <a:latin typeface="Times New Roman" pitchFamily="18" charset="0"/>
              </a:rPr>
              <a:t>二、刚体对轴的转动惯量</a:t>
            </a:r>
          </a:p>
        </p:txBody>
      </p:sp>
      <p:sp>
        <p:nvSpPr>
          <p:cNvPr id="216070" name="Text Box 6"/>
          <p:cNvSpPr txBox="1">
            <a:spLocks noChangeArrowheads="1"/>
          </p:cNvSpPr>
          <p:nvPr/>
        </p:nvSpPr>
        <p:spPr bwMode="auto">
          <a:xfrm>
            <a:off x="468313" y="3048000"/>
            <a:ext cx="1676400" cy="519113"/>
          </a:xfrm>
          <a:prstGeom prst="rect">
            <a:avLst/>
          </a:prstGeom>
          <a:noFill/>
          <a:ln w="9525">
            <a:noFill/>
            <a:miter lim="800000"/>
            <a:headEnd/>
            <a:tailEnd/>
          </a:ln>
        </p:spPr>
        <p:txBody>
          <a:bodyPr>
            <a:spAutoFit/>
          </a:bodyPr>
          <a:lstStyle/>
          <a:p>
            <a:pPr>
              <a:spcBef>
                <a:spcPct val="50000"/>
              </a:spcBef>
            </a:pPr>
            <a:r>
              <a:rPr kumimoji="1" lang="en-US" altLang="zh-CN" sz="2800" b="1">
                <a:solidFill>
                  <a:schemeClr val="accent2"/>
                </a:solidFill>
                <a:latin typeface="Times New Roman" pitchFamily="18" charset="0"/>
              </a:rPr>
              <a:t>1. </a:t>
            </a:r>
            <a:r>
              <a:rPr kumimoji="1" lang="zh-CN" altLang="en-US" sz="2800" b="1">
                <a:solidFill>
                  <a:schemeClr val="accent2"/>
                </a:solidFill>
                <a:latin typeface="宋体" charset="-122"/>
              </a:rPr>
              <a:t>定义</a:t>
            </a:r>
          </a:p>
        </p:txBody>
      </p:sp>
      <p:graphicFrame>
        <p:nvGraphicFramePr>
          <p:cNvPr id="216071" name="Object 7"/>
          <p:cNvGraphicFramePr>
            <a:graphicFrameLocks noChangeAspect="1"/>
          </p:cNvGraphicFramePr>
          <p:nvPr/>
        </p:nvGraphicFramePr>
        <p:xfrm>
          <a:off x="2124075" y="2982913"/>
          <a:ext cx="2057400" cy="936625"/>
        </p:xfrm>
        <a:graphic>
          <a:graphicData uri="http://schemas.openxmlformats.org/presentationml/2006/ole">
            <mc:AlternateContent xmlns:mc="http://schemas.openxmlformats.org/markup-compatibility/2006">
              <mc:Choice xmlns:v="urn:schemas-microsoft-com:vml" Requires="v">
                <p:oleObj spid="_x0000_s216093" name="公式" r:id="rId6" imgW="749160" imgH="342720" progId="Equation.3">
                  <p:embed/>
                </p:oleObj>
              </mc:Choice>
              <mc:Fallback>
                <p:oleObj name="公式" r:id="rId6" imgW="749160" imgH="342720" progId="Equation.3">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4075" y="2982913"/>
                        <a:ext cx="2057400"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 Box 8"/>
          <p:cNvSpPr txBox="1">
            <a:spLocks noChangeArrowheads="1"/>
          </p:cNvSpPr>
          <p:nvPr/>
        </p:nvSpPr>
        <p:spPr bwMode="auto">
          <a:xfrm>
            <a:off x="468313" y="3908425"/>
            <a:ext cx="6191250" cy="1373188"/>
          </a:xfrm>
          <a:prstGeom prst="rect">
            <a:avLst/>
          </a:prstGeom>
          <a:noFill/>
          <a:ln w="9525">
            <a:noFill/>
            <a:miter lim="800000"/>
            <a:headEnd/>
            <a:tailEnd/>
          </a:ln>
        </p:spPr>
        <p:txBody>
          <a:bodyPr>
            <a:spAutoFit/>
          </a:bodyPr>
          <a:lstStyle/>
          <a:p>
            <a:pPr>
              <a:spcBef>
                <a:spcPct val="50000"/>
              </a:spcBef>
            </a:pPr>
            <a:r>
              <a:rPr kumimoji="1" lang="zh-CN" altLang="en-US" sz="2800" b="1">
                <a:latin typeface="Times New Roman" pitchFamily="18" charset="0"/>
              </a:rPr>
              <a:t>刚体对定轴的转动惯量等于其各质点的质量与该质点到转轴距离的平方之积求和。</a:t>
            </a:r>
            <a:endParaRPr kumimoji="1" lang="zh-CN" altLang="en-US" sz="2800" b="1">
              <a:latin typeface="Times New Roman" pitchFamily="18" charset="0"/>
              <a:ea typeface="楷体_GB2312"/>
              <a:cs typeface="楷体_GB2312"/>
            </a:endParaRPr>
          </a:p>
        </p:txBody>
      </p:sp>
      <p:sp>
        <p:nvSpPr>
          <p:cNvPr id="216073" name="Text Box 9"/>
          <p:cNvSpPr txBox="1">
            <a:spLocks noChangeArrowheads="1"/>
          </p:cNvSpPr>
          <p:nvPr/>
        </p:nvSpPr>
        <p:spPr bwMode="auto">
          <a:xfrm>
            <a:off x="468313" y="5502275"/>
            <a:ext cx="6264275" cy="519113"/>
          </a:xfrm>
          <a:prstGeom prst="rect">
            <a:avLst/>
          </a:prstGeom>
          <a:noFill/>
          <a:ln w="19050">
            <a:noFill/>
            <a:miter lim="800000"/>
            <a:headEnd/>
            <a:tailEnd type="none" w="med" len="lg"/>
          </a:ln>
        </p:spPr>
        <p:txBody>
          <a:bodyPr>
            <a:spAutoFit/>
          </a:bodyPr>
          <a:lstStyle/>
          <a:p>
            <a:pPr>
              <a:spcBef>
                <a:spcPct val="50000"/>
              </a:spcBef>
            </a:pPr>
            <a:r>
              <a:rPr kumimoji="1" lang="zh-CN" altLang="en-US" sz="2800" b="1">
                <a:solidFill>
                  <a:schemeClr val="accent2"/>
                </a:solidFill>
                <a:latin typeface="Times New Roman" pitchFamily="18" charset="0"/>
              </a:rPr>
              <a:t>意义：物体保持转动惯性大小的量度</a:t>
            </a:r>
            <a:r>
              <a:rPr kumimoji="1" lang="en-US" altLang="zh-CN" sz="2800" b="1">
                <a:solidFill>
                  <a:schemeClr val="accent2"/>
                </a:solidFill>
                <a:latin typeface="Times New Roman" pitchFamily="18" charset="0"/>
              </a:rPr>
              <a:t>!</a:t>
            </a:r>
            <a:endParaRPr kumimoji="1" lang="en-US" altLang="zh-CN" sz="3600" b="1">
              <a:solidFill>
                <a:schemeClr val="accent2"/>
              </a:solidFill>
              <a:latin typeface="Century Schoolbook"/>
            </a:endParaRPr>
          </a:p>
        </p:txBody>
      </p:sp>
      <p:pic>
        <p:nvPicPr>
          <p:cNvPr id="216074" name="Picture 10" descr="FAN"/>
          <p:cNvPicPr>
            <a:picLocks noChangeAspect="1" noChangeArrowheads="1"/>
          </p:cNvPicPr>
          <p:nvPr/>
        </p:nvPicPr>
        <p:blipFill>
          <a:blip r:embed="rId8"/>
          <a:srcRect/>
          <a:stretch>
            <a:fillRect/>
          </a:stretch>
        </p:blipFill>
        <p:spPr bwMode="auto">
          <a:xfrm>
            <a:off x="6588125" y="2492375"/>
            <a:ext cx="2235200" cy="3024188"/>
          </a:xfrm>
          <a:prstGeom prst="rect">
            <a:avLst/>
          </a:prstGeom>
          <a:noFill/>
          <a:ln w="9525">
            <a:noFill/>
            <a:miter lim="800000"/>
            <a:headEnd/>
            <a:tailEnd/>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6071"/>
                                        </p:tgtEl>
                                        <p:attrNameLst>
                                          <p:attrName>style.visibility</p:attrName>
                                        </p:attrNameLst>
                                      </p:cBhvr>
                                      <p:to>
                                        <p:strVal val="visible"/>
                                      </p:to>
                                    </p:set>
                                    <p:animEffect transition="in" filter="blinds(horizontal)">
                                      <p:cBhvr>
                                        <p:cTn id="7" dur="500"/>
                                        <p:tgtEl>
                                          <p:spTgt spid="21607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6070"/>
                                        </p:tgtEl>
                                        <p:attrNameLst>
                                          <p:attrName>style.visibility</p:attrName>
                                        </p:attrNameLst>
                                      </p:cBhvr>
                                      <p:to>
                                        <p:strVal val="visible"/>
                                      </p:to>
                                    </p:set>
                                    <p:animEffect transition="in" filter="blinds(horizontal)">
                                      <p:cBhvr>
                                        <p:cTn id="10" dur="500"/>
                                        <p:tgtEl>
                                          <p:spTgt spid="21607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16069"/>
                                        </p:tgtEl>
                                        <p:attrNameLst>
                                          <p:attrName>style.visibility</p:attrName>
                                        </p:attrNameLst>
                                      </p:cBhvr>
                                      <p:to>
                                        <p:strVal val="visible"/>
                                      </p:to>
                                    </p:set>
                                    <p:animEffect transition="in" filter="blinds(horizontal)">
                                      <p:cBhvr>
                                        <p:cTn id="13" dur="500"/>
                                        <p:tgtEl>
                                          <p:spTgt spid="21606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iterate type="lt">
                                    <p:tmPct val="100000"/>
                                  </p:iterate>
                                  <p:childTnLst>
                                    <p:set>
                                      <p:cBhvr>
                                        <p:cTn id="20" dur="1" fill="hold">
                                          <p:stCondLst>
                                            <p:cond delay="0"/>
                                          </p:stCondLst>
                                        </p:cTn>
                                        <p:tgtEl>
                                          <p:spTgt spid="216073"/>
                                        </p:tgtEl>
                                        <p:attrNameLst>
                                          <p:attrName>style.visibility</p:attrName>
                                        </p:attrNameLst>
                                      </p:cBhvr>
                                      <p:to>
                                        <p:strVal val="visible"/>
                                      </p:to>
                                    </p:set>
                                    <p:animEffect transition="in" filter="wipe(left)">
                                      <p:cBhvr>
                                        <p:cTn id="21" dur="75"/>
                                        <p:tgtEl>
                                          <p:spTgt spid="21607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16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9" grpId="0"/>
      <p:bldP spid="216070" grpId="0"/>
      <p:bldP spid="2" grpId="0"/>
      <p:bldP spid="216073"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7090" name="Object 2"/>
          <p:cNvGraphicFramePr>
            <a:graphicFrameLocks noChangeAspect="1"/>
          </p:cNvGraphicFramePr>
          <p:nvPr/>
        </p:nvGraphicFramePr>
        <p:xfrm>
          <a:off x="468313" y="1412875"/>
          <a:ext cx="2595562" cy="747713"/>
        </p:xfrm>
        <a:graphic>
          <a:graphicData uri="http://schemas.openxmlformats.org/presentationml/2006/ole">
            <mc:AlternateContent xmlns:mc="http://schemas.openxmlformats.org/markup-compatibility/2006">
              <mc:Choice xmlns:v="urn:schemas-microsoft-com:vml" Requires="v">
                <p:oleObj spid="_x0000_s217235" name="公式" r:id="rId4" imgW="876240" imgH="253800" progId="Equation.3">
                  <p:embed/>
                </p:oleObj>
              </mc:Choice>
              <mc:Fallback>
                <p:oleObj name="公式" r:id="rId4" imgW="876240" imgH="2538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412875"/>
                        <a:ext cx="2595562" cy="74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7091" name="Object 3"/>
          <p:cNvGraphicFramePr>
            <a:graphicFrameLocks noChangeAspect="1"/>
          </p:cNvGraphicFramePr>
          <p:nvPr/>
        </p:nvGraphicFramePr>
        <p:xfrm>
          <a:off x="323850" y="2133600"/>
          <a:ext cx="4813300" cy="1285875"/>
        </p:xfrm>
        <a:graphic>
          <a:graphicData uri="http://schemas.openxmlformats.org/presentationml/2006/ole">
            <mc:AlternateContent xmlns:mc="http://schemas.openxmlformats.org/markup-compatibility/2006">
              <mc:Choice xmlns:v="urn:schemas-microsoft-com:vml" Requires="v">
                <p:oleObj spid="_x0000_s217236" name="公式" r:id="rId6" imgW="1485720" imgH="457200" progId="Equation.3">
                  <p:embed/>
                </p:oleObj>
              </mc:Choice>
              <mc:Fallback>
                <p:oleObj name="公式" r:id="rId6" imgW="1485720" imgH="4572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850" y="2133600"/>
                        <a:ext cx="4813300"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17092" name="Group 4"/>
          <p:cNvGrpSpPr>
            <a:grpSpLocks/>
          </p:cNvGrpSpPr>
          <p:nvPr/>
        </p:nvGrpSpPr>
        <p:grpSpPr bwMode="auto">
          <a:xfrm>
            <a:off x="323850" y="3141663"/>
            <a:ext cx="6657975" cy="1651000"/>
            <a:chOff x="192" y="2160"/>
            <a:chExt cx="4194" cy="1040"/>
          </a:xfrm>
        </p:grpSpPr>
        <p:sp>
          <p:nvSpPr>
            <p:cNvPr id="217170" name="Text Box 5"/>
            <p:cNvSpPr txBox="1">
              <a:spLocks noChangeArrowheads="1"/>
            </p:cNvSpPr>
            <p:nvPr/>
          </p:nvSpPr>
          <p:spPr bwMode="auto">
            <a:xfrm>
              <a:off x="192" y="2160"/>
              <a:ext cx="2692" cy="327"/>
            </a:xfrm>
            <a:prstGeom prst="rect">
              <a:avLst/>
            </a:prstGeom>
            <a:noFill/>
            <a:ln w="9525">
              <a:noFill/>
              <a:miter lim="800000"/>
              <a:headEnd/>
              <a:tailEnd/>
            </a:ln>
          </p:spPr>
          <p:txBody>
            <a:bodyPr wrap="none">
              <a:spAutoFit/>
            </a:bodyPr>
            <a:lstStyle/>
            <a:p>
              <a:r>
                <a:rPr kumimoji="1" lang="zh-CN" altLang="en-US" sz="2800" b="1">
                  <a:solidFill>
                    <a:schemeClr val="accent2"/>
                  </a:solidFill>
                  <a:latin typeface="宋体" charset="-122"/>
                </a:rPr>
                <a:t>刚体对</a:t>
              </a:r>
              <a:r>
                <a:rPr kumimoji="1" lang="en-US" altLang="zh-CN" sz="2800" b="1">
                  <a:solidFill>
                    <a:schemeClr val="accent2"/>
                  </a:solidFill>
                  <a:latin typeface="宋体" charset="-122"/>
                </a:rPr>
                <a:t>z</a:t>
              </a:r>
              <a:r>
                <a:rPr kumimoji="1" lang="zh-CN" altLang="zh-CN" sz="2800" b="1">
                  <a:solidFill>
                    <a:schemeClr val="accent2"/>
                  </a:solidFill>
                  <a:latin typeface="宋体" charset="-122"/>
                </a:rPr>
                <a:t>轴的总角动量为：</a:t>
              </a:r>
              <a:endParaRPr kumimoji="1" lang="zh-CN" altLang="en-US" sz="2800" b="1">
                <a:solidFill>
                  <a:schemeClr val="accent2"/>
                </a:solidFill>
                <a:latin typeface="宋体" charset="-122"/>
              </a:endParaRPr>
            </a:p>
          </p:txBody>
        </p:sp>
        <p:graphicFrame>
          <p:nvGraphicFramePr>
            <p:cNvPr id="217094" name="Object 6"/>
            <p:cNvGraphicFramePr>
              <a:graphicFrameLocks noChangeAspect="1"/>
            </p:cNvGraphicFramePr>
            <p:nvPr/>
          </p:nvGraphicFramePr>
          <p:xfrm>
            <a:off x="192" y="2688"/>
            <a:ext cx="4194" cy="512"/>
          </p:xfrm>
          <a:graphic>
            <a:graphicData uri="http://schemas.openxmlformats.org/presentationml/2006/ole">
              <mc:AlternateContent xmlns:mc="http://schemas.openxmlformats.org/markup-compatibility/2006">
                <mc:Choice xmlns:v="urn:schemas-microsoft-com:vml" Requires="v">
                  <p:oleObj spid="_x0000_s217237" name="公式" r:id="rId8" imgW="2286000" imgH="279360" progId="Equation.3">
                    <p:embed/>
                  </p:oleObj>
                </mc:Choice>
                <mc:Fallback>
                  <p:oleObj name="公式" r:id="rId8" imgW="2286000" imgH="27936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2" y="2688"/>
                          <a:ext cx="4194"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Lst>
                      </p:spPr>
                    </p:pic>
                  </p:oleObj>
                </mc:Fallback>
              </mc:AlternateContent>
            </a:graphicData>
          </a:graphic>
        </p:graphicFrame>
      </p:grpSp>
      <p:grpSp>
        <p:nvGrpSpPr>
          <p:cNvPr id="217136" name="Group 7"/>
          <p:cNvGrpSpPr>
            <a:grpSpLocks/>
          </p:cNvGrpSpPr>
          <p:nvPr/>
        </p:nvGrpSpPr>
        <p:grpSpPr bwMode="auto">
          <a:xfrm>
            <a:off x="6227763" y="733425"/>
            <a:ext cx="2640012" cy="3344863"/>
            <a:chOff x="3744" y="144"/>
            <a:chExt cx="1842" cy="2448"/>
          </a:xfrm>
        </p:grpSpPr>
        <p:sp>
          <p:nvSpPr>
            <p:cNvPr id="217142" name="Rectangle 8"/>
            <p:cNvSpPr>
              <a:spLocks noChangeArrowheads="1"/>
            </p:cNvSpPr>
            <p:nvPr/>
          </p:nvSpPr>
          <p:spPr bwMode="auto">
            <a:xfrm>
              <a:off x="3744" y="144"/>
              <a:ext cx="1824" cy="2448"/>
            </a:xfrm>
            <a:prstGeom prst="rect">
              <a:avLst/>
            </a:prstGeom>
            <a:solidFill>
              <a:srgbClr val="FFFFFF"/>
            </a:solidFill>
            <a:ln w="9525">
              <a:solidFill>
                <a:srgbClr val="993300"/>
              </a:solidFill>
              <a:miter lim="800000"/>
              <a:headEnd/>
              <a:tailEnd/>
            </a:ln>
          </p:spPr>
          <p:txBody>
            <a:bodyPr wrap="none" anchor="ctr"/>
            <a:lstStyle/>
            <a:p>
              <a:endParaRPr lang="zh-CN" altLang="en-US"/>
            </a:p>
          </p:txBody>
        </p:sp>
        <p:grpSp>
          <p:nvGrpSpPr>
            <p:cNvPr id="217143" name="Group 9"/>
            <p:cNvGrpSpPr>
              <a:grpSpLocks/>
            </p:cNvGrpSpPr>
            <p:nvPr/>
          </p:nvGrpSpPr>
          <p:grpSpPr bwMode="auto">
            <a:xfrm>
              <a:off x="3936" y="144"/>
              <a:ext cx="1650" cy="2406"/>
              <a:chOff x="3936" y="144"/>
              <a:chExt cx="1650" cy="2406"/>
            </a:xfrm>
          </p:grpSpPr>
          <p:grpSp>
            <p:nvGrpSpPr>
              <p:cNvPr id="217144" name="Group 10"/>
              <p:cNvGrpSpPr>
                <a:grpSpLocks/>
              </p:cNvGrpSpPr>
              <p:nvPr/>
            </p:nvGrpSpPr>
            <p:grpSpPr bwMode="auto">
              <a:xfrm>
                <a:off x="3936" y="336"/>
                <a:ext cx="1650" cy="2214"/>
                <a:chOff x="3936" y="336"/>
                <a:chExt cx="1650" cy="2214"/>
              </a:xfrm>
            </p:grpSpPr>
            <p:graphicFrame>
              <p:nvGraphicFramePr>
                <p:cNvPr id="217099" name="Object 11"/>
                <p:cNvGraphicFramePr>
                  <a:graphicFrameLocks noChangeAspect="1"/>
                </p:cNvGraphicFramePr>
                <p:nvPr/>
              </p:nvGraphicFramePr>
              <p:xfrm>
                <a:off x="5136" y="1007"/>
                <a:ext cx="450" cy="305"/>
              </p:xfrm>
              <a:graphic>
                <a:graphicData uri="http://schemas.openxmlformats.org/presentationml/2006/ole">
                  <mc:AlternateContent xmlns:mc="http://schemas.openxmlformats.org/markup-compatibility/2006">
                    <mc:Choice xmlns:v="urn:schemas-microsoft-com:vml" Requires="v">
                      <p:oleObj spid="_x0000_s217238" name="公式" r:id="rId10" imgW="126720" imgH="177480" progId="Equation.3">
                        <p:embed/>
                      </p:oleObj>
                    </mc:Choice>
                    <mc:Fallback>
                      <p:oleObj name="公式" r:id="rId10" imgW="126720" imgH="177480" progId="Equation.3">
                        <p:embed/>
                        <p:pic>
                          <p:nvPicPr>
                            <p:cNvPr id="0"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36" y="1007"/>
                              <a:ext cx="450" cy="3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17145" name="Group 12"/>
                <p:cNvGrpSpPr>
                  <a:grpSpLocks/>
                </p:cNvGrpSpPr>
                <p:nvPr/>
              </p:nvGrpSpPr>
              <p:grpSpPr bwMode="auto">
                <a:xfrm>
                  <a:off x="3936" y="336"/>
                  <a:ext cx="1421" cy="2214"/>
                  <a:chOff x="3936" y="336"/>
                  <a:chExt cx="1421" cy="2214"/>
                </a:xfrm>
              </p:grpSpPr>
              <p:sp>
                <p:nvSpPr>
                  <p:cNvPr id="217146" name="Line 13"/>
                  <p:cNvSpPr>
                    <a:spLocks noChangeShapeType="1"/>
                  </p:cNvSpPr>
                  <p:nvPr/>
                </p:nvSpPr>
                <p:spPr bwMode="auto">
                  <a:xfrm>
                    <a:off x="4631" y="1166"/>
                    <a:ext cx="0" cy="185"/>
                  </a:xfrm>
                  <a:prstGeom prst="line">
                    <a:avLst/>
                  </a:prstGeom>
                  <a:noFill/>
                  <a:ln w="9525">
                    <a:solidFill>
                      <a:srgbClr val="000000"/>
                    </a:solidFill>
                    <a:prstDash val="dashDot"/>
                    <a:round/>
                    <a:headEnd/>
                    <a:tailEnd/>
                  </a:ln>
                </p:spPr>
                <p:txBody>
                  <a:bodyPr wrap="none" anchor="ctr"/>
                  <a:lstStyle/>
                  <a:p>
                    <a:endParaRPr lang="zh-CN" altLang="en-US"/>
                  </a:p>
                </p:txBody>
              </p:sp>
              <p:grpSp>
                <p:nvGrpSpPr>
                  <p:cNvPr id="217147" name="Group 14"/>
                  <p:cNvGrpSpPr>
                    <a:grpSpLocks/>
                  </p:cNvGrpSpPr>
                  <p:nvPr/>
                </p:nvGrpSpPr>
                <p:grpSpPr bwMode="auto">
                  <a:xfrm>
                    <a:off x="3936" y="336"/>
                    <a:ext cx="1421" cy="2214"/>
                    <a:chOff x="3936" y="336"/>
                    <a:chExt cx="1421" cy="2214"/>
                  </a:xfrm>
                </p:grpSpPr>
                <p:sp>
                  <p:nvSpPr>
                    <p:cNvPr id="217148" name="Line 15"/>
                    <p:cNvSpPr>
                      <a:spLocks noChangeShapeType="1"/>
                    </p:cNvSpPr>
                    <p:nvPr/>
                  </p:nvSpPr>
                  <p:spPr bwMode="auto">
                    <a:xfrm>
                      <a:off x="4587" y="2243"/>
                      <a:ext cx="0" cy="184"/>
                    </a:xfrm>
                    <a:prstGeom prst="line">
                      <a:avLst/>
                    </a:prstGeom>
                    <a:noFill/>
                    <a:ln w="28575">
                      <a:solidFill>
                        <a:srgbClr val="000000"/>
                      </a:solidFill>
                      <a:round/>
                      <a:headEnd/>
                      <a:tailEnd/>
                    </a:ln>
                  </p:spPr>
                  <p:txBody>
                    <a:bodyPr wrap="none" anchor="ctr"/>
                    <a:lstStyle/>
                    <a:p>
                      <a:endParaRPr lang="zh-CN" altLang="en-US"/>
                    </a:p>
                  </p:txBody>
                </p:sp>
                <p:grpSp>
                  <p:nvGrpSpPr>
                    <p:cNvPr id="217149" name="Group 16"/>
                    <p:cNvGrpSpPr>
                      <a:grpSpLocks/>
                    </p:cNvGrpSpPr>
                    <p:nvPr/>
                  </p:nvGrpSpPr>
                  <p:grpSpPr bwMode="auto">
                    <a:xfrm>
                      <a:off x="3936" y="336"/>
                      <a:ext cx="1421" cy="2214"/>
                      <a:chOff x="3936" y="336"/>
                      <a:chExt cx="1421" cy="2214"/>
                    </a:xfrm>
                  </p:grpSpPr>
                  <p:grpSp>
                    <p:nvGrpSpPr>
                      <p:cNvPr id="217150" name="Group 17"/>
                      <p:cNvGrpSpPr>
                        <a:grpSpLocks/>
                      </p:cNvGrpSpPr>
                      <p:nvPr/>
                    </p:nvGrpSpPr>
                    <p:grpSpPr bwMode="auto">
                      <a:xfrm>
                        <a:off x="3936" y="336"/>
                        <a:ext cx="1421" cy="2214"/>
                        <a:chOff x="3936" y="336"/>
                        <a:chExt cx="1421" cy="2214"/>
                      </a:xfrm>
                    </p:grpSpPr>
                    <p:sp>
                      <p:nvSpPr>
                        <p:cNvPr id="217152" name="Line 18"/>
                        <p:cNvSpPr>
                          <a:spLocks noChangeShapeType="1"/>
                        </p:cNvSpPr>
                        <p:nvPr/>
                      </p:nvSpPr>
                      <p:spPr bwMode="auto">
                        <a:xfrm>
                          <a:off x="4587" y="551"/>
                          <a:ext cx="0" cy="185"/>
                        </a:xfrm>
                        <a:prstGeom prst="line">
                          <a:avLst/>
                        </a:prstGeom>
                        <a:noFill/>
                        <a:ln w="28575">
                          <a:solidFill>
                            <a:srgbClr val="000000"/>
                          </a:solidFill>
                          <a:round/>
                          <a:headEnd/>
                          <a:tailEnd/>
                        </a:ln>
                      </p:spPr>
                      <p:txBody>
                        <a:bodyPr wrap="none" anchor="ctr"/>
                        <a:lstStyle/>
                        <a:p>
                          <a:endParaRPr lang="zh-CN" altLang="en-US"/>
                        </a:p>
                      </p:txBody>
                    </p:sp>
                    <p:grpSp>
                      <p:nvGrpSpPr>
                        <p:cNvPr id="217153" name="Group 19"/>
                        <p:cNvGrpSpPr>
                          <a:grpSpLocks/>
                        </p:cNvGrpSpPr>
                        <p:nvPr/>
                      </p:nvGrpSpPr>
                      <p:grpSpPr bwMode="auto">
                        <a:xfrm>
                          <a:off x="3936" y="336"/>
                          <a:ext cx="1421" cy="2214"/>
                          <a:chOff x="3936" y="336"/>
                          <a:chExt cx="1421" cy="2214"/>
                        </a:xfrm>
                      </p:grpSpPr>
                      <p:grpSp>
                        <p:nvGrpSpPr>
                          <p:cNvPr id="217154" name="Group 20"/>
                          <p:cNvGrpSpPr>
                            <a:grpSpLocks/>
                          </p:cNvGrpSpPr>
                          <p:nvPr/>
                        </p:nvGrpSpPr>
                        <p:grpSpPr bwMode="auto">
                          <a:xfrm>
                            <a:off x="3936" y="336"/>
                            <a:ext cx="1421" cy="2214"/>
                            <a:chOff x="3936" y="336"/>
                            <a:chExt cx="1421" cy="2214"/>
                          </a:xfrm>
                        </p:grpSpPr>
                        <p:sp>
                          <p:nvSpPr>
                            <p:cNvPr id="217156" name="Line 21"/>
                            <p:cNvSpPr>
                              <a:spLocks noChangeShapeType="1"/>
                            </p:cNvSpPr>
                            <p:nvPr/>
                          </p:nvSpPr>
                          <p:spPr bwMode="auto">
                            <a:xfrm>
                              <a:off x="4674" y="2243"/>
                              <a:ext cx="0" cy="184"/>
                            </a:xfrm>
                            <a:prstGeom prst="line">
                              <a:avLst/>
                            </a:prstGeom>
                            <a:noFill/>
                            <a:ln w="38100">
                              <a:solidFill>
                                <a:srgbClr val="000000"/>
                              </a:solidFill>
                              <a:round/>
                              <a:headEnd/>
                              <a:tailEnd/>
                            </a:ln>
                          </p:spPr>
                          <p:txBody>
                            <a:bodyPr wrap="none" anchor="ctr"/>
                            <a:lstStyle/>
                            <a:p>
                              <a:endParaRPr lang="zh-CN" altLang="en-US"/>
                            </a:p>
                          </p:txBody>
                        </p:sp>
                        <p:grpSp>
                          <p:nvGrpSpPr>
                            <p:cNvPr id="217157" name="Group 22"/>
                            <p:cNvGrpSpPr>
                              <a:grpSpLocks/>
                            </p:cNvGrpSpPr>
                            <p:nvPr/>
                          </p:nvGrpSpPr>
                          <p:grpSpPr bwMode="auto">
                            <a:xfrm>
                              <a:off x="3936" y="336"/>
                              <a:ext cx="1421" cy="2214"/>
                              <a:chOff x="3936" y="336"/>
                              <a:chExt cx="1421" cy="2214"/>
                            </a:xfrm>
                          </p:grpSpPr>
                          <p:grpSp>
                            <p:nvGrpSpPr>
                              <p:cNvPr id="217158" name="Group 23"/>
                              <p:cNvGrpSpPr>
                                <a:grpSpLocks/>
                              </p:cNvGrpSpPr>
                              <p:nvPr/>
                            </p:nvGrpSpPr>
                            <p:grpSpPr bwMode="auto">
                              <a:xfrm>
                                <a:off x="3936" y="336"/>
                                <a:ext cx="1421" cy="2214"/>
                                <a:chOff x="3936" y="336"/>
                                <a:chExt cx="1421" cy="2214"/>
                              </a:xfrm>
                            </p:grpSpPr>
                            <p:sp>
                              <p:nvSpPr>
                                <p:cNvPr id="217160" name="Freeform 24"/>
                                <p:cNvSpPr>
                                  <a:spLocks/>
                                </p:cNvSpPr>
                                <p:nvPr/>
                              </p:nvSpPr>
                              <p:spPr bwMode="auto">
                                <a:xfrm>
                                  <a:off x="3936" y="767"/>
                                  <a:ext cx="1418" cy="1327"/>
                                </a:xfrm>
                                <a:custGeom>
                                  <a:avLst/>
                                  <a:gdLst>
                                    <a:gd name="T0" fmla="*/ 484 w 1568"/>
                                    <a:gd name="T1" fmla="*/ 62 h 2072"/>
                                    <a:gd name="T2" fmla="*/ 131 w 1568"/>
                                    <a:gd name="T3" fmla="*/ 141 h 2072"/>
                                    <a:gd name="T4" fmla="*/ 13 w 1568"/>
                                    <a:gd name="T5" fmla="*/ 377 h 2072"/>
                                    <a:gd name="T6" fmla="*/ 210 w 1568"/>
                                    <a:gd name="T7" fmla="*/ 594 h 2072"/>
                                    <a:gd name="T8" fmla="*/ 210 w 1568"/>
                                    <a:gd name="T9" fmla="*/ 732 h 2072"/>
                                    <a:gd name="T10" fmla="*/ 759 w 1568"/>
                                    <a:gd name="T11" fmla="*/ 850 h 2072"/>
                                    <a:gd name="T12" fmla="*/ 916 w 1568"/>
                                    <a:gd name="T13" fmla="*/ 732 h 2072"/>
                                    <a:gd name="T14" fmla="*/ 1151 w 1568"/>
                                    <a:gd name="T15" fmla="*/ 653 h 2072"/>
                                    <a:gd name="T16" fmla="*/ 1270 w 1568"/>
                                    <a:gd name="T17" fmla="*/ 436 h 2072"/>
                                    <a:gd name="T18" fmla="*/ 1073 w 1568"/>
                                    <a:gd name="T19" fmla="*/ 318 h 2072"/>
                                    <a:gd name="T20" fmla="*/ 1112 w 1568"/>
                                    <a:gd name="T21" fmla="*/ 181 h 2072"/>
                                    <a:gd name="T22" fmla="*/ 1073 w 1568"/>
                                    <a:gd name="T23" fmla="*/ 62 h 2072"/>
                                    <a:gd name="T24" fmla="*/ 837 w 1568"/>
                                    <a:gd name="T25" fmla="*/ 3 h 2072"/>
                                    <a:gd name="T26" fmla="*/ 484 w 1568"/>
                                    <a:gd name="T27" fmla="*/ 62 h 207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568"/>
                                    <a:gd name="T43" fmla="*/ 0 h 2072"/>
                                    <a:gd name="T44" fmla="*/ 1568 w 1568"/>
                                    <a:gd name="T45" fmla="*/ 2072 h 207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568" h="2072">
                                      <a:moveTo>
                                        <a:pt x="592" y="152"/>
                                      </a:moveTo>
                                      <a:cubicBezTo>
                                        <a:pt x="448" y="208"/>
                                        <a:pt x="256" y="216"/>
                                        <a:pt x="160" y="344"/>
                                      </a:cubicBezTo>
                                      <a:cubicBezTo>
                                        <a:pt x="64" y="472"/>
                                        <a:pt x="0" y="736"/>
                                        <a:pt x="16" y="920"/>
                                      </a:cubicBezTo>
                                      <a:cubicBezTo>
                                        <a:pt x="32" y="1104"/>
                                        <a:pt x="216" y="1304"/>
                                        <a:pt x="256" y="1448"/>
                                      </a:cubicBezTo>
                                      <a:cubicBezTo>
                                        <a:pt x="296" y="1592"/>
                                        <a:pt x="144" y="1680"/>
                                        <a:pt x="256" y="1784"/>
                                      </a:cubicBezTo>
                                      <a:cubicBezTo>
                                        <a:pt x="368" y="1888"/>
                                        <a:pt x="784" y="2072"/>
                                        <a:pt x="928" y="2072"/>
                                      </a:cubicBezTo>
                                      <a:cubicBezTo>
                                        <a:pt x="1072" y="2072"/>
                                        <a:pt x="1040" y="1864"/>
                                        <a:pt x="1120" y="1784"/>
                                      </a:cubicBezTo>
                                      <a:cubicBezTo>
                                        <a:pt x="1200" y="1704"/>
                                        <a:pt x="1336" y="1712"/>
                                        <a:pt x="1408" y="1592"/>
                                      </a:cubicBezTo>
                                      <a:cubicBezTo>
                                        <a:pt x="1480" y="1472"/>
                                        <a:pt x="1568" y="1200"/>
                                        <a:pt x="1552" y="1064"/>
                                      </a:cubicBezTo>
                                      <a:cubicBezTo>
                                        <a:pt x="1536" y="928"/>
                                        <a:pt x="1344" y="880"/>
                                        <a:pt x="1312" y="776"/>
                                      </a:cubicBezTo>
                                      <a:cubicBezTo>
                                        <a:pt x="1280" y="672"/>
                                        <a:pt x="1360" y="544"/>
                                        <a:pt x="1360" y="440"/>
                                      </a:cubicBezTo>
                                      <a:cubicBezTo>
                                        <a:pt x="1360" y="336"/>
                                        <a:pt x="1368" y="224"/>
                                        <a:pt x="1312" y="152"/>
                                      </a:cubicBezTo>
                                      <a:cubicBezTo>
                                        <a:pt x="1256" y="80"/>
                                        <a:pt x="1144" y="16"/>
                                        <a:pt x="1024" y="8"/>
                                      </a:cubicBezTo>
                                      <a:cubicBezTo>
                                        <a:pt x="904" y="0"/>
                                        <a:pt x="736" y="96"/>
                                        <a:pt x="592" y="152"/>
                                      </a:cubicBezTo>
                                      <a:close/>
                                    </a:path>
                                  </a:pathLst>
                                </a:custGeom>
                                <a:gradFill rotWithShape="0">
                                  <a:gsLst>
                                    <a:gs pos="0">
                                      <a:srgbClr val="FFFFFF"/>
                                    </a:gs>
                                    <a:gs pos="100000">
                                      <a:srgbClr val="8F8F8F"/>
                                    </a:gs>
                                  </a:gsLst>
                                  <a:path path="rect">
                                    <a:fillToRect l="50000" t="50000" r="50000" b="50000"/>
                                  </a:path>
                                </a:gradFill>
                                <a:ln w="9525" cap="flat" cmpd="sng">
                                  <a:solidFill>
                                    <a:srgbClr val="000000"/>
                                  </a:solidFill>
                                  <a:prstDash val="solid"/>
                                  <a:round/>
                                  <a:headEnd/>
                                  <a:tailEnd/>
                                </a:ln>
                              </p:spPr>
                              <p:txBody>
                                <a:bodyPr wrap="none" anchor="ctr"/>
                                <a:lstStyle/>
                                <a:p>
                                  <a:endParaRPr lang="zh-CN" altLang="en-US"/>
                                </a:p>
                              </p:txBody>
                            </p:sp>
                            <p:sp>
                              <p:nvSpPr>
                                <p:cNvPr id="217161" name="Line 25"/>
                                <p:cNvSpPr>
                                  <a:spLocks noChangeShapeType="1"/>
                                </p:cNvSpPr>
                                <p:nvPr/>
                              </p:nvSpPr>
                              <p:spPr bwMode="auto">
                                <a:xfrm>
                                  <a:off x="4631" y="336"/>
                                  <a:ext cx="0" cy="2214"/>
                                </a:xfrm>
                                <a:prstGeom prst="line">
                                  <a:avLst/>
                                </a:prstGeom>
                                <a:noFill/>
                                <a:ln w="38100">
                                  <a:solidFill>
                                    <a:schemeClr val="accent2"/>
                                  </a:solidFill>
                                  <a:prstDash val="lgDashDot"/>
                                  <a:round/>
                                  <a:headEnd/>
                                  <a:tailEnd/>
                                </a:ln>
                              </p:spPr>
                              <p:txBody>
                                <a:bodyPr wrap="none" anchor="ctr"/>
                                <a:lstStyle/>
                                <a:p>
                                  <a:endParaRPr lang="zh-CN" altLang="en-US"/>
                                </a:p>
                              </p:txBody>
                            </p:sp>
                            <p:sp>
                              <p:nvSpPr>
                                <p:cNvPr id="217162" name="Rectangle 26" descr="深色上对角线"/>
                                <p:cNvSpPr>
                                  <a:spLocks noChangeArrowheads="1"/>
                                </p:cNvSpPr>
                                <p:nvPr/>
                              </p:nvSpPr>
                              <p:spPr bwMode="auto">
                                <a:xfrm>
                                  <a:off x="4674" y="551"/>
                                  <a:ext cx="87" cy="185"/>
                                </a:xfrm>
                                <a:prstGeom prst="rect">
                                  <a:avLst/>
                                </a:prstGeom>
                                <a:blipFill dpi="0" rotWithShape="0">
                                  <a:blip r:embed="rId12"/>
                                  <a:srcRect/>
                                  <a:tile tx="0" ty="0" sx="100000" sy="100000" flip="none" algn="tl"/>
                                </a:blipFill>
                                <a:ln w="9525">
                                  <a:noFill/>
                                  <a:miter lim="800000"/>
                                  <a:headEnd/>
                                  <a:tailEnd/>
                                </a:ln>
                              </p:spPr>
                              <p:txBody>
                                <a:bodyPr wrap="none" anchor="ctr"/>
                                <a:lstStyle/>
                                <a:p>
                                  <a:endParaRPr lang="zh-CN" altLang="en-US"/>
                                </a:p>
                              </p:txBody>
                            </p:sp>
                            <p:sp>
                              <p:nvSpPr>
                                <p:cNvPr id="217163" name="Rectangle 27" descr="深色上对角线"/>
                                <p:cNvSpPr>
                                  <a:spLocks noChangeArrowheads="1"/>
                                </p:cNvSpPr>
                                <p:nvPr/>
                              </p:nvSpPr>
                              <p:spPr bwMode="auto">
                                <a:xfrm>
                                  <a:off x="4500" y="551"/>
                                  <a:ext cx="87" cy="185"/>
                                </a:xfrm>
                                <a:prstGeom prst="rect">
                                  <a:avLst/>
                                </a:prstGeom>
                                <a:blipFill dpi="0" rotWithShape="0">
                                  <a:blip r:embed="rId12"/>
                                  <a:srcRect/>
                                  <a:tile tx="0" ty="0" sx="100000" sy="100000" flip="none" algn="tl"/>
                                </a:blipFill>
                                <a:ln w="9525">
                                  <a:noFill/>
                                  <a:miter lim="800000"/>
                                  <a:headEnd/>
                                  <a:tailEnd/>
                                </a:ln>
                              </p:spPr>
                              <p:txBody>
                                <a:bodyPr wrap="none" anchor="ctr"/>
                                <a:lstStyle/>
                                <a:p>
                                  <a:endParaRPr lang="zh-CN" altLang="en-US"/>
                                </a:p>
                              </p:txBody>
                            </p:sp>
                            <p:sp>
                              <p:nvSpPr>
                                <p:cNvPr id="217164" name="Rectangle 28" descr="深色上对角线"/>
                                <p:cNvSpPr>
                                  <a:spLocks noChangeArrowheads="1"/>
                                </p:cNvSpPr>
                                <p:nvPr/>
                              </p:nvSpPr>
                              <p:spPr bwMode="auto">
                                <a:xfrm>
                                  <a:off x="4500" y="2243"/>
                                  <a:ext cx="87" cy="184"/>
                                </a:xfrm>
                                <a:prstGeom prst="rect">
                                  <a:avLst/>
                                </a:prstGeom>
                                <a:blipFill dpi="0" rotWithShape="0">
                                  <a:blip r:embed="rId12"/>
                                  <a:srcRect/>
                                  <a:tile tx="0" ty="0" sx="100000" sy="100000" flip="none" algn="tl"/>
                                </a:blipFill>
                                <a:ln w="9525">
                                  <a:noFill/>
                                  <a:miter lim="800000"/>
                                  <a:headEnd/>
                                  <a:tailEnd/>
                                </a:ln>
                              </p:spPr>
                              <p:txBody>
                                <a:bodyPr wrap="none" anchor="ctr"/>
                                <a:lstStyle/>
                                <a:p>
                                  <a:endParaRPr lang="zh-CN" altLang="en-US"/>
                                </a:p>
                              </p:txBody>
                            </p:sp>
                            <p:sp>
                              <p:nvSpPr>
                                <p:cNvPr id="217165" name="Rectangle 29" descr="深色上对角线"/>
                                <p:cNvSpPr>
                                  <a:spLocks noChangeArrowheads="1"/>
                                </p:cNvSpPr>
                                <p:nvPr/>
                              </p:nvSpPr>
                              <p:spPr bwMode="auto">
                                <a:xfrm>
                                  <a:off x="4674" y="2243"/>
                                  <a:ext cx="87" cy="184"/>
                                </a:xfrm>
                                <a:prstGeom prst="rect">
                                  <a:avLst/>
                                </a:prstGeom>
                                <a:blipFill dpi="0" rotWithShape="0">
                                  <a:blip r:embed="rId12"/>
                                  <a:srcRect/>
                                  <a:tile tx="0" ty="0" sx="100000" sy="100000" flip="none" algn="tl"/>
                                </a:blipFill>
                                <a:ln w="9525">
                                  <a:noFill/>
                                  <a:miter lim="800000"/>
                                  <a:headEnd/>
                                  <a:tailEnd/>
                                </a:ln>
                              </p:spPr>
                              <p:txBody>
                                <a:bodyPr wrap="none" anchor="ctr"/>
                                <a:lstStyle/>
                                <a:p>
                                  <a:endParaRPr lang="zh-CN" altLang="en-US"/>
                                </a:p>
                              </p:txBody>
                            </p:sp>
                            <p:sp>
                              <p:nvSpPr>
                                <p:cNvPr id="217166" name="Line 30"/>
                                <p:cNvSpPr>
                                  <a:spLocks noChangeShapeType="1"/>
                                </p:cNvSpPr>
                                <p:nvPr/>
                              </p:nvSpPr>
                              <p:spPr bwMode="auto">
                                <a:xfrm flipV="1">
                                  <a:off x="4978" y="1259"/>
                                  <a:ext cx="304" cy="215"/>
                                </a:xfrm>
                                <a:prstGeom prst="line">
                                  <a:avLst/>
                                </a:prstGeom>
                                <a:noFill/>
                                <a:ln w="38100">
                                  <a:solidFill>
                                    <a:srgbClr val="FF0000"/>
                                  </a:solidFill>
                                  <a:round/>
                                  <a:headEnd/>
                                  <a:tailEnd type="triangle" w="med" len="med"/>
                                </a:ln>
                              </p:spPr>
                              <p:txBody>
                                <a:bodyPr wrap="none" anchor="ctr"/>
                                <a:lstStyle/>
                                <a:p>
                                  <a:endParaRPr lang="zh-CN" altLang="en-US"/>
                                </a:p>
                              </p:txBody>
                            </p:sp>
                            <p:graphicFrame>
                              <p:nvGraphicFramePr>
                                <p:cNvPr id="217119" name="Object 31"/>
                                <p:cNvGraphicFramePr>
                                  <a:graphicFrameLocks noChangeAspect="1"/>
                                </p:cNvGraphicFramePr>
                                <p:nvPr/>
                              </p:nvGraphicFramePr>
                              <p:xfrm>
                                <a:off x="4811" y="1493"/>
                                <a:ext cx="546" cy="298"/>
                              </p:xfrm>
                              <a:graphic>
                                <a:graphicData uri="http://schemas.openxmlformats.org/presentationml/2006/ole">
                                  <mc:AlternateContent xmlns:mc="http://schemas.openxmlformats.org/markup-compatibility/2006">
                                    <mc:Choice xmlns:v="urn:schemas-microsoft-com:vml" Requires="v">
                                      <p:oleObj spid="_x0000_s217239" name="公式" r:id="rId13" imgW="228521" imgH="177809" progId="Equation.3">
                                        <p:embed/>
                                      </p:oleObj>
                                    </mc:Choice>
                                    <mc:Fallback>
                                      <p:oleObj name="公式" r:id="rId13" imgW="228521" imgH="177809" progId="Equation.3">
                                        <p:embed/>
                                        <p:pic>
                                          <p:nvPicPr>
                                            <p:cNvPr id="0" name="Picture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11" y="1493"/>
                                              <a:ext cx="546" cy="2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7167" name="Oval 32"/>
                                <p:cNvSpPr>
                                  <a:spLocks noChangeArrowheads="1"/>
                                </p:cNvSpPr>
                                <p:nvPr/>
                              </p:nvSpPr>
                              <p:spPr bwMode="auto">
                                <a:xfrm>
                                  <a:off x="4224" y="1152"/>
                                  <a:ext cx="781" cy="369"/>
                                </a:xfrm>
                                <a:prstGeom prst="ellipse">
                                  <a:avLst/>
                                </a:prstGeom>
                                <a:solidFill>
                                  <a:srgbClr val="FFFF99"/>
                                </a:solidFill>
                                <a:ln w="38100">
                                  <a:solidFill>
                                    <a:srgbClr val="000000"/>
                                  </a:solidFill>
                                  <a:round/>
                                  <a:headEnd/>
                                  <a:tailEnd/>
                                </a:ln>
                              </p:spPr>
                              <p:txBody>
                                <a:bodyPr wrap="none" anchor="ctr"/>
                                <a:lstStyle/>
                                <a:p>
                                  <a:endParaRPr lang="zh-CN" altLang="en-US"/>
                                </a:p>
                              </p:txBody>
                            </p:sp>
                            <p:sp>
                              <p:nvSpPr>
                                <p:cNvPr id="217168" name="Line 33"/>
                                <p:cNvSpPr>
                                  <a:spLocks noChangeShapeType="1"/>
                                </p:cNvSpPr>
                                <p:nvPr/>
                              </p:nvSpPr>
                              <p:spPr bwMode="auto">
                                <a:xfrm>
                                  <a:off x="4631" y="1351"/>
                                  <a:ext cx="260" cy="123"/>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217169" name="Oval 34"/>
                                <p:cNvSpPr>
                                  <a:spLocks noChangeArrowheads="1"/>
                                </p:cNvSpPr>
                                <p:nvPr/>
                              </p:nvSpPr>
                              <p:spPr bwMode="auto">
                                <a:xfrm>
                                  <a:off x="4891" y="1443"/>
                                  <a:ext cx="87" cy="62"/>
                                </a:xfrm>
                                <a:prstGeom prst="ellipse">
                                  <a:avLst/>
                                </a:prstGeom>
                                <a:solidFill>
                                  <a:srgbClr val="FF0000"/>
                                </a:solidFill>
                                <a:ln w="9525">
                                  <a:solidFill>
                                    <a:srgbClr val="000000"/>
                                  </a:solidFill>
                                  <a:round/>
                                  <a:headEnd/>
                                  <a:tailEnd/>
                                </a:ln>
                              </p:spPr>
                              <p:txBody>
                                <a:bodyPr wrap="none" anchor="ctr"/>
                                <a:lstStyle/>
                                <a:p>
                                  <a:endParaRPr lang="zh-CN" altLang="en-US"/>
                                </a:p>
                              </p:txBody>
                            </p:sp>
                            <p:graphicFrame>
                              <p:nvGraphicFramePr>
                                <p:cNvPr id="217123" name="Object 35"/>
                                <p:cNvGraphicFramePr>
                                  <a:graphicFrameLocks noChangeAspect="1"/>
                                </p:cNvGraphicFramePr>
                                <p:nvPr/>
                              </p:nvGraphicFramePr>
                              <p:xfrm>
                                <a:off x="4368" y="1250"/>
                                <a:ext cx="281" cy="221"/>
                              </p:xfrm>
                              <a:graphic>
                                <a:graphicData uri="http://schemas.openxmlformats.org/presentationml/2006/ole">
                                  <mc:AlternateContent xmlns:mc="http://schemas.openxmlformats.org/markup-compatibility/2006">
                                    <mc:Choice xmlns:v="urn:schemas-microsoft-com:vml" Requires="v">
                                      <p:oleObj spid="_x0000_s217240" name="公式" r:id="rId15" imgW="127042" imgH="139714" progId="Equation.3">
                                        <p:embed/>
                                      </p:oleObj>
                                    </mc:Choice>
                                    <mc:Fallback>
                                      <p:oleObj name="公式" r:id="rId15" imgW="127042" imgH="139714" progId="Equation.3">
                                        <p:embed/>
                                        <p:pic>
                                          <p:nvPicPr>
                                            <p:cNvPr id="0" name="Picture 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68" y="1250"/>
                                              <a:ext cx="281" cy="2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7124" name="Object 36"/>
                                <p:cNvGraphicFramePr>
                                  <a:graphicFrameLocks noChangeAspect="1"/>
                                </p:cNvGraphicFramePr>
                                <p:nvPr/>
                              </p:nvGraphicFramePr>
                              <p:xfrm>
                                <a:off x="4704" y="1152"/>
                                <a:ext cx="275" cy="254"/>
                              </p:xfrm>
                              <a:graphic>
                                <a:graphicData uri="http://schemas.openxmlformats.org/presentationml/2006/ole">
                                  <mc:AlternateContent xmlns:mc="http://schemas.openxmlformats.org/markup-compatibility/2006">
                                    <mc:Choice xmlns:v="urn:schemas-microsoft-com:vml" Requires="v">
                                      <p:oleObj spid="_x0000_s217241" name="公式" r:id="rId17" imgW="127042" imgH="165059" progId="Equation.3">
                                        <p:embed/>
                                      </p:oleObj>
                                    </mc:Choice>
                                    <mc:Fallback>
                                      <p:oleObj name="公式" r:id="rId17" imgW="127042" imgH="165059" progId="Equation.3">
                                        <p:embed/>
                                        <p:pic>
                                          <p:nvPicPr>
                                            <p:cNvPr id="0" name="Picture 3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04" y="1152"/>
                                              <a:ext cx="275" cy="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17159" name="AutoShape 37"/>
                              <p:cNvSpPr>
                                <a:spLocks noChangeArrowheads="1"/>
                              </p:cNvSpPr>
                              <p:nvPr/>
                            </p:nvSpPr>
                            <p:spPr bwMode="auto">
                              <a:xfrm>
                                <a:off x="4500" y="367"/>
                                <a:ext cx="261" cy="154"/>
                              </a:xfrm>
                              <a:prstGeom prst="curvedRightArrow">
                                <a:avLst>
                                  <a:gd name="adj1" fmla="val 20000"/>
                                  <a:gd name="adj2" fmla="val 40000"/>
                                  <a:gd name="adj3" fmla="val 56494"/>
                                </a:avLst>
                              </a:prstGeom>
                              <a:solidFill>
                                <a:srgbClr val="FF0000"/>
                              </a:solidFill>
                              <a:ln w="9525">
                                <a:solidFill>
                                  <a:srgbClr val="FF0000"/>
                                </a:solidFill>
                                <a:miter lim="800000"/>
                                <a:headEnd/>
                                <a:tailEnd/>
                              </a:ln>
                            </p:spPr>
                            <p:txBody>
                              <a:bodyPr wrap="none" anchor="ctr"/>
                              <a:lstStyle/>
                              <a:p>
                                <a:endParaRPr lang="zh-CN" altLang="en-US"/>
                              </a:p>
                            </p:txBody>
                          </p:sp>
                          <p:graphicFrame>
                            <p:nvGraphicFramePr>
                              <p:cNvPr id="217126" name="Object 38"/>
                              <p:cNvGraphicFramePr>
                                <a:graphicFrameLocks noChangeAspect="1"/>
                              </p:cNvGraphicFramePr>
                              <p:nvPr/>
                            </p:nvGraphicFramePr>
                            <p:xfrm>
                              <a:off x="4848" y="336"/>
                              <a:ext cx="384" cy="253"/>
                            </p:xfrm>
                            <a:graphic>
                              <a:graphicData uri="http://schemas.openxmlformats.org/presentationml/2006/ole">
                                <mc:AlternateContent xmlns:mc="http://schemas.openxmlformats.org/markup-compatibility/2006">
                                  <mc:Choice xmlns:v="urn:schemas-microsoft-com:vml" Requires="v">
                                    <p:oleObj spid="_x0000_s217242" name="公式" r:id="rId19" imgW="152280" imgH="139680" progId="Equation.3">
                                      <p:embed/>
                                    </p:oleObj>
                                  </mc:Choice>
                                  <mc:Fallback>
                                    <p:oleObj name="公式" r:id="rId19" imgW="152280" imgH="139680" progId="Equation.3">
                                      <p:embed/>
                                      <p:pic>
                                        <p:nvPicPr>
                                          <p:cNvPr id="0" name="Picture 3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48" y="336"/>
                                            <a:ext cx="384" cy="2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217155" name="Line 39"/>
                          <p:cNvSpPr>
                            <a:spLocks noChangeShapeType="1"/>
                          </p:cNvSpPr>
                          <p:nvPr/>
                        </p:nvSpPr>
                        <p:spPr bwMode="auto">
                          <a:xfrm>
                            <a:off x="4674" y="551"/>
                            <a:ext cx="0" cy="185"/>
                          </a:xfrm>
                          <a:prstGeom prst="line">
                            <a:avLst/>
                          </a:prstGeom>
                          <a:noFill/>
                          <a:ln w="9525">
                            <a:solidFill>
                              <a:srgbClr val="000000"/>
                            </a:solidFill>
                            <a:round/>
                            <a:headEnd/>
                            <a:tailEnd/>
                          </a:ln>
                        </p:spPr>
                        <p:txBody>
                          <a:bodyPr wrap="none" anchor="ctr"/>
                          <a:lstStyle/>
                          <a:p>
                            <a:endParaRPr lang="zh-CN" altLang="en-US"/>
                          </a:p>
                        </p:txBody>
                      </p:sp>
                    </p:grpSp>
                  </p:grpSp>
                  <p:sp>
                    <p:nvSpPr>
                      <p:cNvPr id="217151" name="Line 40"/>
                      <p:cNvSpPr>
                        <a:spLocks noChangeShapeType="1"/>
                      </p:cNvSpPr>
                      <p:nvPr/>
                    </p:nvSpPr>
                    <p:spPr bwMode="auto">
                      <a:xfrm>
                        <a:off x="4631" y="1197"/>
                        <a:ext cx="0" cy="123"/>
                      </a:xfrm>
                      <a:prstGeom prst="line">
                        <a:avLst/>
                      </a:prstGeom>
                      <a:noFill/>
                      <a:ln w="9525">
                        <a:solidFill>
                          <a:srgbClr val="000000"/>
                        </a:solidFill>
                        <a:round/>
                        <a:headEnd/>
                        <a:tailEnd/>
                      </a:ln>
                    </p:spPr>
                    <p:txBody>
                      <a:bodyPr wrap="none" anchor="ctr"/>
                      <a:lstStyle/>
                      <a:p>
                        <a:endParaRPr lang="zh-CN" altLang="en-US"/>
                      </a:p>
                    </p:txBody>
                  </p:sp>
                </p:grpSp>
              </p:grpSp>
            </p:grpSp>
          </p:grpSp>
          <p:graphicFrame>
            <p:nvGraphicFramePr>
              <p:cNvPr id="217129" name="Object 41"/>
              <p:cNvGraphicFramePr>
                <a:graphicFrameLocks noChangeAspect="1"/>
              </p:cNvGraphicFramePr>
              <p:nvPr/>
            </p:nvGraphicFramePr>
            <p:xfrm>
              <a:off x="4320" y="144"/>
              <a:ext cx="366" cy="259"/>
            </p:xfrm>
            <a:graphic>
              <a:graphicData uri="http://schemas.openxmlformats.org/presentationml/2006/ole">
                <mc:AlternateContent xmlns:mc="http://schemas.openxmlformats.org/markup-compatibility/2006">
                  <mc:Choice xmlns:v="urn:schemas-microsoft-com:vml" Requires="v">
                    <p:oleObj spid="_x0000_s217243" name="公式" r:id="rId21" imgW="127372" imgH="127372" progId="Equation.3">
                      <p:embed/>
                    </p:oleObj>
                  </mc:Choice>
                  <mc:Fallback>
                    <p:oleObj name="公式" r:id="rId21" imgW="127372" imgH="127372" progId="Equation.3">
                      <p:embed/>
                      <p:pic>
                        <p:nvPicPr>
                          <p:cNvPr id="0" name="Picture 4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20" y="144"/>
                            <a:ext cx="366" cy="2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217137" name="Text Box 42"/>
          <p:cNvSpPr txBox="1">
            <a:spLocks noChangeArrowheads="1"/>
          </p:cNvSpPr>
          <p:nvPr/>
        </p:nvSpPr>
        <p:spPr bwMode="auto">
          <a:xfrm>
            <a:off x="250825" y="765175"/>
            <a:ext cx="4191000" cy="519113"/>
          </a:xfrm>
          <a:prstGeom prst="rect">
            <a:avLst/>
          </a:prstGeom>
          <a:noFill/>
          <a:ln w="9525">
            <a:noFill/>
            <a:miter lim="800000"/>
            <a:headEnd/>
            <a:tailEnd/>
          </a:ln>
        </p:spPr>
        <p:txBody>
          <a:bodyPr>
            <a:spAutoFit/>
          </a:bodyPr>
          <a:lstStyle/>
          <a:p>
            <a:pPr>
              <a:spcBef>
                <a:spcPct val="50000"/>
              </a:spcBef>
            </a:pPr>
            <a:r>
              <a:rPr kumimoji="1" lang="zh-CN" altLang="en-US" sz="2800" b="1">
                <a:solidFill>
                  <a:schemeClr val="accent2"/>
                </a:solidFill>
                <a:latin typeface="Times New Roman" pitchFamily="18" charset="0"/>
              </a:rPr>
              <a:t>对质量连续分布的刚体：</a:t>
            </a:r>
          </a:p>
        </p:txBody>
      </p:sp>
      <p:grpSp>
        <p:nvGrpSpPr>
          <p:cNvPr id="217131" name="Group 43"/>
          <p:cNvGrpSpPr>
            <a:grpSpLocks/>
          </p:cNvGrpSpPr>
          <p:nvPr/>
        </p:nvGrpSpPr>
        <p:grpSpPr bwMode="auto">
          <a:xfrm>
            <a:off x="323850" y="4921250"/>
            <a:ext cx="7656513" cy="812800"/>
            <a:chOff x="288" y="3456"/>
            <a:chExt cx="4474" cy="512"/>
          </a:xfrm>
        </p:grpSpPr>
        <p:grpSp>
          <p:nvGrpSpPr>
            <p:cNvPr id="217139" name="Group 44"/>
            <p:cNvGrpSpPr>
              <a:grpSpLocks/>
            </p:cNvGrpSpPr>
            <p:nvPr/>
          </p:nvGrpSpPr>
          <p:grpSpPr bwMode="auto">
            <a:xfrm>
              <a:off x="288" y="3456"/>
              <a:ext cx="2145" cy="512"/>
              <a:chOff x="288" y="3456"/>
              <a:chExt cx="2145" cy="512"/>
            </a:xfrm>
          </p:grpSpPr>
          <p:sp>
            <p:nvSpPr>
              <p:cNvPr id="217141" name="Text Box 45"/>
              <p:cNvSpPr txBox="1">
                <a:spLocks noChangeArrowheads="1"/>
              </p:cNvSpPr>
              <p:nvPr/>
            </p:nvSpPr>
            <p:spPr bwMode="auto">
              <a:xfrm>
                <a:off x="288" y="3504"/>
                <a:ext cx="672" cy="327"/>
              </a:xfrm>
              <a:prstGeom prst="rect">
                <a:avLst/>
              </a:prstGeom>
              <a:noFill/>
              <a:ln w="9525">
                <a:noFill/>
                <a:miter lim="800000"/>
                <a:headEnd/>
                <a:tailEnd/>
              </a:ln>
            </p:spPr>
            <p:txBody>
              <a:bodyPr>
                <a:spAutoFit/>
              </a:bodyPr>
              <a:lstStyle/>
              <a:p>
                <a:pPr>
                  <a:spcBef>
                    <a:spcPct val="50000"/>
                  </a:spcBef>
                </a:pPr>
                <a:r>
                  <a:rPr kumimoji="1" lang="zh-CN" altLang="en-US" sz="2800" b="1">
                    <a:latin typeface="Times New Roman" pitchFamily="18" charset="0"/>
                  </a:rPr>
                  <a:t>式中</a:t>
                </a:r>
              </a:p>
            </p:txBody>
          </p:sp>
          <p:graphicFrame>
            <p:nvGraphicFramePr>
              <p:cNvPr id="217134" name="Object 46"/>
              <p:cNvGraphicFramePr>
                <a:graphicFrameLocks noChangeAspect="1"/>
              </p:cNvGraphicFramePr>
              <p:nvPr/>
            </p:nvGraphicFramePr>
            <p:xfrm>
              <a:off x="1152" y="3456"/>
              <a:ext cx="1281" cy="512"/>
            </p:xfrm>
            <a:graphic>
              <a:graphicData uri="http://schemas.openxmlformats.org/presentationml/2006/ole">
                <mc:AlternateContent xmlns:mc="http://schemas.openxmlformats.org/markup-compatibility/2006">
                  <mc:Choice xmlns:v="urn:schemas-microsoft-com:vml" Requires="v">
                    <p:oleObj spid="_x0000_s217244" name="公式" r:id="rId23" imgW="698400" imgH="279360" progId="Equation.3">
                      <p:embed/>
                    </p:oleObj>
                  </mc:Choice>
                  <mc:Fallback>
                    <p:oleObj name="公式" r:id="rId23" imgW="698400" imgH="279360" progId="Equation.3">
                      <p:embed/>
                      <p:pic>
                        <p:nvPicPr>
                          <p:cNvPr id="0" name="Picture 4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152" y="3456"/>
                            <a:ext cx="1281"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Lst>
                        </p:spPr>
                      </p:pic>
                    </p:oleObj>
                  </mc:Fallback>
                </mc:AlternateContent>
              </a:graphicData>
            </a:graphic>
          </p:graphicFrame>
        </p:grpSp>
        <p:sp>
          <p:nvSpPr>
            <p:cNvPr id="217140" name="Text Box 47"/>
            <p:cNvSpPr txBox="1">
              <a:spLocks noChangeArrowheads="1"/>
            </p:cNvSpPr>
            <p:nvPr/>
          </p:nvSpPr>
          <p:spPr bwMode="auto">
            <a:xfrm>
              <a:off x="2784" y="3504"/>
              <a:ext cx="1978" cy="327"/>
            </a:xfrm>
            <a:prstGeom prst="rect">
              <a:avLst/>
            </a:prstGeom>
            <a:noFill/>
            <a:ln w="9525">
              <a:noFill/>
              <a:miter lim="800000"/>
              <a:headEnd/>
              <a:tailEnd/>
            </a:ln>
          </p:spPr>
          <p:txBody>
            <a:bodyPr wrap="none">
              <a:spAutoFit/>
            </a:bodyPr>
            <a:lstStyle/>
            <a:p>
              <a:r>
                <a:rPr kumimoji="1" lang="zh-CN" altLang="en-US" sz="2800" b="1">
                  <a:solidFill>
                    <a:schemeClr val="accent2"/>
                  </a:solidFill>
                  <a:latin typeface="Times New Roman" pitchFamily="18" charset="0"/>
                </a:rPr>
                <a:t>刚体对轴的转动惯量</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7092"/>
                                        </p:tgtEl>
                                        <p:attrNameLst>
                                          <p:attrName>style.visibility</p:attrName>
                                        </p:attrNameLst>
                                      </p:cBhvr>
                                      <p:to>
                                        <p:strVal val="visible"/>
                                      </p:to>
                                    </p:set>
                                    <p:animEffect transition="in" filter="blinds(horizontal)">
                                      <p:cBhvr>
                                        <p:cTn id="7" dur="500"/>
                                        <p:tgtEl>
                                          <p:spTgt spid="2170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7131"/>
                                        </p:tgtEl>
                                        <p:attrNameLst>
                                          <p:attrName>style.visibility</p:attrName>
                                        </p:attrNameLst>
                                      </p:cBhvr>
                                      <p:to>
                                        <p:strVal val="visible"/>
                                      </p:to>
                                    </p:set>
                                    <p:animEffect transition="in" filter="blinds(horizontal)">
                                      <p:cBhvr>
                                        <p:cTn id="12" dur="500"/>
                                        <p:tgtEl>
                                          <p:spTgt spid="217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8129" name="Group 17"/>
          <p:cNvGrpSpPr>
            <a:grpSpLocks/>
          </p:cNvGrpSpPr>
          <p:nvPr/>
        </p:nvGrpSpPr>
        <p:grpSpPr bwMode="auto">
          <a:xfrm>
            <a:off x="539750" y="3357563"/>
            <a:ext cx="8077200" cy="1219200"/>
            <a:chOff x="0" y="0"/>
            <a:chExt cx="5088" cy="768"/>
          </a:xfrm>
        </p:grpSpPr>
        <p:sp>
          <p:nvSpPr>
            <p:cNvPr id="218144" name="Text Box 18"/>
            <p:cNvSpPr txBox="1">
              <a:spLocks noChangeArrowheads="1"/>
            </p:cNvSpPr>
            <p:nvPr/>
          </p:nvSpPr>
          <p:spPr bwMode="auto">
            <a:xfrm>
              <a:off x="0" y="0"/>
              <a:ext cx="816" cy="327"/>
            </a:xfrm>
            <a:prstGeom prst="rect">
              <a:avLst/>
            </a:prstGeom>
            <a:noFill/>
            <a:ln w="9525">
              <a:noFill/>
              <a:miter lim="800000"/>
              <a:headEnd/>
              <a:tailEnd/>
            </a:ln>
          </p:spPr>
          <p:txBody>
            <a:bodyPr>
              <a:spAutoFit/>
            </a:bodyPr>
            <a:lstStyle/>
            <a:p>
              <a:pPr algn="ctr" eaLnBrk="0" fontAlgn="ctr" hangingPunct="0">
                <a:spcBef>
                  <a:spcPct val="50000"/>
                </a:spcBef>
              </a:pPr>
              <a:r>
                <a:rPr lang="zh-CN" altLang="en-US" sz="2800" b="1">
                  <a:solidFill>
                    <a:srgbClr val="FF0000"/>
                  </a:solidFill>
                  <a:latin typeface="Times New Roman" pitchFamily="18" charset="0"/>
                </a:rPr>
                <a:t>比较</a:t>
              </a:r>
              <a:r>
                <a:rPr lang="zh-CN" altLang="en-US" sz="2800" b="1">
                  <a:latin typeface="Times New Roman" pitchFamily="18" charset="0"/>
                </a:rPr>
                <a:t>：</a:t>
              </a:r>
            </a:p>
          </p:txBody>
        </p:sp>
        <p:grpSp>
          <p:nvGrpSpPr>
            <p:cNvPr id="218145" name="Group 19"/>
            <p:cNvGrpSpPr>
              <a:grpSpLocks/>
            </p:cNvGrpSpPr>
            <p:nvPr/>
          </p:nvGrpSpPr>
          <p:grpSpPr bwMode="auto">
            <a:xfrm>
              <a:off x="912" y="22"/>
              <a:ext cx="3744" cy="362"/>
              <a:chOff x="0" y="0"/>
              <a:chExt cx="3744" cy="362"/>
            </a:xfrm>
          </p:grpSpPr>
          <p:graphicFrame>
            <p:nvGraphicFramePr>
              <p:cNvPr id="218132" name="Object 20"/>
              <p:cNvGraphicFramePr>
                <a:graphicFrameLocks noChangeAspect="1"/>
              </p:cNvGraphicFramePr>
              <p:nvPr/>
            </p:nvGraphicFramePr>
            <p:xfrm>
              <a:off x="0" y="0"/>
              <a:ext cx="882" cy="362"/>
            </p:xfrm>
            <a:graphic>
              <a:graphicData uri="http://schemas.openxmlformats.org/presentationml/2006/ole">
                <mc:AlternateContent xmlns:mc="http://schemas.openxmlformats.org/markup-compatibility/2006">
                  <mc:Choice xmlns:v="urn:schemas-microsoft-com:vml" Requires="v">
                    <p:oleObj spid="_x0000_s218181" r:id="rId4" imgW="495187" imgH="203341" progId="Equation.3">
                      <p:embed/>
                    </p:oleObj>
                  </mc:Choice>
                  <mc:Fallback>
                    <p:oleObj r:id="rId4" imgW="495187" imgH="203341" progId="Equation.3">
                      <p:embed/>
                      <p:pic>
                        <p:nvPicPr>
                          <p:cNvPr id="0"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882"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8148" name="Text Box 21"/>
              <p:cNvSpPr txBox="1">
                <a:spLocks noChangeArrowheads="1"/>
              </p:cNvSpPr>
              <p:nvPr/>
            </p:nvSpPr>
            <p:spPr bwMode="auto">
              <a:xfrm>
                <a:off x="960" y="0"/>
                <a:ext cx="2784" cy="327"/>
              </a:xfrm>
              <a:prstGeom prst="rect">
                <a:avLst/>
              </a:prstGeom>
              <a:noFill/>
              <a:ln w="9525">
                <a:noFill/>
                <a:miter lim="800000"/>
                <a:headEnd/>
                <a:tailEnd/>
              </a:ln>
            </p:spPr>
            <p:txBody>
              <a:bodyPr>
                <a:spAutoFit/>
              </a:bodyPr>
              <a:lstStyle/>
              <a:p>
                <a:pPr eaLnBrk="0" fontAlgn="ctr" hangingPunct="0">
                  <a:spcBef>
                    <a:spcPct val="50000"/>
                  </a:spcBef>
                </a:pPr>
                <a:r>
                  <a:rPr lang="en-US" altLang="zh-CN" sz="2800" i="1">
                    <a:latin typeface="Times New Roman" pitchFamily="18" charset="0"/>
                  </a:rPr>
                  <a:t>m</a:t>
                </a:r>
                <a:r>
                  <a:rPr lang="en-US" altLang="zh-CN" sz="2800" b="1">
                    <a:latin typeface="Times New Roman" pitchFamily="18" charset="0"/>
                  </a:rPr>
                  <a:t> ---- </a:t>
                </a:r>
                <a:r>
                  <a:rPr lang="zh-CN" altLang="en-US" sz="2800" b="1">
                    <a:latin typeface="Times New Roman" pitchFamily="18" charset="0"/>
                  </a:rPr>
                  <a:t>描述质点惯性的大小</a:t>
                </a:r>
              </a:p>
            </p:txBody>
          </p:sp>
        </p:grpSp>
        <p:grpSp>
          <p:nvGrpSpPr>
            <p:cNvPr id="218146" name="Group 22"/>
            <p:cNvGrpSpPr>
              <a:grpSpLocks/>
            </p:cNvGrpSpPr>
            <p:nvPr/>
          </p:nvGrpSpPr>
          <p:grpSpPr bwMode="auto">
            <a:xfrm>
              <a:off x="912" y="441"/>
              <a:ext cx="4176" cy="327"/>
              <a:chOff x="0" y="0"/>
              <a:chExt cx="4176" cy="327"/>
            </a:xfrm>
          </p:grpSpPr>
          <p:graphicFrame>
            <p:nvGraphicFramePr>
              <p:cNvPr id="218135" name="Object 23"/>
              <p:cNvGraphicFramePr>
                <a:graphicFrameLocks noChangeAspect="1"/>
              </p:cNvGraphicFramePr>
              <p:nvPr/>
            </p:nvGraphicFramePr>
            <p:xfrm>
              <a:off x="0" y="0"/>
              <a:ext cx="882" cy="294"/>
            </p:xfrm>
            <a:graphic>
              <a:graphicData uri="http://schemas.openxmlformats.org/presentationml/2006/ole">
                <mc:AlternateContent xmlns:mc="http://schemas.openxmlformats.org/markup-compatibility/2006">
                  <mc:Choice xmlns:v="urn:schemas-microsoft-com:vml" Requires="v">
                    <p:oleObj spid="_x0000_s218182" r:id="rId6" imgW="494973" imgH="165202" progId="Equation.3">
                      <p:embed/>
                    </p:oleObj>
                  </mc:Choice>
                  <mc:Fallback>
                    <p:oleObj r:id="rId6" imgW="494973" imgH="165202" progId="Equation.3">
                      <p:embed/>
                      <p:pic>
                        <p:nvPicPr>
                          <p:cNvPr id="0"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882" cy="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8147" name="Text Box 24"/>
              <p:cNvSpPr txBox="1">
                <a:spLocks noChangeArrowheads="1"/>
              </p:cNvSpPr>
              <p:nvPr/>
            </p:nvSpPr>
            <p:spPr bwMode="auto">
              <a:xfrm>
                <a:off x="960" y="0"/>
                <a:ext cx="3216" cy="327"/>
              </a:xfrm>
              <a:prstGeom prst="rect">
                <a:avLst/>
              </a:prstGeom>
              <a:noFill/>
              <a:ln w="9525">
                <a:noFill/>
                <a:miter lim="800000"/>
                <a:headEnd/>
                <a:tailEnd/>
              </a:ln>
            </p:spPr>
            <p:txBody>
              <a:bodyPr>
                <a:spAutoFit/>
              </a:bodyPr>
              <a:lstStyle/>
              <a:p>
                <a:pPr eaLnBrk="0" fontAlgn="ctr" hangingPunct="0">
                  <a:spcBef>
                    <a:spcPct val="50000"/>
                  </a:spcBef>
                </a:pPr>
                <a:r>
                  <a:rPr lang="en-US" altLang="zh-CN" sz="2800" i="1">
                    <a:latin typeface="Times New Roman" pitchFamily="18" charset="0"/>
                  </a:rPr>
                  <a:t>J</a:t>
                </a:r>
                <a:r>
                  <a:rPr lang="en-US" altLang="zh-CN" sz="2800" b="1">
                    <a:latin typeface="Times New Roman" pitchFamily="18" charset="0"/>
                  </a:rPr>
                  <a:t> ---- </a:t>
                </a:r>
                <a:r>
                  <a:rPr lang="zh-CN" altLang="en-US" sz="2800" b="1">
                    <a:latin typeface="Times New Roman" pitchFamily="18" charset="0"/>
                  </a:rPr>
                  <a:t>描述刚体转动惯性的大小</a:t>
                </a:r>
              </a:p>
            </p:txBody>
          </p:sp>
        </p:grpSp>
      </p:grpSp>
      <p:graphicFrame>
        <p:nvGraphicFramePr>
          <p:cNvPr id="218137" name="Object 25"/>
          <p:cNvGraphicFramePr>
            <a:graphicFrameLocks/>
          </p:cNvGraphicFramePr>
          <p:nvPr/>
        </p:nvGraphicFramePr>
        <p:xfrm>
          <a:off x="1619250" y="1125538"/>
          <a:ext cx="1873250" cy="574675"/>
        </p:xfrm>
        <a:graphic>
          <a:graphicData uri="http://schemas.openxmlformats.org/presentationml/2006/ole">
            <mc:AlternateContent xmlns:mc="http://schemas.openxmlformats.org/markup-compatibility/2006">
              <mc:Choice xmlns:v="urn:schemas-microsoft-com:vml" Requires="v">
                <p:oleObj spid="_x0000_s218183" name="Equation" r:id="rId8" imgW="787320" imgH="253800" progId="Equation.DSMT4">
                  <p:embed/>
                </p:oleObj>
              </mc:Choice>
              <mc:Fallback>
                <p:oleObj name="Equation" r:id="rId8" imgW="787320" imgH="253800" progId="Equation.DSMT4">
                  <p:embed/>
                  <p:pic>
                    <p:nvPicPr>
                      <p:cNvPr id="0" name="Picture 2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9250" y="1125538"/>
                        <a:ext cx="1873250" cy="574675"/>
                      </a:xfrm>
                      <a:prstGeom prst="rect">
                        <a:avLst/>
                      </a:prstGeom>
                      <a:noFill/>
                      <a:ln w="19050">
                        <a:solidFill>
                          <a:srgbClr val="66FFFF"/>
                        </a:solidFill>
                        <a:miter lim="800000"/>
                        <a:headEnd/>
                        <a:tailEnd/>
                      </a:ln>
                      <a:extLst>
                        <a:ext uri="{909E8E84-426E-40DD-AFC4-6F175D3DCCD1}">
                          <a14:hiddenFill xmlns:a14="http://schemas.microsoft.com/office/drawing/2010/main">
                            <a:solidFill>
                              <a:srgbClr val="3366FF"/>
                            </a:solidFill>
                          </a14:hiddenFill>
                        </a:ext>
                      </a:extLst>
                    </p:spPr>
                  </p:pic>
                </p:oleObj>
              </mc:Fallback>
            </mc:AlternateContent>
          </a:graphicData>
        </a:graphic>
      </p:graphicFrame>
      <p:sp>
        <p:nvSpPr>
          <p:cNvPr id="218138" name="Text Box 26"/>
          <p:cNvSpPr txBox="1">
            <a:spLocks noChangeArrowheads="1"/>
          </p:cNvSpPr>
          <p:nvPr/>
        </p:nvSpPr>
        <p:spPr bwMode="auto">
          <a:xfrm>
            <a:off x="4221163" y="1052513"/>
            <a:ext cx="3519487" cy="519112"/>
          </a:xfrm>
          <a:prstGeom prst="rect">
            <a:avLst/>
          </a:prstGeom>
          <a:noFill/>
          <a:ln w="9525">
            <a:noFill/>
            <a:miter lim="800000"/>
            <a:headEnd/>
            <a:tailEnd/>
          </a:ln>
        </p:spPr>
        <p:txBody>
          <a:bodyPr>
            <a:spAutoFit/>
          </a:bodyPr>
          <a:lstStyle/>
          <a:p>
            <a:pPr eaLnBrk="0" hangingPunct="0"/>
            <a:r>
              <a:rPr lang="zh-CN" altLang="en-US" sz="2800" b="1">
                <a:latin typeface="Times New Roman" pitchFamily="18" charset="0"/>
              </a:rPr>
              <a:t>质量不连续分布</a:t>
            </a:r>
          </a:p>
        </p:txBody>
      </p:sp>
      <p:sp>
        <p:nvSpPr>
          <p:cNvPr id="218139" name="Text Box 27"/>
          <p:cNvSpPr txBox="1">
            <a:spLocks noChangeArrowheads="1"/>
          </p:cNvSpPr>
          <p:nvPr/>
        </p:nvSpPr>
        <p:spPr bwMode="auto">
          <a:xfrm>
            <a:off x="4221163" y="2205038"/>
            <a:ext cx="2519362" cy="519112"/>
          </a:xfrm>
          <a:prstGeom prst="rect">
            <a:avLst/>
          </a:prstGeom>
          <a:noFill/>
          <a:ln w="9525">
            <a:noFill/>
            <a:miter lim="800000"/>
            <a:headEnd/>
            <a:tailEnd/>
          </a:ln>
        </p:spPr>
        <p:txBody>
          <a:bodyPr>
            <a:spAutoFit/>
          </a:bodyPr>
          <a:lstStyle/>
          <a:p>
            <a:pPr eaLnBrk="0" hangingPunct="0"/>
            <a:r>
              <a:rPr lang="zh-CN" altLang="en-US" sz="2800" b="1">
                <a:latin typeface="Times New Roman" pitchFamily="18" charset="0"/>
              </a:rPr>
              <a:t>质量连续分布</a:t>
            </a:r>
          </a:p>
        </p:txBody>
      </p:sp>
      <p:graphicFrame>
        <p:nvGraphicFramePr>
          <p:cNvPr id="218140" name="Object 28"/>
          <p:cNvGraphicFramePr>
            <a:graphicFrameLocks/>
          </p:cNvGraphicFramePr>
          <p:nvPr/>
        </p:nvGraphicFramePr>
        <p:xfrm>
          <a:off x="1619250" y="2133600"/>
          <a:ext cx="1800225" cy="647700"/>
        </p:xfrm>
        <a:graphic>
          <a:graphicData uri="http://schemas.openxmlformats.org/presentationml/2006/ole">
            <mc:AlternateContent xmlns:mc="http://schemas.openxmlformats.org/markup-compatibility/2006">
              <mc:Choice xmlns:v="urn:schemas-microsoft-com:vml" Requires="v">
                <p:oleObj spid="_x0000_s218184" name="公式" r:id="rId10" imgW="1549080" imgH="583920" progId="Equation.3">
                  <p:embed/>
                </p:oleObj>
              </mc:Choice>
              <mc:Fallback>
                <p:oleObj name="公式" r:id="rId10" imgW="1549080" imgH="583920" progId="Equation.3">
                  <p:embed/>
                  <p:pic>
                    <p:nvPicPr>
                      <p:cNvPr id="0" name="Picture 28"/>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19250" y="2133600"/>
                        <a:ext cx="1800225" cy="647700"/>
                      </a:xfrm>
                      <a:prstGeom prst="rect">
                        <a:avLst/>
                      </a:prstGeom>
                      <a:noFill/>
                      <a:ln w="19050">
                        <a:solidFill>
                          <a:srgbClr val="66FFFF"/>
                        </a:solidFill>
                        <a:miter lim="800000"/>
                        <a:headEnd/>
                        <a:tailEnd/>
                      </a:ln>
                      <a:extLst>
                        <a:ext uri="{909E8E84-426E-40DD-AFC4-6F175D3DCCD1}">
                          <a14:hiddenFill xmlns:a14="http://schemas.microsoft.com/office/drawing/2010/main">
                            <a:solidFill>
                              <a:srgbClr val="3366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8129"/>
                                        </p:tgtEl>
                                        <p:attrNameLst>
                                          <p:attrName>style.visibility</p:attrName>
                                        </p:attrNameLst>
                                      </p:cBhvr>
                                      <p:to>
                                        <p:strVal val="visible"/>
                                      </p:to>
                                    </p:set>
                                    <p:animEffect transition="in" filter="blinds(horizontal)">
                                      <p:cBhvr>
                                        <p:cTn id="7" dur="500"/>
                                        <p:tgtEl>
                                          <p:spTgt spid="2181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8137"/>
                                        </p:tgtEl>
                                        <p:attrNameLst>
                                          <p:attrName>style.visibility</p:attrName>
                                        </p:attrNameLst>
                                      </p:cBhvr>
                                      <p:to>
                                        <p:strVal val="visible"/>
                                      </p:to>
                                    </p:set>
                                    <p:animEffect transition="in" filter="wipe(left)">
                                      <p:cBhvr>
                                        <p:cTn id="12" dur="500"/>
                                        <p:tgtEl>
                                          <p:spTgt spid="2181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8138"/>
                                        </p:tgtEl>
                                        <p:attrNameLst>
                                          <p:attrName>style.visibility</p:attrName>
                                        </p:attrNameLst>
                                      </p:cBhvr>
                                      <p:to>
                                        <p:strVal val="visible"/>
                                      </p:to>
                                    </p:set>
                                    <p:animEffect transition="in" filter="wipe(left)">
                                      <p:cBhvr>
                                        <p:cTn id="17" dur="500"/>
                                        <p:tgtEl>
                                          <p:spTgt spid="2181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8140"/>
                                        </p:tgtEl>
                                        <p:attrNameLst>
                                          <p:attrName>style.visibility</p:attrName>
                                        </p:attrNameLst>
                                      </p:cBhvr>
                                      <p:to>
                                        <p:strVal val="visible"/>
                                      </p:to>
                                    </p:set>
                                    <p:animEffect transition="in" filter="wipe(left)">
                                      <p:cBhvr>
                                        <p:cTn id="22" dur="500"/>
                                        <p:tgtEl>
                                          <p:spTgt spid="2181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8139"/>
                                        </p:tgtEl>
                                        <p:attrNameLst>
                                          <p:attrName>style.visibility</p:attrName>
                                        </p:attrNameLst>
                                      </p:cBhvr>
                                      <p:to>
                                        <p:strVal val="visible"/>
                                      </p:to>
                                    </p:set>
                                    <p:animEffect transition="in" filter="wipe(left)">
                                      <p:cBhvr>
                                        <p:cTn id="27" dur="500"/>
                                        <p:tgtEl>
                                          <p:spTgt spid="218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38" grpId="0" autoUpdateAnimBg="0"/>
      <p:bldP spid="21813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5703" name="Object 7"/>
          <p:cNvGraphicFramePr>
            <a:graphicFrameLocks noChangeAspect="1"/>
          </p:cNvGraphicFramePr>
          <p:nvPr/>
        </p:nvGraphicFramePr>
        <p:xfrm>
          <a:off x="827088" y="1268413"/>
          <a:ext cx="6196012" cy="1347787"/>
        </p:xfrm>
        <a:graphic>
          <a:graphicData uri="http://schemas.openxmlformats.org/presentationml/2006/ole">
            <mc:AlternateContent xmlns:mc="http://schemas.openxmlformats.org/markup-compatibility/2006">
              <mc:Choice xmlns:v="urn:schemas-microsoft-com:vml" Requires="v">
                <p:oleObj spid="_x0000_s285829" name="Equation" r:id="rId3" imgW="2133360" imgH="672840" progId="Equation.DSMT4">
                  <p:embed/>
                </p:oleObj>
              </mc:Choice>
              <mc:Fallback>
                <p:oleObj name="Equation" r:id="rId3" imgW="2133360" imgH="672840" progId="Equation.DSMT4">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268413"/>
                        <a:ext cx="6196012" cy="1347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5739" name="Text Box 8"/>
          <p:cNvSpPr txBox="1">
            <a:spLocks noChangeArrowheads="1"/>
          </p:cNvSpPr>
          <p:nvPr/>
        </p:nvSpPr>
        <p:spPr bwMode="auto">
          <a:xfrm>
            <a:off x="539750" y="2909888"/>
            <a:ext cx="3200400" cy="519112"/>
          </a:xfrm>
          <a:prstGeom prst="rect">
            <a:avLst/>
          </a:prstGeom>
          <a:noFill/>
          <a:ln w="9525">
            <a:noFill/>
            <a:miter lim="800000"/>
            <a:headEnd/>
            <a:tailEnd/>
          </a:ln>
        </p:spPr>
        <p:txBody>
          <a:bodyPr>
            <a:spAutoFit/>
          </a:bodyPr>
          <a:lstStyle/>
          <a:p>
            <a:pPr>
              <a:spcBef>
                <a:spcPct val="50000"/>
              </a:spcBef>
            </a:pPr>
            <a:r>
              <a:rPr lang="zh-CN" altLang="en-US" sz="2800" b="1">
                <a:latin typeface="宋体" charset="-122"/>
              </a:rPr>
              <a:t>积分元选取：</a:t>
            </a:r>
          </a:p>
        </p:txBody>
      </p:sp>
      <p:grpSp>
        <p:nvGrpSpPr>
          <p:cNvPr id="285740" name="Group 64"/>
          <p:cNvGrpSpPr>
            <a:grpSpLocks/>
          </p:cNvGrpSpPr>
          <p:nvPr/>
        </p:nvGrpSpPr>
        <p:grpSpPr bwMode="auto">
          <a:xfrm>
            <a:off x="684213" y="3573463"/>
            <a:ext cx="7913687" cy="1817687"/>
            <a:chOff x="431" y="1445"/>
            <a:chExt cx="4985" cy="1145"/>
          </a:xfrm>
        </p:grpSpPr>
        <p:grpSp>
          <p:nvGrpSpPr>
            <p:cNvPr id="285742" name="Group 9"/>
            <p:cNvGrpSpPr>
              <a:grpSpLocks/>
            </p:cNvGrpSpPr>
            <p:nvPr/>
          </p:nvGrpSpPr>
          <p:grpSpPr bwMode="auto">
            <a:xfrm>
              <a:off x="431" y="1445"/>
              <a:ext cx="4862" cy="1104"/>
              <a:chOff x="0" y="0"/>
              <a:chExt cx="4862" cy="1104"/>
            </a:xfrm>
          </p:grpSpPr>
          <p:graphicFrame>
            <p:nvGraphicFramePr>
              <p:cNvPr id="285706" name="Object 10"/>
              <p:cNvGraphicFramePr>
                <a:graphicFrameLocks noChangeAspect="1"/>
              </p:cNvGraphicFramePr>
              <p:nvPr/>
            </p:nvGraphicFramePr>
            <p:xfrm>
              <a:off x="4560" y="0"/>
              <a:ext cx="302" cy="196"/>
            </p:xfrm>
            <a:graphic>
              <a:graphicData uri="http://schemas.openxmlformats.org/presentationml/2006/ole">
                <mc:AlternateContent xmlns:mc="http://schemas.openxmlformats.org/markup-compatibility/2006">
                  <mc:Choice xmlns:v="urn:schemas-microsoft-com:vml" Requires="v">
                    <p:oleObj spid="_x0000_s285830" r:id="rId5" imgW="253987" imgH="165202" progId="Equation.3">
                      <p:embed/>
                    </p:oleObj>
                  </mc:Choice>
                  <mc:Fallback>
                    <p:oleObj r:id="rId5" imgW="253987" imgH="165202" progId="Equation.3">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0" y="0"/>
                            <a:ext cx="302" cy="1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5707" name="Object 11"/>
              <p:cNvGraphicFramePr>
                <a:graphicFrameLocks noChangeAspect="1"/>
              </p:cNvGraphicFramePr>
              <p:nvPr/>
            </p:nvGraphicFramePr>
            <p:xfrm>
              <a:off x="0" y="480"/>
              <a:ext cx="637" cy="295"/>
            </p:xfrm>
            <a:graphic>
              <a:graphicData uri="http://schemas.openxmlformats.org/presentationml/2006/ole">
                <mc:AlternateContent xmlns:mc="http://schemas.openxmlformats.org/markup-compatibility/2006">
                  <mc:Choice xmlns:v="urn:schemas-microsoft-com:vml" Requires="v">
                    <p:oleObj spid="_x0000_s285831" r:id="rId7" imgW="380657" imgH="177809" progId="Equation.3">
                      <p:embed/>
                    </p:oleObj>
                  </mc:Choice>
                  <mc:Fallback>
                    <p:oleObj r:id="rId7" imgW="380657" imgH="177809" progId="Equation.3">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80"/>
                            <a:ext cx="637" cy="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5708" name="Object 12"/>
              <p:cNvGraphicFramePr>
                <a:graphicFrameLocks noChangeAspect="1"/>
              </p:cNvGraphicFramePr>
              <p:nvPr/>
            </p:nvGraphicFramePr>
            <p:xfrm>
              <a:off x="816" y="48"/>
              <a:ext cx="3042" cy="302"/>
            </p:xfrm>
            <a:graphic>
              <a:graphicData uri="http://schemas.openxmlformats.org/presentationml/2006/ole">
                <mc:AlternateContent xmlns:mc="http://schemas.openxmlformats.org/markup-compatibility/2006">
                  <mc:Choice xmlns:v="urn:schemas-microsoft-com:vml" Requires="v">
                    <p:oleObj spid="_x0000_s285832" r:id="rId9" imgW="2093092" imgH="215936" progId="Equation.3">
                      <p:embed/>
                    </p:oleObj>
                  </mc:Choice>
                  <mc:Fallback>
                    <p:oleObj r:id="rId9" imgW="2093092" imgH="215936" progId="Equation.3">
                      <p:embed/>
                      <p:pic>
                        <p:nvPicPr>
                          <p:cNvPr id="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6" y="48"/>
                            <a:ext cx="3042" cy="3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5749" name="AutoShape 13"/>
              <p:cNvSpPr>
                <a:spLocks/>
              </p:cNvSpPr>
              <p:nvPr/>
            </p:nvSpPr>
            <p:spPr bwMode="auto">
              <a:xfrm>
                <a:off x="598" y="192"/>
                <a:ext cx="240" cy="912"/>
              </a:xfrm>
              <a:prstGeom prst="leftBrace">
                <a:avLst>
                  <a:gd name="adj1" fmla="val 31667"/>
                  <a:gd name="adj2" fmla="val 50000"/>
                </a:avLst>
              </a:prstGeom>
              <a:noFill/>
              <a:ln w="38100">
                <a:solidFill>
                  <a:srgbClr val="FF0000"/>
                </a:solidFill>
                <a:round/>
                <a:headEnd/>
                <a:tailEnd/>
              </a:ln>
            </p:spPr>
            <p:txBody>
              <a:bodyPr wrap="none" anchor="ctr"/>
              <a:lstStyle/>
              <a:p>
                <a:endParaRPr lang="zh-CN" altLang="en-US"/>
              </a:p>
            </p:txBody>
          </p:sp>
          <p:sp>
            <p:nvSpPr>
              <p:cNvPr id="285750" name="Rectangle 14"/>
              <p:cNvSpPr>
                <a:spLocks noChangeArrowheads="1"/>
              </p:cNvSpPr>
              <p:nvPr/>
            </p:nvSpPr>
            <p:spPr bwMode="auto">
              <a:xfrm>
                <a:off x="4080" y="192"/>
                <a:ext cx="768" cy="48"/>
              </a:xfrm>
              <a:prstGeom prst="rect">
                <a:avLst/>
              </a:prstGeom>
              <a:solidFill>
                <a:srgbClr val="FF9900"/>
              </a:solidFill>
              <a:ln w="9525">
                <a:solidFill>
                  <a:schemeClr val="tx1"/>
                </a:solidFill>
                <a:miter lim="800000"/>
                <a:headEnd/>
                <a:tailEnd/>
              </a:ln>
            </p:spPr>
            <p:txBody>
              <a:bodyPr wrap="none" anchor="ctr"/>
              <a:lstStyle/>
              <a:p>
                <a:endParaRPr lang="zh-CN" altLang="en-US"/>
              </a:p>
            </p:txBody>
          </p:sp>
          <p:sp>
            <p:nvSpPr>
              <p:cNvPr id="285711" name="Rectangle 15"/>
              <p:cNvSpPr>
                <a:spLocks noChangeArrowheads="1"/>
              </p:cNvSpPr>
              <p:nvPr/>
            </p:nvSpPr>
            <p:spPr bwMode="auto">
              <a:xfrm>
                <a:off x="4512" y="192"/>
                <a:ext cx="48" cy="48"/>
              </a:xfrm>
              <a:prstGeom prst="rect">
                <a:avLst/>
              </a:prstGeom>
              <a:gradFill rotWithShape="1">
                <a:gsLst>
                  <a:gs pos="0">
                    <a:schemeClr val="accent2">
                      <a:gamma/>
                      <a:shade val="0"/>
                      <a:invGamma/>
                    </a:schemeClr>
                  </a:gs>
                  <a:gs pos="50000">
                    <a:schemeClr val="accent2"/>
                  </a:gs>
                  <a:gs pos="100000">
                    <a:schemeClr val="accent2">
                      <a:gamma/>
                      <a:shade val="0"/>
                      <a:invGamma/>
                    </a:schemeClr>
                  </a:gs>
                </a:gsLst>
                <a:lin ang="5400000" scaled="1"/>
              </a:gradFill>
              <a:ln w="9525">
                <a:solidFill>
                  <a:schemeClr val="tx1"/>
                </a:solidFill>
                <a:miter lim="800000"/>
                <a:headEnd/>
                <a:tailEnd/>
              </a:ln>
              <a:effectLst/>
            </p:spPr>
            <p:txBody>
              <a:bodyPr wrap="none" anchor="ctr"/>
              <a:lstStyle/>
              <a:p>
                <a:pPr>
                  <a:defRPr/>
                </a:pPr>
                <a:endParaRPr lang="zh-CN" altLang="en-US">
                  <a:latin typeface="Arial" pitchFamily="34" charset="0"/>
                  <a:ea typeface="宋体" pitchFamily="2" charset="-122"/>
                </a:endParaRPr>
              </a:p>
            </p:txBody>
          </p:sp>
        </p:grpSp>
        <p:grpSp>
          <p:nvGrpSpPr>
            <p:cNvPr id="285743" name="Group 16"/>
            <p:cNvGrpSpPr>
              <a:grpSpLocks/>
            </p:cNvGrpSpPr>
            <p:nvPr/>
          </p:nvGrpSpPr>
          <p:grpSpPr bwMode="auto">
            <a:xfrm>
              <a:off x="1247" y="1683"/>
              <a:ext cx="4085" cy="488"/>
              <a:chOff x="0" y="0"/>
              <a:chExt cx="4085" cy="488"/>
            </a:xfrm>
          </p:grpSpPr>
          <p:graphicFrame>
            <p:nvGraphicFramePr>
              <p:cNvPr id="285713" name="Object 17"/>
              <p:cNvGraphicFramePr>
                <a:graphicFrameLocks noChangeAspect="1"/>
              </p:cNvGraphicFramePr>
              <p:nvPr/>
            </p:nvGraphicFramePr>
            <p:xfrm>
              <a:off x="0" y="192"/>
              <a:ext cx="3006" cy="296"/>
            </p:xfrm>
            <a:graphic>
              <a:graphicData uri="http://schemas.openxmlformats.org/presentationml/2006/ole">
                <mc:AlternateContent xmlns:mc="http://schemas.openxmlformats.org/markup-compatibility/2006">
                  <mc:Choice xmlns:v="urn:schemas-microsoft-com:vml" Requires="v">
                    <p:oleObj spid="_x0000_s285833" r:id="rId11" imgW="2181876" imgH="215936" progId="Equation.3">
                      <p:embed/>
                    </p:oleObj>
                  </mc:Choice>
                  <mc:Fallback>
                    <p:oleObj r:id="rId11" imgW="2181876" imgH="215936" progId="Equation.3">
                      <p:embed/>
                      <p:pic>
                        <p:nvPicPr>
                          <p:cNvPr id="0" name="Picture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92"/>
                            <a:ext cx="3006" cy="2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5747" name="AutoShape 18"/>
              <p:cNvSpPr>
                <a:spLocks noChangeArrowheads="1"/>
              </p:cNvSpPr>
              <p:nvPr/>
            </p:nvSpPr>
            <p:spPr bwMode="auto">
              <a:xfrm>
                <a:off x="3255" y="192"/>
                <a:ext cx="720" cy="144"/>
              </a:xfrm>
              <a:prstGeom prst="parallelogram">
                <a:avLst>
                  <a:gd name="adj" fmla="val 125000"/>
                </a:avLst>
              </a:prstGeom>
              <a:solidFill>
                <a:srgbClr val="FFFF99"/>
              </a:solidFill>
              <a:ln w="9525">
                <a:solidFill>
                  <a:schemeClr val="tx1"/>
                </a:solidFill>
                <a:miter lim="800000"/>
                <a:headEnd/>
                <a:tailEnd/>
              </a:ln>
            </p:spPr>
            <p:txBody>
              <a:bodyPr wrap="none" anchor="ctr"/>
              <a:lstStyle/>
              <a:p>
                <a:endParaRPr lang="zh-CN" altLang="en-US"/>
              </a:p>
            </p:txBody>
          </p:sp>
          <p:sp>
            <p:nvSpPr>
              <p:cNvPr id="285748" name="Rectangle 19"/>
              <p:cNvSpPr>
                <a:spLocks noChangeArrowheads="1"/>
              </p:cNvSpPr>
              <p:nvPr/>
            </p:nvSpPr>
            <p:spPr bwMode="auto">
              <a:xfrm flipV="1">
                <a:off x="3735" y="240"/>
                <a:ext cx="48" cy="48"/>
              </a:xfrm>
              <a:prstGeom prst="rect">
                <a:avLst/>
              </a:prstGeom>
              <a:solidFill>
                <a:schemeClr val="accent2"/>
              </a:solidFill>
              <a:ln w="9525">
                <a:solidFill>
                  <a:schemeClr val="tx1"/>
                </a:solidFill>
                <a:miter lim="800000"/>
                <a:headEnd/>
                <a:tailEnd/>
              </a:ln>
            </p:spPr>
            <p:txBody>
              <a:bodyPr rot="10800000" wrap="none" anchor="ctr"/>
              <a:lstStyle/>
              <a:p>
                <a:endParaRPr lang="zh-CN" altLang="en-US"/>
              </a:p>
            </p:txBody>
          </p:sp>
          <p:graphicFrame>
            <p:nvGraphicFramePr>
              <p:cNvPr id="285716" name="Object 20"/>
              <p:cNvGraphicFramePr>
                <a:graphicFrameLocks noChangeAspect="1"/>
              </p:cNvGraphicFramePr>
              <p:nvPr/>
            </p:nvGraphicFramePr>
            <p:xfrm>
              <a:off x="3783" y="0"/>
              <a:ext cx="302" cy="196"/>
            </p:xfrm>
            <a:graphic>
              <a:graphicData uri="http://schemas.openxmlformats.org/presentationml/2006/ole">
                <mc:AlternateContent xmlns:mc="http://schemas.openxmlformats.org/markup-compatibility/2006">
                  <mc:Choice xmlns:v="urn:schemas-microsoft-com:vml" Requires="v">
                    <p:oleObj spid="_x0000_s285834" r:id="rId13" imgW="253987" imgH="165202" progId="Equation.3">
                      <p:embed/>
                    </p:oleObj>
                  </mc:Choice>
                  <mc:Fallback>
                    <p:oleObj r:id="rId13" imgW="253987" imgH="165202" progId="Equation.3">
                      <p:embed/>
                      <p:pic>
                        <p:nvPicPr>
                          <p:cNvPr id="0" name="Picture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83" y="0"/>
                            <a:ext cx="302" cy="1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85744" name="Group 21"/>
            <p:cNvGrpSpPr>
              <a:grpSpLocks/>
            </p:cNvGrpSpPr>
            <p:nvPr/>
          </p:nvGrpSpPr>
          <p:grpSpPr bwMode="auto">
            <a:xfrm>
              <a:off x="1202" y="2205"/>
              <a:ext cx="4214" cy="385"/>
              <a:chOff x="0" y="0"/>
              <a:chExt cx="4214" cy="385"/>
            </a:xfrm>
          </p:grpSpPr>
          <p:graphicFrame>
            <p:nvGraphicFramePr>
              <p:cNvPr id="285718" name="Object 22"/>
              <p:cNvGraphicFramePr>
                <a:graphicFrameLocks noChangeAspect="1"/>
              </p:cNvGraphicFramePr>
              <p:nvPr/>
            </p:nvGraphicFramePr>
            <p:xfrm>
              <a:off x="0" y="96"/>
              <a:ext cx="3002" cy="289"/>
            </p:xfrm>
            <a:graphic>
              <a:graphicData uri="http://schemas.openxmlformats.org/presentationml/2006/ole">
                <mc:AlternateContent xmlns:mc="http://schemas.openxmlformats.org/markup-compatibility/2006">
                  <mc:Choice xmlns:v="urn:schemas-microsoft-com:vml" Requires="v">
                    <p:oleObj spid="_x0000_s285835" r:id="rId15" imgW="2245294" imgH="215936" progId="Equation.3">
                      <p:embed/>
                    </p:oleObj>
                  </mc:Choice>
                  <mc:Fallback>
                    <p:oleObj r:id="rId15" imgW="2245294" imgH="215936" progId="Equation.3">
                      <p:embed/>
                      <p:pic>
                        <p:nvPicPr>
                          <p:cNvPr id="0" name="Picture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6"/>
                            <a:ext cx="3002" cy="2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5745" name="AutoShape 23"/>
              <p:cNvSpPr>
                <a:spLocks noChangeArrowheads="1"/>
              </p:cNvSpPr>
              <p:nvPr/>
            </p:nvSpPr>
            <p:spPr bwMode="auto">
              <a:xfrm>
                <a:off x="3384" y="0"/>
                <a:ext cx="528" cy="384"/>
              </a:xfrm>
              <a:prstGeom prst="can">
                <a:avLst>
                  <a:gd name="adj" fmla="val 50000"/>
                </a:avLst>
              </a:prstGeom>
              <a:gradFill rotWithShape="0">
                <a:gsLst>
                  <a:gs pos="0">
                    <a:srgbClr val="007676"/>
                  </a:gs>
                  <a:gs pos="50000">
                    <a:srgbClr val="00FFFF"/>
                  </a:gs>
                  <a:gs pos="100000">
                    <a:srgbClr val="007676"/>
                  </a:gs>
                </a:gsLst>
                <a:lin ang="0" scaled="1"/>
              </a:gradFill>
              <a:ln w="9525">
                <a:solidFill>
                  <a:schemeClr val="tx1"/>
                </a:solidFill>
                <a:round/>
                <a:headEnd/>
                <a:tailEnd/>
              </a:ln>
            </p:spPr>
            <p:txBody>
              <a:bodyPr wrap="none" anchor="ctr"/>
              <a:lstStyle/>
              <a:p>
                <a:endParaRPr lang="zh-CN" altLang="en-US"/>
              </a:p>
            </p:txBody>
          </p:sp>
          <p:sp>
            <p:nvSpPr>
              <p:cNvPr id="285746" name="Oval 24"/>
              <p:cNvSpPr>
                <a:spLocks noChangeArrowheads="1"/>
              </p:cNvSpPr>
              <p:nvPr/>
            </p:nvSpPr>
            <p:spPr bwMode="auto">
              <a:xfrm>
                <a:off x="3816" y="240"/>
                <a:ext cx="48" cy="48"/>
              </a:xfrm>
              <a:prstGeom prst="ellipse">
                <a:avLst/>
              </a:prstGeom>
              <a:solidFill>
                <a:schemeClr val="tx1"/>
              </a:solidFill>
              <a:ln w="19050">
                <a:solidFill>
                  <a:schemeClr val="tx1"/>
                </a:solidFill>
                <a:round/>
                <a:headEnd/>
                <a:tailEnd/>
              </a:ln>
            </p:spPr>
            <p:txBody>
              <a:bodyPr wrap="none" anchor="ctr"/>
              <a:lstStyle/>
              <a:p>
                <a:endParaRPr lang="zh-CN" altLang="en-US"/>
              </a:p>
            </p:txBody>
          </p:sp>
          <p:graphicFrame>
            <p:nvGraphicFramePr>
              <p:cNvPr id="285721" name="Object 25"/>
              <p:cNvGraphicFramePr>
                <a:graphicFrameLocks noChangeAspect="1"/>
              </p:cNvGraphicFramePr>
              <p:nvPr/>
            </p:nvGraphicFramePr>
            <p:xfrm>
              <a:off x="3912" y="144"/>
              <a:ext cx="302" cy="196"/>
            </p:xfrm>
            <a:graphic>
              <a:graphicData uri="http://schemas.openxmlformats.org/presentationml/2006/ole">
                <mc:AlternateContent xmlns:mc="http://schemas.openxmlformats.org/markup-compatibility/2006">
                  <mc:Choice xmlns:v="urn:schemas-microsoft-com:vml" Requires="v">
                    <p:oleObj spid="_x0000_s285836" r:id="rId17" imgW="253987" imgH="165202" progId="Equation.3">
                      <p:embed/>
                    </p:oleObj>
                  </mc:Choice>
                  <mc:Fallback>
                    <p:oleObj r:id="rId17" imgW="253987" imgH="165202" progId="Equation.3">
                      <p:embed/>
                      <p:pic>
                        <p:nvPicPr>
                          <p:cNvPr id="0" name="Picture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12" y="144"/>
                            <a:ext cx="302" cy="1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285741" name="Text Box 29"/>
          <p:cNvSpPr txBox="1">
            <a:spLocks noChangeArrowheads="1"/>
          </p:cNvSpPr>
          <p:nvPr/>
        </p:nvSpPr>
        <p:spPr bwMode="auto">
          <a:xfrm>
            <a:off x="590550" y="584200"/>
            <a:ext cx="3659188" cy="519113"/>
          </a:xfrm>
          <a:prstGeom prst="rect">
            <a:avLst/>
          </a:prstGeom>
          <a:noFill/>
          <a:ln w="9525">
            <a:noFill/>
            <a:miter lim="800000"/>
            <a:headEnd/>
            <a:tailEnd/>
          </a:ln>
        </p:spPr>
        <p:txBody>
          <a:bodyPr>
            <a:spAutoFit/>
          </a:bodyPr>
          <a:lstStyle/>
          <a:p>
            <a:pPr>
              <a:spcBef>
                <a:spcPct val="50000"/>
              </a:spcBef>
            </a:pPr>
            <a:r>
              <a:rPr lang="en-US" altLang="zh-CN" sz="2800" b="1">
                <a:solidFill>
                  <a:srgbClr val="3333FF"/>
                </a:solidFill>
                <a:latin typeface="宋体" charset="-122"/>
              </a:rPr>
              <a:t>2.</a:t>
            </a:r>
            <a:r>
              <a:rPr lang="zh-CN" altLang="en-US" sz="2800" b="1">
                <a:solidFill>
                  <a:srgbClr val="3333FF"/>
                </a:solidFill>
                <a:latin typeface="宋体" charset="-122"/>
              </a:rPr>
              <a:t>转动惯量的计算</a:t>
            </a:r>
          </a:p>
        </p:txBody>
      </p:sp>
      <p:graphicFrame>
        <p:nvGraphicFramePr>
          <p:cNvPr id="285738" name="Object 42"/>
          <p:cNvGraphicFramePr>
            <a:graphicFrameLocks noChangeAspect="1"/>
          </p:cNvGraphicFramePr>
          <p:nvPr/>
        </p:nvGraphicFramePr>
        <p:xfrm>
          <a:off x="5046663" y="746125"/>
          <a:ext cx="327025" cy="428625"/>
        </p:xfrm>
        <a:graphic>
          <a:graphicData uri="http://schemas.openxmlformats.org/presentationml/2006/ole">
            <mc:AlternateContent xmlns:mc="http://schemas.openxmlformats.org/markup-compatibility/2006">
              <mc:Choice xmlns:v="urn:schemas-microsoft-com:vml" Requires="v">
                <p:oleObj spid="_x0000_s285837" name="Equation" r:id="rId18" imgW="114120" imgH="177480" progId="Equation.DSMT4">
                  <p:embed/>
                </p:oleObj>
              </mc:Choice>
              <mc:Fallback>
                <p:oleObj name="Equation" r:id="rId18" imgW="114120" imgH="177480" progId="Equation.DSMT4">
                  <p:embed/>
                  <p:pic>
                    <p:nvPicPr>
                      <p:cNvPr id="0" name="Picture 4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46663" y="746125"/>
                        <a:ext cx="32702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61" name="Text Box 9"/>
          <p:cNvSpPr txBox="1">
            <a:spLocks noChangeArrowheads="1"/>
          </p:cNvSpPr>
          <p:nvPr/>
        </p:nvSpPr>
        <p:spPr bwMode="auto">
          <a:xfrm>
            <a:off x="800100" y="2781300"/>
            <a:ext cx="3602038" cy="457200"/>
          </a:xfrm>
          <a:prstGeom prst="rect">
            <a:avLst/>
          </a:prstGeom>
          <a:noFill/>
          <a:ln w="9525">
            <a:noFill/>
            <a:miter lim="800000"/>
            <a:headEnd/>
            <a:tailEnd/>
          </a:ln>
        </p:spPr>
        <p:txBody>
          <a:bodyPr wrap="none">
            <a:spAutoFit/>
          </a:bodyPr>
          <a:lstStyle/>
          <a:p>
            <a:pPr eaLnBrk="0" hangingPunct="0"/>
            <a:r>
              <a:rPr lang="en-US" altLang="zh-CN" sz="2400" b="1">
                <a:latin typeface="Times New Roman" pitchFamily="18" charset="0"/>
              </a:rPr>
              <a:t>(1) </a:t>
            </a:r>
            <a:r>
              <a:rPr lang="en-US" altLang="zh-CN" sz="2400" b="1" i="1">
                <a:latin typeface="Times New Roman" pitchFamily="18" charset="0"/>
              </a:rPr>
              <a:t>J</a:t>
            </a:r>
            <a:r>
              <a:rPr lang="en-US" altLang="zh-CN" sz="2400" b="1">
                <a:latin typeface="Times New Roman" pitchFamily="18" charset="0"/>
              </a:rPr>
              <a:t> </a:t>
            </a:r>
            <a:r>
              <a:rPr lang="zh-CN" altLang="en-US" sz="2400" b="1">
                <a:latin typeface="Times New Roman" pitchFamily="18" charset="0"/>
              </a:rPr>
              <a:t>与刚体的总质量有关</a:t>
            </a:r>
          </a:p>
        </p:txBody>
      </p:sp>
      <p:sp>
        <p:nvSpPr>
          <p:cNvPr id="330762" name="Text Box 10"/>
          <p:cNvSpPr txBox="1">
            <a:spLocks noChangeArrowheads="1"/>
          </p:cNvSpPr>
          <p:nvPr/>
        </p:nvSpPr>
        <p:spPr bwMode="auto">
          <a:xfrm>
            <a:off x="719138" y="3429000"/>
            <a:ext cx="7096125" cy="457200"/>
          </a:xfrm>
          <a:prstGeom prst="rect">
            <a:avLst/>
          </a:prstGeom>
          <a:noFill/>
          <a:ln w="9525">
            <a:noFill/>
            <a:miter lim="800000"/>
            <a:headEnd/>
            <a:tailEnd/>
          </a:ln>
        </p:spPr>
        <p:txBody>
          <a:bodyPr>
            <a:spAutoFit/>
          </a:bodyPr>
          <a:lstStyle/>
          <a:p>
            <a:pPr eaLnBrk="0" hangingPunct="0"/>
            <a:r>
              <a:rPr lang="zh-CN" altLang="en-US" sz="2400" b="1">
                <a:latin typeface="Times New Roman" pitchFamily="18" charset="0"/>
              </a:rPr>
              <a:t>例如两根等长的细木棒和细铁棒绕端点轴转动惯量</a:t>
            </a:r>
          </a:p>
        </p:txBody>
      </p:sp>
      <p:sp>
        <p:nvSpPr>
          <p:cNvPr id="330763" name="Line 11"/>
          <p:cNvSpPr>
            <a:spLocks noChangeShapeType="1"/>
          </p:cNvSpPr>
          <p:nvPr/>
        </p:nvSpPr>
        <p:spPr bwMode="auto">
          <a:xfrm>
            <a:off x="5929313" y="4119563"/>
            <a:ext cx="0" cy="1371600"/>
          </a:xfrm>
          <a:prstGeom prst="line">
            <a:avLst/>
          </a:prstGeom>
          <a:noFill/>
          <a:ln w="22225">
            <a:solidFill>
              <a:srgbClr val="66FF33"/>
            </a:solidFill>
            <a:round/>
            <a:headEnd/>
            <a:tailEnd/>
          </a:ln>
        </p:spPr>
        <p:txBody>
          <a:bodyPr wrap="none" anchor="ctr"/>
          <a:lstStyle/>
          <a:p>
            <a:endParaRPr lang="zh-CN" altLang="en-US"/>
          </a:p>
        </p:txBody>
      </p:sp>
      <p:sp>
        <p:nvSpPr>
          <p:cNvPr id="330764" name="Rectangle 12"/>
          <p:cNvSpPr>
            <a:spLocks noChangeArrowheads="1"/>
          </p:cNvSpPr>
          <p:nvPr/>
        </p:nvSpPr>
        <p:spPr bwMode="auto">
          <a:xfrm>
            <a:off x="5940425" y="4772025"/>
            <a:ext cx="2286000" cy="762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0765" name="Rectangle 13"/>
          <p:cNvSpPr>
            <a:spLocks noChangeArrowheads="1"/>
          </p:cNvSpPr>
          <p:nvPr/>
        </p:nvSpPr>
        <p:spPr bwMode="auto">
          <a:xfrm>
            <a:off x="6843713" y="4805363"/>
            <a:ext cx="304800" cy="76200"/>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330766" name="Text Box 14"/>
          <p:cNvSpPr txBox="1">
            <a:spLocks noChangeArrowheads="1"/>
          </p:cNvSpPr>
          <p:nvPr/>
        </p:nvSpPr>
        <p:spPr bwMode="auto">
          <a:xfrm>
            <a:off x="7605713" y="4271963"/>
            <a:ext cx="381000" cy="457200"/>
          </a:xfrm>
          <a:prstGeom prst="rect">
            <a:avLst/>
          </a:prstGeom>
          <a:noFill/>
          <a:ln w="9525">
            <a:noFill/>
            <a:miter lim="800000"/>
            <a:headEnd/>
            <a:tailEnd/>
          </a:ln>
        </p:spPr>
        <p:txBody>
          <a:bodyPr/>
          <a:lstStyle/>
          <a:p>
            <a:pPr algn="just" eaLnBrk="0" hangingPunct="0"/>
            <a:r>
              <a:rPr lang="en-US" altLang="zh-CN" sz="2400" i="1">
                <a:latin typeface="Times New Roman" pitchFamily="18" charset="0"/>
              </a:rPr>
              <a:t>L</a:t>
            </a:r>
          </a:p>
        </p:txBody>
      </p:sp>
      <p:sp>
        <p:nvSpPr>
          <p:cNvPr id="330767" name="Text Box 15"/>
          <p:cNvSpPr txBox="1">
            <a:spLocks noChangeArrowheads="1"/>
          </p:cNvSpPr>
          <p:nvPr/>
        </p:nvSpPr>
        <p:spPr bwMode="auto">
          <a:xfrm>
            <a:off x="5915025" y="3810000"/>
            <a:ext cx="381000" cy="457200"/>
          </a:xfrm>
          <a:prstGeom prst="rect">
            <a:avLst/>
          </a:prstGeom>
          <a:noFill/>
          <a:ln w="9525">
            <a:noFill/>
            <a:miter lim="800000"/>
            <a:headEnd/>
            <a:tailEnd/>
          </a:ln>
        </p:spPr>
        <p:txBody>
          <a:bodyPr/>
          <a:lstStyle/>
          <a:p>
            <a:pPr algn="just" eaLnBrk="0" hangingPunct="0"/>
            <a:r>
              <a:rPr lang="en-US" altLang="zh-CN" sz="2400" i="1">
                <a:latin typeface="Times New Roman" pitchFamily="18" charset="0"/>
              </a:rPr>
              <a:t>z</a:t>
            </a:r>
          </a:p>
        </p:txBody>
      </p:sp>
      <p:sp>
        <p:nvSpPr>
          <p:cNvPr id="330768" name="Text Box 16"/>
          <p:cNvSpPr txBox="1">
            <a:spLocks noChangeArrowheads="1"/>
          </p:cNvSpPr>
          <p:nvPr/>
        </p:nvSpPr>
        <p:spPr bwMode="auto">
          <a:xfrm>
            <a:off x="5510213" y="4851400"/>
            <a:ext cx="457200" cy="457200"/>
          </a:xfrm>
          <a:prstGeom prst="rect">
            <a:avLst/>
          </a:prstGeom>
          <a:noFill/>
          <a:ln w="9525">
            <a:noFill/>
            <a:miter lim="800000"/>
            <a:headEnd/>
            <a:tailEnd/>
          </a:ln>
        </p:spPr>
        <p:txBody>
          <a:bodyPr/>
          <a:lstStyle/>
          <a:p>
            <a:pPr algn="just" eaLnBrk="0" hangingPunct="0"/>
            <a:r>
              <a:rPr lang="en-US" altLang="zh-CN" sz="2400" i="1">
                <a:latin typeface="Times New Roman" pitchFamily="18" charset="0"/>
              </a:rPr>
              <a:t>O</a:t>
            </a:r>
          </a:p>
        </p:txBody>
      </p:sp>
      <p:sp>
        <p:nvSpPr>
          <p:cNvPr id="330769" name="Line 17"/>
          <p:cNvSpPr>
            <a:spLocks noChangeShapeType="1"/>
          </p:cNvSpPr>
          <p:nvPr/>
        </p:nvSpPr>
        <p:spPr bwMode="auto">
          <a:xfrm>
            <a:off x="5929313" y="5033963"/>
            <a:ext cx="2743200" cy="0"/>
          </a:xfrm>
          <a:prstGeom prst="line">
            <a:avLst/>
          </a:prstGeom>
          <a:noFill/>
          <a:ln w="22225">
            <a:solidFill>
              <a:srgbClr val="66FF33"/>
            </a:solidFill>
            <a:round/>
            <a:headEnd/>
            <a:tailEnd type="triangle" w="med" len="med"/>
          </a:ln>
        </p:spPr>
        <p:txBody>
          <a:bodyPr wrap="none" anchor="ctr"/>
          <a:lstStyle/>
          <a:p>
            <a:endParaRPr lang="zh-CN" altLang="en-US"/>
          </a:p>
        </p:txBody>
      </p:sp>
      <p:sp>
        <p:nvSpPr>
          <p:cNvPr id="330770" name="Text Box 18"/>
          <p:cNvSpPr txBox="1">
            <a:spLocks noChangeArrowheads="1"/>
          </p:cNvSpPr>
          <p:nvPr/>
        </p:nvSpPr>
        <p:spPr bwMode="auto">
          <a:xfrm>
            <a:off x="8291513" y="4919663"/>
            <a:ext cx="457200" cy="457200"/>
          </a:xfrm>
          <a:prstGeom prst="rect">
            <a:avLst/>
          </a:prstGeom>
          <a:noFill/>
          <a:ln w="9525">
            <a:noFill/>
            <a:miter lim="800000"/>
            <a:headEnd/>
            <a:tailEnd/>
          </a:ln>
        </p:spPr>
        <p:txBody>
          <a:bodyPr/>
          <a:lstStyle/>
          <a:p>
            <a:pPr algn="just" eaLnBrk="0" hangingPunct="0"/>
            <a:r>
              <a:rPr lang="en-US" altLang="zh-CN" sz="2400" i="1">
                <a:latin typeface="Times New Roman" pitchFamily="18" charset="0"/>
              </a:rPr>
              <a:t>x</a:t>
            </a:r>
          </a:p>
        </p:txBody>
      </p:sp>
      <p:sp>
        <p:nvSpPr>
          <p:cNvPr id="330771" name="Text Box 19"/>
          <p:cNvSpPr txBox="1">
            <a:spLocks noChangeArrowheads="1"/>
          </p:cNvSpPr>
          <p:nvPr/>
        </p:nvSpPr>
        <p:spPr bwMode="auto">
          <a:xfrm>
            <a:off x="6691313" y="5033963"/>
            <a:ext cx="577850" cy="457200"/>
          </a:xfrm>
          <a:prstGeom prst="rect">
            <a:avLst/>
          </a:prstGeom>
          <a:noFill/>
          <a:ln w="9525">
            <a:noFill/>
            <a:miter lim="800000"/>
            <a:headEnd/>
            <a:tailEnd/>
          </a:ln>
        </p:spPr>
        <p:txBody>
          <a:bodyPr/>
          <a:lstStyle/>
          <a:p>
            <a:pPr algn="just" eaLnBrk="0" hangingPunct="0"/>
            <a:r>
              <a:rPr lang="en-US" altLang="zh-CN" sz="2400">
                <a:latin typeface="Times New Roman" pitchFamily="18" charset="0"/>
              </a:rPr>
              <a:t>d</a:t>
            </a:r>
            <a:r>
              <a:rPr lang="en-US" altLang="zh-CN" sz="2400" i="1">
                <a:latin typeface="Times New Roman" pitchFamily="18" charset="0"/>
              </a:rPr>
              <a:t>x</a:t>
            </a:r>
          </a:p>
        </p:txBody>
      </p:sp>
      <p:sp>
        <p:nvSpPr>
          <p:cNvPr id="330772" name="Text Box 20"/>
          <p:cNvSpPr txBox="1">
            <a:spLocks noChangeArrowheads="1"/>
          </p:cNvSpPr>
          <p:nvPr/>
        </p:nvSpPr>
        <p:spPr bwMode="auto">
          <a:xfrm>
            <a:off x="6386513" y="4271963"/>
            <a:ext cx="577850" cy="457200"/>
          </a:xfrm>
          <a:prstGeom prst="rect">
            <a:avLst/>
          </a:prstGeom>
          <a:noFill/>
          <a:ln w="9525">
            <a:noFill/>
            <a:miter lim="800000"/>
            <a:headEnd/>
            <a:tailEnd/>
          </a:ln>
        </p:spPr>
        <p:txBody>
          <a:bodyPr/>
          <a:lstStyle/>
          <a:p>
            <a:pPr algn="just" eaLnBrk="0" hangingPunct="0"/>
            <a:r>
              <a:rPr lang="en-US" altLang="zh-CN" sz="2400" i="1">
                <a:latin typeface="Times New Roman" pitchFamily="18" charset="0"/>
              </a:rPr>
              <a:t>M</a:t>
            </a:r>
          </a:p>
        </p:txBody>
      </p:sp>
      <p:graphicFrame>
        <p:nvGraphicFramePr>
          <p:cNvPr id="330773" name="Object 21"/>
          <p:cNvGraphicFramePr>
            <a:graphicFrameLocks/>
          </p:cNvGraphicFramePr>
          <p:nvPr/>
        </p:nvGraphicFramePr>
        <p:xfrm>
          <a:off x="862013" y="4162425"/>
          <a:ext cx="4273550" cy="742950"/>
        </p:xfrm>
        <a:graphic>
          <a:graphicData uri="http://schemas.openxmlformats.org/presentationml/2006/ole">
            <mc:AlternateContent xmlns:mc="http://schemas.openxmlformats.org/markup-compatibility/2006">
              <mc:Choice xmlns:v="urn:schemas-microsoft-com:vml" Requires="v">
                <p:oleObj spid="_x0000_s330795" name="Equation" r:id="rId3" imgW="4749480" imgH="825480" progId="Equation.DSMT4">
                  <p:embed/>
                </p:oleObj>
              </mc:Choice>
              <mc:Fallback>
                <p:oleObj name="Equation" r:id="rId3" imgW="4749480" imgH="825480" progId="Equation.DSMT4">
                  <p:embed/>
                  <p:pic>
                    <p:nvPicPr>
                      <p:cNvPr id="0" name="Picture 2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013" y="4162425"/>
                        <a:ext cx="42735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Lst>
                    </p:spPr>
                  </p:pic>
                </p:oleObj>
              </mc:Fallback>
            </mc:AlternateContent>
          </a:graphicData>
        </a:graphic>
      </p:graphicFrame>
      <p:graphicFrame>
        <p:nvGraphicFramePr>
          <p:cNvPr id="330774" name="Object 22"/>
          <p:cNvGraphicFramePr>
            <a:graphicFrameLocks/>
          </p:cNvGraphicFramePr>
          <p:nvPr/>
        </p:nvGraphicFramePr>
        <p:xfrm>
          <a:off x="2339975" y="5170488"/>
          <a:ext cx="1130300" cy="411162"/>
        </p:xfrm>
        <a:graphic>
          <a:graphicData uri="http://schemas.openxmlformats.org/presentationml/2006/ole">
            <mc:AlternateContent xmlns:mc="http://schemas.openxmlformats.org/markup-compatibility/2006">
              <mc:Choice xmlns:v="urn:schemas-microsoft-com:vml" Requires="v">
                <p:oleObj spid="_x0000_s330796" name="Equation" r:id="rId5" imgW="1257120" imgH="457200" progId="Equation.3">
                  <p:embed/>
                </p:oleObj>
              </mc:Choice>
              <mc:Fallback>
                <p:oleObj name="Equation" r:id="rId5" imgW="1257120" imgH="457200" progId="Equation.3">
                  <p:embed/>
                  <p:pic>
                    <p:nvPicPr>
                      <p:cNvPr id="0" name="Picture 2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5170488"/>
                        <a:ext cx="1130300" cy="411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0776" name="Arc 24"/>
          <p:cNvSpPr>
            <a:spLocks/>
          </p:cNvSpPr>
          <p:nvPr/>
        </p:nvSpPr>
        <p:spPr bwMode="auto">
          <a:xfrm flipH="1">
            <a:off x="5686425" y="4268788"/>
            <a:ext cx="471488" cy="146050"/>
          </a:xfrm>
          <a:custGeom>
            <a:avLst/>
            <a:gdLst>
              <a:gd name="T0" fmla="*/ 378293 w 43200"/>
              <a:gd name="T1" fmla="*/ 0 h 38804"/>
              <a:gd name="T2" fmla="*/ 92497 w 43200"/>
              <a:gd name="T3" fmla="*/ 184 h 38804"/>
              <a:gd name="T4" fmla="*/ 235744 w 43200"/>
              <a:gd name="T5" fmla="*/ 64752 h 38804"/>
              <a:gd name="T6" fmla="*/ 0 60000 65536"/>
              <a:gd name="T7" fmla="*/ 0 60000 65536"/>
              <a:gd name="T8" fmla="*/ 0 60000 65536"/>
              <a:gd name="T9" fmla="*/ 0 w 43200"/>
              <a:gd name="T10" fmla="*/ 0 h 38804"/>
              <a:gd name="T11" fmla="*/ 43200 w 43200"/>
              <a:gd name="T12" fmla="*/ 38804 h 38804"/>
            </a:gdLst>
            <a:ahLst/>
            <a:cxnLst>
              <a:cxn ang="T6">
                <a:pos x="T0" y="T1"/>
              </a:cxn>
              <a:cxn ang="T7">
                <a:pos x="T2" y="T3"/>
              </a:cxn>
              <a:cxn ang="T8">
                <a:pos x="T4" y="T5"/>
              </a:cxn>
            </a:cxnLst>
            <a:rect l="T9" t="T10" r="T11" b="T12"/>
            <a:pathLst>
              <a:path w="43200" h="38804" fill="none" extrusionOk="0">
                <a:moveTo>
                  <a:pt x="34660" y="0"/>
                </a:moveTo>
                <a:cubicBezTo>
                  <a:pt x="40040" y="4084"/>
                  <a:pt x="43200" y="10449"/>
                  <a:pt x="43200" y="17204"/>
                </a:cubicBezTo>
                <a:cubicBezTo>
                  <a:pt x="43200" y="29133"/>
                  <a:pt x="33529" y="38804"/>
                  <a:pt x="21600" y="38804"/>
                </a:cubicBezTo>
                <a:cubicBezTo>
                  <a:pt x="9670" y="38804"/>
                  <a:pt x="0" y="29133"/>
                  <a:pt x="0" y="17204"/>
                </a:cubicBezTo>
                <a:cubicBezTo>
                  <a:pt x="-1" y="10478"/>
                  <a:pt x="3133" y="4135"/>
                  <a:pt x="8474" y="48"/>
                </a:cubicBezTo>
              </a:path>
              <a:path w="43200" h="38804" stroke="0" extrusionOk="0">
                <a:moveTo>
                  <a:pt x="34660" y="0"/>
                </a:moveTo>
                <a:cubicBezTo>
                  <a:pt x="40040" y="4084"/>
                  <a:pt x="43200" y="10449"/>
                  <a:pt x="43200" y="17204"/>
                </a:cubicBezTo>
                <a:cubicBezTo>
                  <a:pt x="43200" y="29133"/>
                  <a:pt x="33529" y="38804"/>
                  <a:pt x="21600" y="38804"/>
                </a:cubicBezTo>
                <a:cubicBezTo>
                  <a:pt x="9670" y="38804"/>
                  <a:pt x="0" y="29133"/>
                  <a:pt x="0" y="17204"/>
                </a:cubicBezTo>
                <a:cubicBezTo>
                  <a:pt x="-1" y="10478"/>
                  <a:pt x="3133" y="4135"/>
                  <a:pt x="8474" y="48"/>
                </a:cubicBezTo>
                <a:lnTo>
                  <a:pt x="21600" y="17204"/>
                </a:lnTo>
                <a:close/>
              </a:path>
            </a:pathLst>
          </a:custGeom>
          <a:noFill/>
          <a:ln w="28575">
            <a:solidFill>
              <a:srgbClr val="FFCC00"/>
            </a:solidFill>
            <a:round/>
            <a:headEnd/>
            <a:tailEnd type="triangle" w="med" len="med"/>
          </a:ln>
        </p:spPr>
        <p:txBody>
          <a:bodyPr wrap="none" anchor="ctr"/>
          <a:lstStyle/>
          <a:p>
            <a:endParaRPr lang="zh-CN" altLang="en-US"/>
          </a:p>
        </p:txBody>
      </p:sp>
      <p:sp>
        <p:nvSpPr>
          <p:cNvPr id="330788" name="Text Box 3"/>
          <p:cNvSpPr txBox="1">
            <a:spLocks noChangeArrowheads="1"/>
          </p:cNvSpPr>
          <p:nvPr/>
        </p:nvSpPr>
        <p:spPr bwMode="auto">
          <a:xfrm>
            <a:off x="757238" y="1412875"/>
            <a:ext cx="4535487" cy="519113"/>
          </a:xfrm>
          <a:prstGeom prst="rect">
            <a:avLst/>
          </a:prstGeom>
          <a:noFill/>
          <a:ln w="9525">
            <a:noFill/>
            <a:miter lim="800000"/>
            <a:headEnd/>
            <a:tailEnd/>
          </a:ln>
        </p:spPr>
        <p:txBody>
          <a:bodyPr>
            <a:spAutoFit/>
          </a:bodyPr>
          <a:lstStyle/>
          <a:p>
            <a:r>
              <a:rPr lang="zh-CN" altLang="en-US" sz="2800" b="1">
                <a:latin typeface="宋体" charset="-122"/>
              </a:rPr>
              <a:t>刚体对轴的转动惯量</a:t>
            </a:r>
            <a:r>
              <a:rPr lang="zh-CN" altLang="en-US" sz="2800" b="1">
                <a:latin typeface="宋体" charset="-122"/>
                <a:cs typeface="Times New Roman" pitchFamily="18" charset="0"/>
              </a:rPr>
              <a:t>三要素</a:t>
            </a:r>
            <a:endParaRPr lang="en-US" altLang="zh-CN" sz="2800" b="1">
              <a:latin typeface="宋体" charset="-122"/>
              <a:cs typeface="Times New Roman" pitchFamily="18" charset="0"/>
            </a:endParaRPr>
          </a:p>
        </p:txBody>
      </p:sp>
      <p:grpSp>
        <p:nvGrpSpPr>
          <p:cNvPr id="330789" name="Group 32"/>
          <p:cNvGrpSpPr>
            <a:grpSpLocks/>
          </p:cNvGrpSpPr>
          <p:nvPr/>
        </p:nvGrpSpPr>
        <p:grpSpPr bwMode="auto">
          <a:xfrm>
            <a:off x="5256213" y="836613"/>
            <a:ext cx="4572000" cy="1663700"/>
            <a:chOff x="2880" y="533"/>
            <a:chExt cx="2880" cy="1048"/>
          </a:xfrm>
        </p:grpSpPr>
        <p:sp>
          <p:nvSpPr>
            <p:cNvPr id="330790" name="Text Box 4"/>
            <p:cNvSpPr txBox="1">
              <a:spLocks noChangeArrowheads="1"/>
            </p:cNvSpPr>
            <p:nvPr/>
          </p:nvSpPr>
          <p:spPr bwMode="auto">
            <a:xfrm>
              <a:off x="3127" y="533"/>
              <a:ext cx="2497" cy="327"/>
            </a:xfrm>
            <a:prstGeom prst="rect">
              <a:avLst/>
            </a:prstGeom>
            <a:noFill/>
            <a:ln w="9525">
              <a:noFill/>
              <a:miter lim="800000"/>
              <a:headEnd/>
              <a:tailEnd/>
            </a:ln>
          </p:spPr>
          <p:txBody>
            <a:bodyPr>
              <a:spAutoFit/>
            </a:bodyPr>
            <a:lstStyle/>
            <a:p>
              <a:pPr>
                <a:spcBef>
                  <a:spcPct val="50000"/>
                </a:spcBef>
              </a:pPr>
              <a:r>
                <a:rPr lang="en-US" altLang="zh-CN" sz="2800" b="1">
                  <a:latin typeface="宋体" charset="-122"/>
                </a:rPr>
                <a:t>(1)</a:t>
              </a:r>
              <a:r>
                <a:rPr lang="zh-CN" altLang="en-US" sz="2800" b="1">
                  <a:latin typeface="宋体" charset="-122"/>
                </a:rPr>
                <a:t> 总质量</a:t>
              </a:r>
            </a:p>
          </p:txBody>
        </p:sp>
        <p:sp>
          <p:nvSpPr>
            <p:cNvPr id="330791" name="AutoShape 5"/>
            <p:cNvSpPr>
              <a:spLocks/>
            </p:cNvSpPr>
            <p:nvPr/>
          </p:nvSpPr>
          <p:spPr bwMode="auto">
            <a:xfrm>
              <a:off x="2880" y="709"/>
              <a:ext cx="238" cy="729"/>
            </a:xfrm>
            <a:prstGeom prst="leftBrace">
              <a:avLst>
                <a:gd name="adj1" fmla="val 25525"/>
                <a:gd name="adj2" fmla="val 50000"/>
              </a:avLst>
            </a:prstGeom>
            <a:noFill/>
            <a:ln w="38100">
              <a:solidFill>
                <a:srgbClr val="FF0000"/>
              </a:solidFill>
              <a:round/>
              <a:headEnd/>
              <a:tailEnd/>
            </a:ln>
          </p:spPr>
          <p:txBody>
            <a:bodyPr wrap="none" anchor="ctr"/>
            <a:lstStyle/>
            <a:p>
              <a:endParaRPr lang="zh-CN" altLang="en-US"/>
            </a:p>
          </p:txBody>
        </p:sp>
        <p:sp>
          <p:nvSpPr>
            <p:cNvPr id="330792" name="Rectangle 27"/>
            <p:cNvSpPr>
              <a:spLocks noChangeArrowheads="1"/>
            </p:cNvSpPr>
            <p:nvPr/>
          </p:nvSpPr>
          <p:spPr bwMode="auto">
            <a:xfrm>
              <a:off x="3119" y="901"/>
              <a:ext cx="2641" cy="327"/>
            </a:xfrm>
            <a:prstGeom prst="rect">
              <a:avLst/>
            </a:prstGeom>
            <a:noFill/>
            <a:ln w="9525">
              <a:noFill/>
              <a:miter lim="800000"/>
              <a:headEnd/>
              <a:tailEnd/>
            </a:ln>
          </p:spPr>
          <p:txBody>
            <a:bodyPr>
              <a:spAutoFit/>
            </a:bodyPr>
            <a:lstStyle/>
            <a:p>
              <a:pPr>
                <a:spcBef>
                  <a:spcPct val="50000"/>
                </a:spcBef>
              </a:pPr>
              <a:r>
                <a:rPr lang="en-US" altLang="zh-CN" sz="2800" b="1">
                  <a:latin typeface="宋体" charset="-122"/>
                </a:rPr>
                <a:t>(2)</a:t>
              </a:r>
              <a:r>
                <a:rPr lang="zh-CN" altLang="en-US" sz="2800" b="1">
                  <a:latin typeface="宋体" charset="-122"/>
                </a:rPr>
                <a:t> 质量分布</a:t>
              </a:r>
            </a:p>
          </p:txBody>
        </p:sp>
        <p:sp>
          <p:nvSpPr>
            <p:cNvPr id="330793" name="Rectangle 28"/>
            <p:cNvSpPr>
              <a:spLocks noChangeArrowheads="1"/>
            </p:cNvSpPr>
            <p:nvPr/>
          </p:nvSpPr>
          <p:spPr bwMode="auto">
            <a:xfrm>
              <a:off x="3114" y="1254"/>
              <a:ext cx="1580" cy="327"/>
            </a:xfrm>
            <a:prstGeom prst="rect">
              <a:avLst/>
            </a:prstGeom>
            <a:noFill/>
            <a:ln w="9525">
              <a:noFill/>
              <a:miter lim="800000"/>
              <a:headEnd/>
              <a:tailEnd/>
            </a:ln>
          </p:spPr>
          <p:txBody>
            <a:bodyPr wrap="none">
              <a:spAutoFit/>
            </a:bodyPr>
            <a:lstStyle/>
            <a:p>
              <a:pPr>
                <a:spcBef>
                  <a:spcPct val="50000"/>
                </a:spcBef>
              </a:pPr>
              <a:r>
                <a:rPr lang="en-US" altLang="zh-CN" sz="2800" b="1">
                  <a:latin typeface="宋体" charset="-122"/>
                </a:rPr>
                <a:t>(3)</a:t>
              </a:r>
              <a:r>
                <a:rPr lang="zh-CN" altLang="en-US" sz="2800" b="1">
                  <a:latin typeface="宋体" charset="-122"/>
                </a:rPr>
                <a:t>转轴的位置</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0761"/>
                                        </p:tgtEl>
                                        <p:attrNameLst>
                                          <p:attrName>style.visibility</p:attrName>
                                        </p:attrNameLst>
                                      </p:cBhvr>
                                      <p:to>
                                        <p:strVal val="visible"/>
                                      </p:to>
                                    </p:set>
                                    <p:animEffect transition="in" filter="wipe(left)">
                                      <p:cBhvr>
                                        <p:cTn id="7" dur="500"/>
                                        <p:tgtEl>
                                          <p:spTgt spid="3307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0762"/>
                                        </p:tgtEl>
                                        <p:attrNameLst>
                                          <p:attrName>style.visibility</p:attrName>
                                        </p:attrNameLst>
                                      </p:cBhvr>
                                      <p:to>
                                        <p:strVal val="visible"/>
                                      </p:to>
                                    </p:set>
                                    <p:animEffect transition="in" filter="wipe(left)">
                                      <p:cBhvr>
                                        <p:cTn id="12" dur="500"/>
                                        <p:tgtEl>
                                          <p:spTgt spid="3307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0764"/>
                                        </p:tgtEl>
                                        <p:attrNameLst>
                                          <p:attrName>style.visibility</p:attrName>
                                        </p:attrNameLst>
                                      </p:cBhvr>
                                      <p:to>
                                        <p:strVal val="visible"/>
                                      </p:to>
                                    </p:set>
                                    <p:animEffect transition="in" filter="wipe(left)">
                                      <p:cBhvr>
                                        <p:cTn id="17" dur="500"/>
                                        <p:tgtEl>
                                          <p:spTgt spid="3307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0772"/>
                                        </p:tgtEl>
                                        <p:attrNameLst>
                                          <p:attrName>style.visibility</p:attrName>
                                        </p:attrNameLst>
                                      </p:cBhvr>
                                      <p:to>
                                        <p:strVal val="visible"/>
                                      </p:to>
                                    </p:set>
                                    <p:animEffect transition="in" filter="wipe(left)">
                                      <p:cBhvr>
                                        <p:cTn id="22" dur="500"/>
                                        <p:tgtEl>
                                          <p:spTgt spid="33077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0766"/>
                                        </p:tgtEl>
                                        <p:attrNameLst>
                                          <p:attrName>style.visibility</p:attrName>
                                        </p:attrNameLst>
                                      </p:cBhvr>
                                      <p:to>
                                        <p:strVal val="visible"/>
                                      </p:to>
                                    </p:set>
                                    <p:animEffect transition="in" filter="wipe(left)">
                                      <p:cBhvr>
                                        <p:cTn id="27" dur="500"/>
                                        <p:tgtEl>
                                          <p:spTgt spid="33076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30763"/>
                                        </p:tgtEl>
                                        <p:attrNameLst>
                                          <p:attrName>style.visibility</p:attrName>
                                        </p:attrNameLst>
                                      </p:cBhvr>
                                      <p:to>
                                        <p:strVal val="visible"/>
                                      </p:to>
                                    </p:set>
                                    <p:animEffect transition="in" filter="wipe(left)">
                                      <p:cBhvr>
                                        <p:cTn id="32" dur="500"/>
                                        <p:tgtEl>
                                          <p:spTgt spid="33076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30767"/>
                                        </p:tgtEl>
                                        <p:attrNameLst>
                                          <p:attrName>style.visibility</p:attrName>
                                        </p:attrNameLst>
                                      </p:cBhvr>
                                      <p:to>
                                        <p:strVal val="visible"/>
                                      </p:to>
                                    </p:set>
                                    <p:animEffect transition="in" filter="wipe(left)">
                                      <p:cBhvr>
                                        <p:cTn id="37" dur="500"/>
                                        <p:tgtEl>
                                          <p:spTgt spid="33076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30776"/>
                                        </p:tgtEl>
                                        <p:attrNameLst>
                                          <p:attrName>style.visibility</p:attrName>
                                        </p:attrNameLst>
                                      </p:cBhvr>
                                      <p:to>
                                        <p:strVal val="visible"/>
                                      </p:to>
                                    </p:set>
                                    <p:animEffect transition="in" filter="wipe(down)">
                                      <p:cBhvr>
                                        <p:cTn id="42" dur="500"/>
                                        <p:tgtEl>
                                          <p:spTgt spid="33077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30769"/>
                                        </p:tgtEl>
                                        <p:attrNameLst>
                                          <p:attrName>style.visibility</p:attrName>
                                        </p:attrNameLst>
                                      </p:cBhvr>
                                      <p:to>
                                        <p:strVal val="visible"/>
                                      </p:to>
                                    </p:set>
                                    <p:animEffect transition="in" filter="wipe(left)">
                                      <p:cBhvr>
                                        <p:cTn id="47" dur="500"/>
                                        <p:tgtEl>
                                          <p:spTgt spid="33076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30768"/>
                                        </p:tgtEl>
                                        <p:attrNameLst>
                                          <p:attrName>style.visibility</p:attrName>
                                        </p:attrNameLst>
                                      </p:cBhvr>
                                      <p:to>
                                        <p:strVal val="visible"/>
                                      </p:to>
                                    </p:set>
                                    <p:animEffect transition="in" filter="wipe(left)">
                                      <p:cBhvr>
                                        <p:cTn id="52" dur="500"/>
                                        <p:tgtEl>
                                          <p:spTgt spid="33076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30770"/>
                                        </p:tgtEl>
                                        <p:attrNameLst>
                                          <p:attrName>style.visibility</p:attrName>
                                        </p:attrNameLst>
                                      </p:cBhvr>
                                      <p:to>
                                        <p:strVal val="visible"/>
                                      </p:to>
                                    </p:set>
                                    <p:animEffect transition="in" filter="wipe(left)">
                                      <p:cBhvr>
                                        <p:cTn id="57" dur="500"/>
                                        <p:tgtEl>
                                          <p:spTgt spid="33077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30765"/>
                                        </p:tgtEl>
                                        <p:attrNameLst>
                                          <p:attrName>style.visibility</p:attrName>
                                        </p:attrNameLst>
                                      </p:cBhvr>
                                      <p:to>
                                        <p:strVal val="visible"/>
                                      </p:to>
                                    </p:set>
                                    <p:animEffect transition="in" filter="wipe(left)">
                                      <p:cBhvr>
                                        <p:cTn id="62" dur="500"/>
                                        <p:tgtEl>
                                          <p:spTgt spid="33076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30771"/>
                                        </p:tgtEl>
                                        <p:attrNameLst>
                                          <p:attrName>style.visibility</p:attrName>
                                        </p:attrNameLst>
                                      </p:cBhvr>
                                      <p:to>
                                        <p:strVal val="visible"/>
                                      </p:to>
                                    </p:set>
                                    <p:animEffect transition="in" filter="wipe(left)">
                                      <p:cBhvr>
                                        <p:cTn id="67" dur="500"/>
                                        <p:tgtEl>
                                          <p:spTgt spid="33077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330773"/>
                                        </p:tgtEl>
                                        <p:attrNameLst>
                                          <p:attrName>style.visibility</p:attrName>
                                        </p:attrNameLst>
                                      </p:cBhvr>
                                      <p:to>
                                        <p:strVal val="visible"/>
                                      </p:to>
                                    </p:set>
                                    <p:animEffect transition="in" filter="wipe(left)">
                                      <p:cBhvr>
                                        <p:cTn id="72" dur="500"/>
                                        <p:tgtEl>
                                          <p:spTgt spid="33077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30774"/>
                                        </p:tgtEl>
                                        <p:attrNameLst>
                                          <p:attrName>style.visibility</p:attrName>
                                        </p:attrNameLst>
                                      </p:cBhvr>
                                      <p:to>
                                        <p:strVal val="visible"/>
                                      </p:to>
                                    </p:set>
                                    <p:animEffect transition="in" filter="wipe(left)">
                                      <p:cBhvr>
                                        <p:cTn id="77" dur="500"/>
                                        <p:tgtEl>
                                          <p:spTgt spid="330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61" grpId="0" autoUpdateAnimBg="0"/>
      <p:bldP spid="330762" grpId="0" autoUpdateAnimBg="0"/>
      <p:bldP spid="330763" grpId="0" animBg="1"/>
      <p:bldP spid="330764" grpId="0" animBg="1"/>
      <p:bldP spid="330765" grpId="0" animBg="1"/>
      <p:bldP spid="330766" grpId="0" autoUpdateAnimBg="0"/>
      <p:bldP spid="330767" grpId="0" autoUpdateAnimBg="0"/>
      <p:bldP spid="330768" grpId="0" autoUpdateAnimBg="0"/>
      <p:bldP spid="330769" grpId="0" animBg="1"/>
      <p:bldP spid="330770" grpId="0" autoUpdateAnimBg="0"/>
      <p:bldP spid="330771" grpId="0" autoUpdateAnimBg="0"/>
      <p:bldP spid="330772" grpId="0" autoUpdateAnimBg="0"/>
      <p:bldP spid="33077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ChangeArrowheads="1"/>
          </p:cNvSpPr>
          <p:nvPr/>
        </p:nvSpPr>
        <p:spPr bwMode="auto">
          <a:xfrm>
            <a:off x="738188" y="457200"/>
            <a:ext cx="2989262" cy="457200"/>
          </a:xfrm>
          <a:prstGeom prst="rect">
            <a:avLst/>
          </a:prstGeom>
          <a:noFill/>
          <a:ln w="9525">
            <a:noFill/>
            <a:miter lim="800000"/>
            <a:headEnd/>
            <a:tailEnd/>
          </a:ln>
        </p:spPr>
        <p:txBody>
          <a:bodyPr wrap="none">
            <a:spAutoFit/>
          </a:bodyPr>
          <a:lstStyle/>
          <a:p>
            <a:pPr eaLnBrk="0" hangingPunct="0"/>
            <a:r>
              <a:rPr lang="en-US" altLang="zh-CN" sz="2400" b="1">
                <a:latin typeface="Times New Roman" pitchFamily="18" charset="0"/>
              </a:rPr>
              <a:t>(2) </a:t>
            </a:r>
            <a:r>
              <a:rPr lang="en-US" altLang="zh-CN" sz="2400" b="1" i="1">
                <a:latin typeface="Times New Roman" pitchFamily="18" charset="0"/>
              </a:rPr>
              <a:t>J</a:t>
            </a:r>
            <a:r>
              <a:rPr lang="en-US" altLang="zh-CN" sz="2400" b="1">
                <a:latin typeface="Times New Roman" pitchFamily="18" charset="0"/>
              </a:rPr>
              <a:t> </a:t>
            </a:r>
            <a:r>
              <a:rPr lang="zh-CN" altLang="en-US" sz="2400" b="1">
                <a:latin typeface="Times New Roman" pitchFamily="18" charset="0"/>
              </a:rPr>
              <a:t>与质量分布有关</a:t>
            </a:r>
          </a:p>
        </p:txBody>
      </p:sp>
      <p:sp>
        <p:nvSpPr>
          <p:cNvPr id="331779" name="Rectangle 3"/>
          <p:cNvSpPr>
            <a:spLocks noChangeArrowheads="1"/>
          </p:cNvSpPr>
          <p:nvPr/>
        </p:nvSpPr>
        <p:spPr bwMode="auto">
          <a:xfrm>
            <a:off x="730250" y="1066800"/>
            <a:ext cx="4778375" cy="457200"/>
          </a:xfrm>
          <a:prstGeom prst="rect">
            <a:avLst/>
          </a:prstGeom>
          <a:noFill/>
          <a:ln w="9525">
            <a:noFill/>
            <a:miter lim="800000"/>
            <a:headEnd/>
            <a:tailEnd/>
          </a:ln>
        </p:spPr>
        <p:txBody>
          <a:bodyPr wrap="none">
            <a:spAutoFit/>
          </a:bodyPr>
          <a:lstStyle/>
          <a:p>
            <a:pPr eaLnBrk="0" hangingPunct="0"/>
            <a:r>
              <a:rPr lang="zh-CN" altLang="en-US" sz="2400" b="1">
                <a:latin typeface="Times New Roman" pitchFamily="18" charset="0"/>
              </a:rPr>
              <a:t>例如圆环绕中心轴旋转的转动惯量</a:t>
            </a:r>
          </a:p>
        </p:txBody>
      </p:sp>
      <p:sp>
        <p:nvSpPr>
          <p:cNvPr id="331780" name="Rectangle 4"/>
          <p:cNvSpPr>
            <a:spLocks noChangeArrowheads="1"/>
          </p:cNvSpPr>
          <p:nvPr/>
        </p:nvSpPr>
        <p:spPr bwMode="auto">
          <a:xfrm>
            <a:off x="730250" y="3403600"/>
            <a:ext cx="4779963" cy="457200"/>
          </a:xfrm>
          <a:prstGeom prst="rect">
            <a:avLst/>
          </a:prstGeom>
          <a:noFill/>
          <a:ln w="9525">
            <a:noFill/>
            <a:miter lim="800000"/>
            <a:headEnd/>
            <a:tailEnd/>
          </a:ln>
        </p:spPr>
        <p:txBody>
          <a:bodyPr wrap="none">
            <a:spAutoFit/>
          </a:bodyPr>
          <a:lstStyle/>
          <a:p>
            <a:pPr eaLnBrk="0" hangingPunct="0"/>
            <a:r>
              <a:rPr lang="zh-CN" altLang="en-US" sz="2400" b="1">
                <a:latin typeface="Times New Roman" pitchFamily="18" charset="0"/>
              </a:rPr>
              <a:t>例如圆盘绕中心轴旋转的转动惯量</a:t>
            </a:r>
          </a:p>
        </p:txBody>
      </p:sp>
      <p:sp>
        <p:nvSpPr>
          <p:cNvPr id="331781" name="Oval 5"/>
          <p:cNvSpPr>
            <a:spLocks noChangeArrowheads="1"/>
          </p:cNvSpPr>
          <p:nvPr/>
        </p:nvSpPr>
        <p:spPr bwMode="auto">
          <a:xfrm>
            <a:off x="6477000" y="762000"/>
            <a:ext cx="1219200" cy="2209800"/>
          </a:xfrm>
          <a:prstGeom prst="ellipse">
            <a:avLst/>
          </a:prstGeom>
          <a:noFill/>
          <a:ln w="38100">
            <a:solidFill>
              <a:srgbClr val="0000FF"/>
            </a:solidFill>
            <a:round/>
            <a:headEnd/>
            <a:tailEnd/>
          </a:ln>
        </p:spPr>
        <p:txBody>
          <a:bodyPr wrap="none" anchor="ctr"/>
          <a:lstStyle/>
          <a:p>
            <a:pPr algn="ctr"/>
            <a:endParaRPr lang="zh-CN" altLang="en-US"/>
          </a:p>
        </p:txBody>
      </p:sp>
      <p:sp>
        <p:nvSpPr>
          <p:cNvPr id="331782" name="Line 6"/>
          <p:cNvSpPr>
            <a:spLocks noChangeShapeType="1"/>
          </p:cNvSpPr>
          <p:nvPr/>
        </p:nvSpPr>
        <p:spPr bwMode="auto">
          <a:xfrm>
            <a:off x="7086600" y="1905000"/>
            <a:ext cx="1676400" cy="0"/>
          </a:xfrm>
          <a:prstGeom prst="line">
            <a:avLst/>
          </a:prstGeom>
          <a:noFill/>
          <a:ln w="38100">
            <a:solidFill>
              <a:srgbClr val="66FF33"/>
            </a:solidFill>
            <a:round/>
            <a:headEnd/>
            <a:tailEnd/>
          </a:ln>
        </p:spPr>
        <p:txBody>
          <a:bodyPr wrap="none" anchor="ctr"/>
          <a:lstStyle/>
          <a:p>
            <a:endParaRPr lang="zh-CN" altLang="en-US"/>
          </a:p>
        </p:txBody>
      </p:sp>
      <p:sp>
        <p:nvSpPr>
          <p:cNvPr id="331783" name="Line 7"/>
          <p:cNvSpPr>
            <a:spLocks noChangeShapeType="1"/>
          </p:cNvSpPr>
          <p:nvPr/>
        </p:nvSpPr>
        <p:spPr bwMode="auto">
          <a:xfrm>
            <a:off x="5691188" y="1905000"/>
            <a:ext cx="762000" cy="0"/>
          </a:xfrm>
          <a:prstGeom prst="line">
            <a:avLst/>
          </a:prstGeom>
          <a:noFill/>
          <a:ln w="28575">
            <a:solidFill>
              <a:srgbClr val="66FF33"/>
            </a:solidFill>
            <a:round/>
            <a:headEnd/>
            <a:tailEnd/>
          </a:ln>
        </p:spPr>
        <p:txBody>
          <a:bodyPr wrap="none" anchor="ctr"/>
          <a:lstStyle/>
          <a:p>
            <a:endParaRPr lang="zh-CN" altLang="en-US"/>
          </a:p>
        </p:txBody>
      </p:sp>
      <p:sp>
        <p:nvSpPr>
          <p:cNvPr id="331784" name="Line 8"/>
          <p:cNvSpPr>
            <a:spLocks noChangeShapeType="1"/>
          </p:cNvSpPr>
          <p:nvPr/>
        </p:nvSpPr>
        <p:spPr bwMode="auto">
          <a:xfrm flipV="1">
            <a:off x="7086600" y="990600"/>
            <a:ext cx="381000" cy="914400"/>
          </a:xfrm>
          <a:prstGeom prst="line">
            <a:avLst/>
          </a:prstGeom>
          <a:noFill/>
          <a:ln w="38100">
            <a:solidFill>
              <a:schemeClr val="bg1"/>
            </a:solidFill>
            <a:round/>
            <a:headEnd/>
            <a:tailEnd/>
          </a:ln>
        </p:spPr>
        <p:txBody>
          <a:bodyPr wrap="none" anchor="ctr"/>
          <a:lstStyle/>
          <a:p>
            <a:endParaRPr lang="zh-CN" altLang="en-US"/>
          </a:p>
        </p:txBody>
      </p:sp>
      <p:sp>
        <p:nvSpPr>
          <p:cNvPr id="331785" name="Arc 9"/>
          <p:cNvSpPr>
            <a:spLocks/>
          </p:cNvSpPr>
          <p:nvPr/>
        </p:nvSpPr>
        <p:spPr bwMode="auto">
          <a:xfrm rot="20854116" flipH="1">
            <a:off x="6735763" y="803275"/>
            <a:ext cx="392112" cy="571500"/>
          </a:xfrm>
          <a:custGeom>
            <a:avLst/>
            <a:gdLst>
              <a:gd name="T0" fmla="*/ 125583 w 14853"/>
              <a:gd name="T1" fmla="*/ 0 h 21070"/>
              <a:gd name="T2" fmla="*/ 392112 w 14853"/>
              <a:gd name="T3" fmla="*/ 146116 h 21070"/>
              <a:gd name="T4" fmla="*/ 0 w 14853"/>
              <a:gd name="T5" fmla="*/ 571500 h 21070"/>
              <a:gd name="T6" fmla="*/ 0 60000 65536"/>
              <a:gd name="T7" fmla="*/ 0 60000 65536"/>
              <a:gd name="T8" fmla="*/ 0 60000 65536"/>
              <a:gd name="T9" fmla="*/ 0 w 14853"/>
              <a:gd name="T10" fmla="*/ 0 h 21070"/>
              <a:gd name="T11" fmla="*/ 14853 w 14853"/>
              <a:gd name="T12" fmla="*/ 21070 h 21070"/>
            </a:gdLst>
            <a:ahLst/>
            <a:cxnLst>
              <a:cxn ang="T6">
                <a:pos x="T0" y="T1"/>
              </a:cxn>
              <a:cxn ang="T7">
                <a:pos x="T2" y="T3"/>
              </a:cxn>
              <a:cxn ang="T8">
                <a:pos x="T4" y="T5"/>
              </a:cxn>
            </a:cxnLst>
            <a:rect l="T9" t="T10" r="T11" b="T12"/>
            <a:pathLst>
              <a:path w="14853" h="21070" fill="none" extrusionOk="0">
                <a:moveTo>
                  <a:pt x="4756" y="0"/>
                </a:moveTo>
                <a:cubicBezTo>
                  <a:pt x="8545" y="855"/>
                  <a:pt x="12033" y="2716"/>
                  <a:pt x="14852" y="5387"/>
                </a:cubicBezTo>
              </a:path>
              <a:path w="14853" h="21070" stroke="0" extrusionOk="0">
                <a:moveTo>
                  <a:pt x="4756" y="0"/>
                </a:moveTo>
                <a:cubicBezTo>
                  <a:pt x="8545" y="855"/>
                  <a:pt x="12033" y="2716"/>
                  <a:pt x="14852" y="5387"/>
                </a:cubicBezTo>
                <a:lnTo>
                  <a:pt x="0" y="21070"/>
                </a:lnTo>
                <a:close/>
              </a:path>
            </a:pathLst>
          </a:custGeom>
          <a:noFill/>
          <a:ln w="38100">
            <a:solidFill>
              <a:srgbClr val="FF0000"/>
            </a:solidFill>
            <a:round/>
            <a:headEnd/>
            <a:tailEnd/>
          </a:ln>
        </p:spPr>
        <p:txBody>
          <a:bodyPr wrap="none" anchor="ctr"/>
          <a:lstStyle/>
          <a:p>
            <a:endParaRPr lang="zh-CN" altLang="en-US"/>
          </a:p>
        </p:txBody>
      </p:sp>
      <p:sp>
        <p:nvSpPr>
          <p:cNvPr id="331786" name="Text Box 10"/>
          <p:cNvSpPr txBox="1">
            <a:spLocks noChangeArrowheads="1"/>
          </p:cNvSpPr>
          <p:nvPr/>
        </p:nvSpPr>
        <p:spPr bwMode="auto">
          <a:xfrm>
            <a:off x="6410325" y="476250"/>
            <a:ext cx="533400" cy="457200"/>
          </a:xfrm>
          <a:prstGeom prst="rect">
            <a:avLst/>
          </a:prstGeom>
          <a:noFill/>
          <a:ln w="9525">
            <a:noFill/>
            <a:miter lim="800000"/>
            <a:headEnd/>
            <a:tailEnd/>
          </a:ln>
        </p:spPr>
        <p:txBody>
          <a:bodyPr/>
          <a:lstStyle/>
          <a:p>
            <a:pPr algn="just" eaLnBrk="0" hangingPunct="0"/>
            <a:r>
              <a:rPr lang="en-US" altLang="zh-CN" sz="2400">
                <a:latin typeface="Times New Roman" pitchFamily="18" charset="0"/>
              </a:rPr>
              <a:t>d</a:t>
            </a:r>
            <a:r>
              <a:rPr lang="en-US" altLang="zh-CN" sz="2400" i="1">
                <a:latin typeface="Times New Roman" pitchFamily="18" charset="0"/>
              </a:rPr>
              <a:t>l</a:t>
            </a:r>
          </a:p>
        </p:txBody>
      </p:sp>
      <p:sp>
        <p:nvSpPr>
          <p:cNvPr id="331787" name="Text Box 11"/>
          <p:cNvSpPr txBox="1">
            <a:spLocks noChangeArrowheads="1"/>
          </p:cNvSpPr>
          <p:nvPr/>
        </p:nvSpPr>
        <p:spPr bwMode="auto">
          <a:xfrm>
            <a:off x="6804025" y="1819275"/>
            <a:ext cx="381000" cy="457200"/>
          </a:xfrm>
          <a:prstGeom prst="rect">
            <a:avLst/>
          </a:prstGeom>
          <a:noFill/>
          <a:ln w="9525">
            <a:noFill/>
            <a:miter lim="800000"/>
            <a:headEnd/>
            <a:tailEnd/>
          </a:ln>
        </p:spPr>
        <p:txBody>
          <a:bodyPr/>
          <a:lstStyle/>
          <a:p>
            <a:pPr algn="just" eaLnBrk="0" hangingPunct="0"/>
            <a:r>
              <a:rPr lang="en-US" altLang="zh-CN" sz="2400" i="1">
                <a:latin typeface="Times New Roman" pitchFamily="18" charset="0"/>
              </a:rPr>
              <a:t>O</a:t>
            </a:r>
          </a:p>
        </p:txBody>
      </p:sp>
      <p:graphicFrame>
        <p:nvGraphicFramePr>
          <p:cNvPr id="331788" name="Object 12"/>
          <p:cNvGraphicFramePr>
            <a:graphicFrameLocks/>
          </p:cNvGraphicFramePr>
          <p:nvPr/>
        </p:nvGraphicFramePr>
        <p:xfrm>
          <a:off x="814388" y="1652588"/>
          <a:ext cx="3233737" cy="617537"/>
        </p:xfrm>
        <a:graphic>
          <a:graphicData uri="http://schemas.openxmlformats.org/presentationml/2006/ole">
            <mc:AlternateContent xmlns:mc="http://schemas.openxmlformats.org/markup-compatibility/2006">
              <mc:Choice xmlns:v="urn:schemas-microsoft-com:vml" Requires="v">
                <p:oleObj spid="_x0000_s331877" name="Equation" r:id="rId3" imgW="3593880" imgH="685800" progId="Equation.DSMT4">
                  <p:embed/>
                </p:oleObj>
              </mc:Choice>
              <mc:Fallback>
                <p:oleObj name="Equation" r:id="rId3" imgW="3593880" imgH="685800" progId="Equation.DSMT4">
                  <p:embed/>
                  <p:pic>
                    <p:nvPicPr>
                      <p:cNvPr id="0" name="Picture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388" y="1652588"/>
                        <a:ext cx="3233737"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Lst>
                    </p:spPr>
                  </p:pic>
                </p:oleObj>
              </mc:Fallback>
            </mc:AlternateContent>
          </a:graphicData>
        </a:graphic>
      </p:graphicFrame>
      <p:graphicFrame>
        <p:nvGraphicFramePr>
          <p:cNvPr id="331789" name="Object 13"/>
          <p:cNvGraphicFramePr>
            <a:graphicFrameLocks/>
          </p:cNvGraphicFramePr>
          <p:nvPr/>
        </p:nvGraphicFramePr>
        <p:xfrm>
          <a:off x="1039813" y="2398713"/>
          <a:ext cx="4148137" cy="708025"/>
        </p:xfrm>
        <a:graphic>
          <a:graphicData uri="http://schemas.openxmlformats.org/presentationml/2006/ole">
            <mc:AlternateContent xmlns:mc="http://schemas.openxmlformats.org/markup-compatibility/2006">
              <mc:Choice xmlns:v="urn:schemas-microsoft-com:vml" Requires="v">
                <p:oleObj spid="_x0000_s331878" name="公式" r:id="rId5" imgW="4609800" imgH="787320" progId="Equation.3">
                  <p:embed/>
                </p:oleObj>
              </mc:Choice>
              <mc:Fallback>
                <p:oleObj name="公式" r:id="rId5" imgW="4609800" imgH="787320" progId="Equation.3">
                  <p:embed/>
                  <p:pic>
                    <p:nvPicPr>
                      <p:cNvPr id="0" name="Picture 1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9813" y="2398713"/>
                        <a:ext cx="41481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Lst>
                    </p:spPr>
                  </p:pic>
                </p:oleObj>
              </mc:Fallback>
            </mc:AlternateContent>
          </a:graphicData>
        </a:graphic>
      </p:graphicFrame>
      <p:sp>
        <p:nvSpPr>
          <p:cNvPr id="331790" name="Text Box 14"/>
          <p:cNvSpPr txBox="1">
            <a:spLocks noChangeArrowheads="1"/>
          </p:cNvSpPr>
          <p:nvPr/>
        </p:nvSpPr>
        <p:spPr bwMode="auto">
          <a:xfrm>
            <a:off x="7543800" y="838200"/>
            <a:ext cx="609600" cy="457200"/>
          </a:xfrm>
          <a:prstGeom prst="rect">
            <a:avLst/>
          </a:prstGeom>
          <a:noFill/>
          <a:ln w="9525">
            <a:noFill/>
            <a:miter lim="800000"/>
            <a:headEnd/>
            <a:tailEnd/>
          </a:ln>
        </p:spPr>
        <p:txBody>
          <a:bodyPr/>
          <a:lstStyle/>
          <a:p>
            <a:pPr algn="just" eaLnBrk="0" hangingPunct="0"/>
            <a:r>
              <a:rPr lang="en-US" altLang="zh-CN" sz="2400" i="1">
                <a:latin typeface="Times New Roman" pitchFamily="18" charset="0"/>
              </a:rPr>
              <a:t>m</a:t>
            </a:r>
          </a:p>
        </p:txBody>
      </p:sp>
      <p:graphicFrame>
        <p:nvGraphicFramePr>
          <p:cNvPr id="331791" name="Object 15"/>
          <p:cNvGraphicFramePr>
            <a:graphicFrameLocks noChangeAspect="1"/>
          </p:cNvGraphicFramePr>
          <p:nvPr/>
        </p:nvGraphicFramePr>
        <p:xfrm>
          <a:off x="2795588" y="4244975"/>
          <a:ext cx="263525" cy="500063"/>
        </p:xfrm>
        <a:graphic>
          <a:graphicData uri="http://schemas.openxmlformats.org/presentationml/2006/ole">
            <mc:AlternateContent xmlns:mc="http://schemas.openxmlformats.org/markup-compatibility/2006">
              <mc:Choice xmlns:v="urn:schemas-microsoft-com:vml" Requires="v">
                <p:oleObj spid="_x0000_s331879" name="Equation" r:id="rId7" imgW="114120" imgH="215640" progId="Equation.3">
                  <p:embed/>
                </p:oleObj>
              </mc:Choice>
              <mc:Fallback>
                <p:oleObj name="Equation" r:id="rId7" imgW="114120" imgH="215640" progId="Equation.3">
                  <p:embed/>
                  <p:pic>
                    <p:nvPicPr>
                      <p:cNvPr id="0"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95588" y="4244975"/>
                        <a:ext cx="2635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Lst>
                    </p:spPr>
                  </p:pic>
                </p:oleObj>
              </mc:Fallback>
            </mc:AlternateContent>
          </a:graphicData>
        </a:graphic>
      </p:graphicFrame>
      <p:sp>
        <p:nvSpPr>
          <p:cNvPr id="331792" name="Oval 16"/>
          <p:cNvSpPr>
            <a:spLocks noChangeArrowheads="1"/>
          </p:cNvSpPr>
          <p:nvPr/>
        </p:nvSpPr>
        <p:spPr bwMode="auto">
          <a:xfrm>
            <a:off x="6629400" y="3721100"/>
            <a:ext cx="1219200" cy="2209800"/>
          </a:xfrm>
          <a:prstGeom prst="ellipse">
            <a:avLst/>
          </a:prstGeom>
          <a:solidFill>
            <a:srgbClr val="FFCC99"/>
          </a:solidFill>
          <a:ln w="22225">
            <a:noFill/>
            <a:round/>
            <a:headEnd/>
            <a:tailEnd/>
          </a:ln>
        </p:spPr>
        <p:txBody>
          <a:bodyPr wrap="none" anchor="ctr"/>
          <a:lstStyle/>
          <a:p>
            <a:pPr algn="ctr" eaLnBrk="0" hangingPunct="0"/>
            <a:endParaRPr lang="zh-CN" altLang="en-US" sz="2400" b="1">
              <a:latin typeface="Times New Roman" pitchFamily="18" charset="0"/>
            </a:endParaRPr>
          </a:p>
        </p:txBody>
      </p:sp>
      <p:sp>
        <p:nvSpPr>
          <p:cNvPr id="331793" name="Line 17"/>
          <p:cNvSpPr>
            <a:spLocks noChangeShapeType="1"/>
          </p:cNvSpPr>
          <p:nvPr/>
        </p:nvSpPr>
        <p:spPr bwMode="auto">
          <a:xfrm>
            <a:off x="5867400" y="4864100"/>
            <a:ext cx="762000" cy="0"/>
          </a:xfrm>
          <a:prstGeom prst="line">
            <a:avLst/>
          </a:prstGeom>
          <a:noFill/>
          <a:ln w="28575">
            <a:solidFill>
              <a:srgbClr val="66FF33"/>
            </a:solidFill>
            <a:round/>
            <a:headEnd/>
            <a:tailEnd/>
          </a:ln>
        </p:spPr>
        <p:txBody>
          <a:bodyPr wrap="none" anchor="ctr"/>
          <a:lstStyle/>
          <a:p>
            <a:endParaRPr lang="zh-CN" altLang="en-US"/>
          </a:p>
        </p:txBody>
      </p:sp>
      <p:sp>
        <p:nvSpPr>
          <p:cNvPr id="331794" name="Text Box 18"/>
          <p:cNvSpPr txBox="1">
            <a:spLocks noChangeArrowheads="1"/>
          </p:cNvSpPr>
          <p:nvPr/>
        </p:nvSpPr>
        <p:spPr bwMode="auto">
          <a:xfrm>
            <a:off x="7086600" y="3644900"/>
            <a:ext cx="762000" cy="457200"/>
          </a:xfrm>
          <a:prstGeom prst="rect">
            <a:avLst/>
          </a:prstGeom>
          <a:noFill/>
          <a:ln w="9525">
            <a:noFill/>
            <a:miter lim="800000"/>
            <a:headEnd/>
            <a:tailEnd/>
          </a:ln>
        </p:spPr>
        <p:txBody>
          <a:bodyPr/>
          <a:lstStyle/>
          <a:p>
            <a:pPr algn="just" eaLnBrk="0" hangingPunct="0"/>
            <a:r>
              <a:rPr lang="en-US" altLang="zh-CN" sz="2400" i="1">
                <a:solidFill>
                  <a:schemeClr val="tx2"/>
                </a:solidFill>
                <a:latin typeface="Times New Roman" pitchFamily="18" charset="0"/>
              </a:rPr>
              <a:t>R</a:t>
            </a:r>
            <a:endParaRPr lang="en-US" altLang="zh-CN" sz="2400" i="1">
              <a:solidFill>
                <a:schemeClr val="accent2"/>
              </a:solidFill>
              <a:latin typeface="Times New Roman" pitchFamily="18" charset="0"/>
            </a:endParaRPr>
          </a:p>
        </p:txBody>
      </p:sp>
      <p:sp>
        <p:nvSpPr>
          <p:cNvPr id="331795" name="Text Box 19"/>
          <p:cNvSpPr txBox="1">
            <a:spLocks noChangeArrowheads="1"/>
          </p:cNvSpPr>
          <p:nvPr/>
        </p:nvSpPr>
        <p:spPr bwMode="auto">
          <a:xfrm>
            <a:off x="7092950" y="4772025"/>
            <a:ext cx="381000" cy="457200"/>
          </a:xfrm>
          <a:prstGeom prst="rect">
            <a:avLst/>
          </a:prstGeom>
          <a:noFill/>
          <a:ln w="9525">
            <a:noFill/>
            <a:miter lim="800000"/>
            <a:headEnd/>
            <a:tailEnd/>
          </a:ln>
        </p:spPr>
        <p:txBody>
          <a:bodyPr/>
          <a:lstStyle/>
          <a:p>
            <a:pPr algn="just" eaLnBrk="0" hangingPunct="0"/>
            <a:r>
              <a:rPr lang="en-US" altLang="zh-CN" sz="2400" i="1">
                <a:solidFill>
                  <a:schemeClr val="tx2"/>
                </a:solidFill>
                <a:latin typeface="Times New Roman" pitchFamily="18" charset="0"/>
              </a:rPr>
              <a:t>O</a:t>
            </a:r>
          </a:p>
        </p:txBody>
      </p:sp>
      <p:sp>
        <p:nvSpPr>
          <p:cNvPr id="331796" name="Text Box 20"/>
          <p:cNvSpPr txBox="1">
            <a:spLocks noChangeArrowheads="1"/>
          </p:cNvSpPr>
          <p:nvPr/>
        </p:nvSpPr>
        <p:spPr bwMode="auto">
          <a:xfrm>
            <a:off x="7696200" y="3797300"/>
            <a:ext cx="609600" cy="457200"/>
          </a:xfrm>
          <a:prstGeom prst="rect">
            <a:avLst/>
          </a:prstGeom>
          <a:noFill/>
          <a:ln w="9525">
            <a:noFill/>
            <a:miter lim="800000"/>
            <a:headEnd/>
            <a:tailEnd/>
          </a:ln>
        </p:spPr>
        <p:txBody>
          <a:bodyPr/>
          <a:lstStyle/>
          <a:p>
            <a:pPr algn="just" eaLnBrk="0" hangingPunct="0"/>
            <a:r>
              <a:rPr lang="en-US" altLang="zh-CN" sz="2400" i="1">
                <a:latin typeface="Times New Roman" pitchFamily="18" charset="0"/>
              </a:rPr>
              <a:t>m</a:t>
            </a:r>
          </a:p>
        </p:txBody>
      </p:sp>
      <p:sp>
        <p:nvSpPr>
          <p:cNvPr id="331797" name="AutoShape 21"/>
          <p:cNvSpPr>
            <a:spLocks noChangeArrowheads="1"/>
          </p:cNvSpPr>
          <p:nvPr/>
        </p:nvSpPr>
        <p:spPr bwMode="auto">
          <a:xfrm>
            <a:off x="6934200" y="4102100"/>
            <a:ext cx="685800" cy="1524000"/>
          </a:xfrm>
          <a:custGeom>
            <a:avLst/>
            <a:gdLst>
              <a:gd name="T0" fmla="*/ 342900 w 21600"/>
              <a:gd name="T1" fmla="*/ 0 h 21600"/>
              <a:gd name="T2" fmla="*/ 100425 w 21600"/>
              <a:gd name="T3" fmla="*/ 223167 h 21600"/>
              <a:gd name="T4" fmla="*/ 0 w 21600"/>
              <a:gd name="T5" fmla="*/ 762000 h 21600"/>
              <a:gd name="T6" fmla="*/ 100425 w 21600"/>
              <a:gd name="T7" fmla="*/ 1300833 h 21600"/>
              <a:gd name="T8" fmla="*/ 342900 w 21600"/>
              <a:gd name="T9" fmla="*/ 1524000 h 21600"/>
              <a:gd name="T10" fmla="*/ 585375 w 21600"/>
              <a:gd name="T11" fmla="*/ 1300833 h 21600"/>
              <a:gd name="T12" fmla="*/ 685800 w 21600"/>
              <a:gd name="T13" fmla="*/ 762000 h 21600"/>
              <a:gd name="T14" fmla="*/ 585375 w 21600"/>
              <a:gd name="T15" fmla="*/ 22316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793" y="10800"/>
                </a:moveTo>
                <a:cubicBezTo>
                  <a:pt x="3793" y="14670"/>
                  <a:pt x="6930" y="17807"/>
                  <a:pt x="10800" y="17807"/>
                </a:cubicBezTo>
                <a:cubicBezTo>
                  <a:pt x="14670" y="17807"/>
                  <a:pt x="17807" y="14670"/>
                  <a:pt x="17807" y="10800"/>
                </a:cubicBezTo>
                <a:cubicBezTo>
                  <a:pt x="17807" y="6930"/>
                  <a:pt x="14670" y="3793"/>
                  <a:pt x="10800" y="3793"/>
                </a:cubicBezTo>
                <a:cubicBezTo>
                  <a:pt x="6930" y="3793"/>
                  <a:pt x="3793" y="6930"/>
                  <a:pt x="3793" y="10800"/>
                </a:cubicBezTo>
                <a:close/>
              </a:path>
            </a:pathLst>
          </a:custGeom>
          <a:solidFill>
            <a:srgbClr val="FF3300"/>
          </a:solidFill>
          <a:ln w="9525">
            <a:solidFill>
              <a:schemeClr val="tx1"/>
            </a:solidFill>
            <a:round/>
            <a:headEnd/>
            <a:tailEnd/>
          </a:ln>
        </p:spPr>
        <p:txBody>
          <a:bodyPr wrap="none" anchor="ctr"/>
          <a:lstStyle/>
          <a:p>
            <a:endParaRPr lang="zh-CN" altLang="en-US"/>
          </a:p>
        </p:txBody>
      </p:sp>
      <p:sp>
        <p:nvSpPr>
          <p:cNvPr id="331798" name="Line 22"/>
          <p:cNvSpPr>
            <a:spLocks noChangeShapeType="1"/>
          </p:cNvSpPr>
          <p:nvPr/>
        </p:nvSpPr>
        <p:spPr bwMode="auto">
          <a:xfrm flipV="1">
            <a:off x="7239000" y="3873500"/>
            <a:ext cx="304800" cy="990600"/>
          </a:xfrm>
          <a:prstGeom prst="line">
            <a:avLst/>
          </a:prstGeom>
          <a:noFill/>
          <a:ln w="25400">
            <a:solidFill>
              <a:schemeClr val="tx1"/>
            </a:solidFill>
            <a:round/>
            <a:headEnd/>
            <a:tailEnd/>
          </a:ln>
        </p:spPr>
        <p:txBody>
          <a:bodyPr wrap="none" anchor="ctr"/>
          <a:lstStyle/>
          <a:p>
            <a:endParaRPr lang="zh-CN" altLang="en-US"/>
          </a:p>
        </p:txBody>
      </p:sp>
      <p:sp>
        <p:nvSpPr>
          <p:cNvPr id="331799" name="Line 23"/>
          <p:cNvSpPr>
            <a:spLocks noChangeShapeType="1"/>
          </p:cNvSpPr>
          <p:nvPr/>
        </p:nvSpPr>
        <p:spPr bwMode="auto">
          <a:xfrm flipH="1" flipV="1">
            <a:off x="7164388" y="4437063"/>
            <a:ext cx="74612" cy="427037"/>
          </a:xfrm>
          <a:prstGeom prst="line">
            <a:avLst/>
          </a:prstGeom>
          <a:noFill/>
          <a:ln w="22225">
            <a:solidFill>
              <a:schemeClr val="tx1"/>
            </a:solidFill>
            <a:round/>
            <a:headEnd/>
            <a:tailEnd/>
          </a:ln>
        </p:spPr>
        <p:txBody>
          <a:bodyPr wrap="none" anchor="ctr"/>
          <a:lstStyle/>
          <a:p>
            <a:endParaRPr lang="zh-CN" altLang="en-US"/>
          </a:p>
        </p:txBody>
      </p:sp>
      <p:sp>
        <p:nvSpPr>
          <p:cNvPr id="331800" name="Text Box 24"/>
          <p:cNvSpPr txBox="1">
            <a:spLocks noChangeArrowheads="1"/>
          </p:cNvSpPr>
          <p:nvPr/>
        </p:nvSpPr>
        <p:spPr bwMode="auto">
          <a:xfrm>
            <a:off x="6986588" y="4508500"/>
            <a:ext cx="381000" cy="457200"/>
          </a:xfrm>
          <a:prstGeom prst="rect">
            <a:avLst/>
          </a:prstGeom>
          <a:noFill/>
          <a:ln w="9525">
            <a:noFill/>
            <a:miter lim="800000"/>
            <a:headEnd/>
            <a:tailEnd/>
          </a:ln>
        </p:spPr>
        <p:txBody>
          <a:bodyPr/>
          <a:lstStyle/>
          <a:p>
            <a:pPr algn="just" eaLnBrk="0" hangingPunct="0"/>
            <a:r>
              <a:rPr lang="en-US" altLang="zh-CN" sz="2400" i="1">
                <a:solidFill>
                  <a:schemeClr val="tx2"/>
                </a:solidFill>
                <a:latin typeface="Times New Roman" pitchFamily="18" charset="0"/>
              </a:rPr>
              <a:t>r</a:t>
            </a:r>
            <a:endParaRPr lang="en-US" altLang="zh-CN" sz="2400" i="1">
              <a:solidFill>
                <a:schemeClr val="accent2"/>
              </a:solidFill>
              <a:latin typeface="Times New Roman" pitchFamily="18" charset="0"/>
            </a:endParaRPr>
          </a:p>
        </p:txBody>
      </p:sp>
      <p:sp>
        <p:nvSpPr>
          <p:cNvPr id="331801" name="Text Box 25"/>
          <p:cNvSpPr txBox="1">
            <a:spLocks noChangeArrowheads="1"/>
          </p:cNvSpPr>
          <p:nvPr/>
        </p:nvSpPr>
        <p:spPr bwMode="auto">
          <a:xfrm>
            <a:off x="6629400" y="4025900"/>
            <a:ext cx="609600" cy="457200"/>
          </a:xfrm>
          <a:prstGeom prst="rect">
            <a:avLst/>
          </a:prstGeom>
          <a:noFill/>
          <a:ln w="9525">
            <a:noFill/>
            <a:miter lim="800000"/>
            <a:headEnd/>
            <a:tailEnd/>
          </a:ln>
        </p:spPr>
        <p:txBody>
          <a:bodyPr/>
          <a:lstStyle/>
          <a:p>
            <a:pPr algn="just" eaLnBrk="0" hangingPunct="0"/>
            <a:r>
              <a:rPr lang="en-US" altLang="zh-CN" sz="2400">
                <a:solidFill>
                  <a:schemeClr val="tx2"/>
                </a:solidFill>
                <a:latin typeface="Times New Roman" pitchFamily="18" charset="0"/>
              </a:rPr>
              <a:t>d</a:t>
            </a:r>
            <a:r>
              <a:rPr lang="en-US" altLang="zh-CN" sz="2400" i="1">
                <a:solidFill>
                  <a:schemeClr val="tx2"/>
                </a:solidFill>
                <a:latin typeface="Times New Roman" pitchFamily="18" charset="0"/>
              </a:rPr>
              <a:t>r</a:t>
            </a:r>
            <a:endParaRPr lang="en-US" altLang="zh-CN" sz="2400" i="1">
              <a:solidFill>
                <a:schemeClr val="accent2"/>
              </a:solidFill>
              <a:latin typeface="Times New Roman" pitchFamily="18" charset="0"/>
            </a:endParaRPr>
          </a:p>
        </p:txBody>
      </p:sp>
      <p:graphicFrame>
        <p:nvGraphicFramePr>
          <p:cNvPr id="331802" name="Object 26"/>
          <p:cNvGraphicFramePr>
            <a:graphicFrameLocks/>
          </p:cNvGraphicFramePr>
          <p:nvPr/>
        </p:nvGraphicFramePr>
        <p:xfrm>
          <a:off x="1979613" y="4021138"/>
          <a:ext cx="1450975" cy="285750"/>
        </p:xfrm>
        <a:graphic>
          <a:graphicData uri="http://schemas.openxmlformats.org/presentationml/2006/ole">
            <mc:AlternateContent xmlns:mc="http://schemas.openxmlformats.org/markup-compatibility/2006">
              <mc:Choice xmlns:v="urn:schemas-microsoft-com:vml" Requires="v">
                <p:oleObj spid="_x0000_s331880" name="公式" r:id="rId9" imgW="1612800" imgH="317160" progId="Equation.3">
                  <p:embed/>
                </p:oleObj>
              </mc:Choice>
              <mc:Fallback>
                <p:oleObj name="公式" r:id="rId9" imgW="1612800" imgH="317160" progId="Equation.3">
                  <p:embed/>
                  <p:pic>
                    <p:nvPicPr>
                      <p:cNvPr id="0" name="Picture 2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613" y="4021138"/>
                        <a:ext cx="145097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Lst>
                    </p:spPr>
                  </p:pic>
                </p:oleObj>
              </mc:Fallback>
            </mc:AlternateContent>
          </a:graphicData>
        </a:graphic>
      </p:graphicFrame>
      <p:sp>
        <p:nvSpPr>
          <p:cNvPr id="331803" name="Line 27"/>
          <p:cNvSpPr>
            <a:spLocks noChangeShapeType="1"/>
          </p:cNvSpPr>
          <p:nvPr/>
        </p:nvSpPr>
        <p:spPr bwMode="auto">
          <a:xfrm>
            <a:off x="7239000" y="4864100"/>
            <a:ext cx="1524000" cy="0"/>
          </a:xfrm>
          <a:prstGeom prst="line">
            <a:avLst/>
          </a:prstGeom>
          <a:noFill/>
          <a:ln w="28575">
            <a:solidFill>
              <a:srgbClr val="66FF33"/>
            </a:solidFill>
            <a:round/>
            <a:headEnd/>
            <a:tailEnd/>
          </a:ln>
        </p:spPr>
        <p:txBody>
          <a:bodyPr wrap="none" anchor="ctr"/>
          <a:lstStyle/>
          <a:p>
            <a:endParaRPr lang="zh-CN" altLang="en-US"/>
          </a:p>
        </p:txBody>
      </p:sp>
      <p:graphicFrame>
        <p:nvGraphicFramePr>
          <p:cNvPr id="331804" name="Object 28"/>
          <p:cNvGraphicFramePr>
            <a:graphicFrameLocks/>
          </p:cNvGraphicFramePr>
          <p:nvPr/>
        </p:nvGraphicFramePr>
        <p:xfrm>
          <a:off x="889000" y="4702175"/>
          <a:ext cx="1211263" cy="285750"/>
        </p:xfrm>
        <a:graphic>
          <a:graphicData uri="http://schemas.openxmlformats.org/presentationml/2006/ole">
            <mc:AlternateContent xmlns:mc="http://schemas.openxmlformats.org/markup-compatibility/2006">
              <mc:Choice xmlns:v="urn:schemas-microsoft-com:vml" Requires="v">
                <p:oleObj spid="_x0000_s331881" name="公式" r:id="rId11" imgW="1346040" imgH="317160" progId="Equation.3">
                  <p:embed/>
                </p:oleObj>
              </mc:Choice>
              <mc:Fallback>
                <p:oleObj name="公式" r:id="rId11" imgW="1346040" imgH="317160" progId="Equation.3">
                  <p:embed/>
                  <p:pic>
                    <p:nvPicPr>
                      <p:cNvPr id="0" name="Picture 28"/>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89000" y="4702175"/>
                        <a:ext cx="121126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Lst>
                    </p:spPr>
                  </p:pic>
                </p:oleObj>
              </mc:Fallback>
            </mc:AlternateContent>
          </a:graphicData>
        </a:graphic>
      </p:graphicFrame>
      <p:graphicFrame>
        <p:nvGraphicFramePr>
          <p:cNvPr id="331805" name="Object 29"/>
          <p:cNvGraphicFramePr>
            <a:graphicFrameLocks/>
          </p:cNvGraphicFramePr>
          <p:nvPr/>
        </p:nvGraphicFramePr>
        <p:xfrm>
          <a:off x="889000" y="5494338"/>
          <a:ext cx="4148138" cy="742950"/>
        </p:xfrm>
        <a:graphic>
          <a:graphicData uri="http://schemas.openxmlformats.org/presentationml/2006/ole">
            <mc:AlternateContent xmlns:mc="http://schemas.openxmlformats.org/markup-compatibility/2006">
              <mc:Choice xmlns:v="urn:schemas-microsoft-com:vml" Requires="v">
                <p:oleObj spid="_x0000_s331882" name="公式" r:id="rId13" imgW="4609800" imgH="825480" progId="Equation.3">
                  <p:embed/>
                </p:oleObj>
              </mc:Choice>
              <mc:Fallback>
                <p:oleObj name="公式" r:id="rId13" imgW="4609800" imgH="825480" progId="Equation.3">
                  <p:embed/>
                  <p:pic>
                    <p:nvPicPr>
                      <p:cNvPr id="0" name="Picture 29"/>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89000" y="5494338"/>
                        <a:ext cx="4148138"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Lst>
                    </p:spPr>
                  </p:pic>
                </p:oleObj>
              </mc:Fallback>
            </mc:AlternateContent>
          </a:graphicData>
        </a:graphic>
      </p:graphicFrame>
      <p:graphicFrame>
        <p:nvGraphicFramePr>
          <p:cNvPr id="331806" name="Object 30"/>
          <p:cNvGraphicFramePr>
            <a:graphicFrameLocks/>
          </p:cNvGraphicFramePr>
          <p:nvPr/>
        </p:nvGraphicFramePr>
        <p:xfrm>
          <a:off x="2306638" y="4448175"/>
          <a:ext cx="2913062" cy="742950"/>
        </p:xfrm>
        <a:graphic>
          <a:graphicData uri="http://schemas.openxmlformats.org/presentationml/2006/ole">
            <mc:AlternateContent xmlns:mc="http://schemas.openxmlformats.org/markup-compatibility/2006">
              <mc:Choice xmlns:v="urn:schemas-microsoft-com:vml" Requires="v">
                <p:oleObj spid="_x0000_s331883" name="公式" r:id="rId15" imgW="3238200" imgH="825480" progId="Equation.3">
                  <p:embed/>
                </p:oleObj>
              </mc:Choice>
              <mc:Fallback>
                <p:oleObj name="公式" r:id="rId15" imgW="3238200" imgH="825480" progId="Equation.3">
                  <p:embed/>
                  <p:pic>
                    <p:nvPicPr>
                      <p:cNvPr id="0" name="Picture 30"/>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06638" y="4448175"/>
                        <a:ext cx="2913062"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Lst>
                    </p:spPr>
                  </p:pic>
                </p:oleObj>
              </mc:Fallback>
            </mc:AlternateContent>
          </a:graphicData>
        </a:graphic>
      </p:graphicFrame>
      <p:sp>
        <p:nvSpPr>
          <p:cNvPr id="331807" name="Text Box 31"/>
          <p:cNvSpPr txBox="1">
            <a:spLocks noChangeArrowheads="1"/>
          </p:cNvSpPr>
          <p:nvPr/>
        </p:nvSpPr>
        <p:spPr bwMode="auto">
          <a:xfrm>
            <a:off x="6781800" y="1143000"/>
            <a:ext cx="685800" cy="533400"/>
          </a:xfrm>
          <a:prstGeom prst="rect">
            <a:avLst/>
          </a:prstGeom>
          <a:noFill/>
          <a:ln w="9525">
            <a:noFill/>
            <a:miter lim="800000"/>
            <a:headEnd/>
            <a:tailEnd/>
          </a:ln>
        </p:spPr>
        <p:txBody>
          <a:bodyPr/>
          <a:lstStyle/>
          <a:p>
            <a:pPr algn="just" eaLnBrk="0" hangingPunct="0"/>
            <a:r>
              <a:rPr lang="en-US" altLang="zh-CN" sz="2400" i="1">
                <a:latin typeface="Times New Roman" pitchFamily="18" charset="0"/>
              </a:rPr>
              <a:t>R</a:t>
            </a:r>
          </a:p>
        </p:txBody>
      </p:sp>
      <p:sp>
        <p:nvSpPr>
          <p:cNvPr id="331808" name="AutoShape 32"/>
          <p:cNvSpPr>
            <a:spLocks noChangeArrowheads="1"/>
          </p:cNvSpPr>
          <p:nvPr/>
        </p:nvSpPr>
        <p:spPr bwMode="auto">
          <a:xfrm>
            <a:off x="1763713" y="4005263"/>
            <a:ext cx="2057400" cy="381000"/>
          </a:xfrm>
          <a:prstGeom prst="wedgeRoundRectCallout">
            <a:avLst>
              <a:gd name="adj1" fmla="val -36727"/>
              <a:gd name="adj2" fmla="val 138750"/>
              <a:gd name="adj3" fmla="val 16667"/>
            </a:avLst>
          </a:prstGeom>
          <a:noFill/>
          <a:ln w="9525">
            <a:solidFill>
              <a:srgbClr val="66FFFF"/>
            </a:solidFill>
            <a:miter lim="800000"/>
            <a:headEnd/>
            <a:tailEnd/>
          </a:ln>
        </p:spPr>
        <p:txBody>
          <a:bodyPr/>
          <a:lstStyle/>
          <a:p>
            <a:pPr algn="ctr" eaLnBrk="0" hangingPunct="0"/>
            <a:endParaRPr lang="zh-CN" altLang="en-US" sz="2400">
              <a:latin typeface="Times New Roman" pitchFamily="18" charset="0"/>
            </a:endParaRPr>
          </a:p>
        </p:txBody>
      </p:sp>
      <p:sp>
        <p:nvSpPr>
          <p:cNvPr id="331809" name="Arc 33"/>
          <p:cNvSpPr>
            <a:spLocks/>
          </p:cNvSpPr>
          <p:nvPr/>
        </p:nvSpPr>
        <p:spPr bwMode="auto">
          <a:xfrm rot="5334705" flipH="1">
            <a:off x="7755732" y="1791494"/>
            <a:ext cx="471487" cy="219075"/>
          </a:xfrm>
          <a:custGeom>
            <a:avLst/>
            <a:gdLst>
              <a:gd name="T0" fmla="*/ 378292 w 43200"/>
              <a:gd name="T1" fmla="*/ 0 h 38804"/>
              <a:gd name="T2" fmla="*/ 92497 w 43200"/>
              <a:gd name="T3" fmla="*/ 277 h 38804"/>
              <a:gd name="T4" fmla="*/ 235744 w 43200"/>
              <a:gd name="T5" fmla="*/ 97128 h 38804"/>
              <a:gd name="T6" fmla="*/ 0 60000 65536"/>
              <a:gd name="T7" fmla="*/ 0 60000 65536"/>
              <a:gd name="T8" fmla="*/ 0 60000 65536"/>
              <a:gd name="T9" fmla="*/ 0 w 43200"/>
              <a:gd name="T10" fmla="*/ 0 h 38804"/>
              <a:gd name="T11" fmla="*/ 43200 w 43200"/>
              <a:gd name="T12" fmla="*/ 38804 h 38804"/>
            </a:gdLst>
            <a:ahLst/>
            <a:cxnLst>
              <a:cxn ang="T6">
                <a:pos x="T0" y="T1"/>
              </a:cxn>
              <a:cxn ang="T7">
                <a:pos x="T2" y="T3"/>
              </a:cxn>
              <a:cxn ang="T8">
                <a:pos x="T4" y="T5"/>
              </a:cxn>
            </a:cxnLst>
            <a:rect l="T9" t="T10" r="T11" b="T12"/>
            <a:pathLst>
              <a:path w="43200" h="38804" fill="none" extrusionOk="0">
                <a:moveTo>
                  <a:pt x="34660" y="0"/>
                </a:moveTo>
                <a:cubicBezTo>
                  <a:pt x="40040" y="4084"/>
                  <a:pt x="43200" y="10449"/>
                  <a:pt x="43200" y="17204"/>
                </a:cubicBezTo>
                <a:cubicBezTo>
                  <a:pt x="43200" y="29133"/>
                  <a:pt x="33529" y="38804"/>
                  <a:pt x="21600" y="38804"/>
                </a:cubicBezTo>
                <a:cubicBezTo>
                  <a:pt x="9670" y="38804"/>
                  <a:pt x="0" y="29133"/>
                  <a:pt x="0" y="17204"/>
                </a:cubicBezTo>
                <a:cubicBezTo>
                  <a:pt x="-1" y="10478"/>
                  <a:pt x="3133" y="4135"/>
                  <a:pt x="8474" y="48"/>
                </a:cubicBezTo>
              </a:path>
              <a:path w="43200" h="38804" stroke="0" extrusionOk="0">
                <a:moveTo>
                  <a:pt x="34660" y="0"/>
                </a:moveTo>
                <a:cubicBezTo>
                  <a:pt x="40040" y="4084"/>
                  <a:pt x="43200" y="10449"/>
                  <a:pt x="43200" y="17204"/>
                </a:cubicBezTo>
                <a:cubicBezTo>
                  <a:pt x="43200" y="29133"/>
                  <a:pt x="33529" y="38804"/>
                  <a:pt x="21600" y="38804"/>
                </a:cubicBezTo>
                <a:cubicBezTo>
                  <a:pt x="9670" y="38804"/>
                  <a:pt x="0" y="29133"/>
                  <a:pt x="0" y="17204"/>
                </a:cubicBezTo>
                <a:cubicBezTo>
                  <a:pt x="-1" y="10478"/>
                  <a:pt x="3133" y="4135"/>
                  <a:pt x="8474" y="48"/>
                </a:cubicBezTo>
                <a:lnTo>
                  <a:pt x="21600" y="17204"/>
                </a:lnTo>
                <a:close/>
              </a:path>
            </a:pathLst>
          </a:custGeom>
          <a:noFill/>
          <a:ln w="28575">
            <a:solidFill>
              <a:srgbClr val="FFCC00"/>
            </a:solidFill>
            <a:round/>
            <a:headEnd/>
            <a:tailEnd type="triangle" w="med" len="med"/>
          </a:ln>
        </p:spPr>
        <p:txBody>
          <a:bodyPr wrap="none" anchor="ctr"/>
          <a:lstStyle/>
          <a:p>
            <a:endParaRPr lang="zh-CN" altLang="en-US"/>
          </a:p>
        </p:txBody>
      </p:sp>
      <p:sp>
        <p:nvSpPr>
          <p:cNvPr id="331810" name="Arc 34"/>
          <p:cNvSpPr>
            <a:spLocks/>
          </p:cNvSpPr>
          <p:nvPr/>
        </p:nvSpPr>
        <p:spPr bwMode="auto">
          <a:xfrm rot="5334705" flipH="1">
            <a:off x="7971632" y="4753769"/>
            <a:ext cx="471487" cy="219075"/>
          </a:xfrm>
          <a:custGeom>
            <a:avLst/>
            <a:gdLst>
              <a:gd name="T0" fmla="*/ 378292 w 43200"/>
              <a:gd name="T1" fmla="*/ 0 h 38804"/>
              <a:gd name="T2" fmla="*/ 92497 w 43200"/>
              <a:gd name="T3" fmla="*/ 277 h 38804"/>
              <a:gd name="T4" fmla="*/ 235744 w 43200"/>
              <a:gd name="T5" fmla="*/ 97128 h 38804"/>
              <a:gd name="T6" fmla="*/ 0 60000 65536"/>
              <a:gd name="T7" fmla="*/ 0 60000 65536"/>
              <a:gd name="T8" fmla="*/ 0 60000 65536"/>
              <a:gd name="T9" fmla="*/ 0 w 43200"/>
              <a:gd name="T10" fmla="*/ 0 h 38804"/>
              <a:gd name="T11" fmla="*/ 43200 w 43200"/>
              <a:gd name="T12" fmla="*/ 38804 h 38804"/>
            </a:gdLst>
            <a:ahLst/>
            <a:cxnLst>
              <a:cxn ang="T6">
                <a:pos x="T0" y="T1"/>
              </a:cxn>
              <a:cxn ang="T7">
                <a:pos x="T2" y="T3"/>
              </a:cxn>
              <a:cxn ang="T8">
                <a:pos x="T4" y="T5"/>
              </a:cxn>
            </a:cxnLst>
            <a:rect l="T9" t="T10" r="T11" b="T12"/>
            <a:pathLst>
              <a:path w="43200" h="38804" fill="none" extrusionOk="0">
                <a:moveTo>
                  <a:pt x="34660" y="0"/>
                </a:moveTo>
                <a:cubicBezTo>
                  <a:pt x="40040" y="4084"/>
                  <a:pt x="43200" y="10449"/>
                  <a:pt x="43200" y="17204"/>
                </a:cubicBezTo>
                <a:cubicBezTo>
                  <a:pt x="43200" y="29133"/>
                  <a:pt x="33529" y="38804"/>
                  <a:pt x="21600" y="38804"/>
                </a:cubicBezTo>
                <a:cubicBezTo>
                  <a:pt x="9670" y="38804"/>
                  <a:pt x="0" y="29133"/>
                  <a:pt x="0" y="17204"/>
                </a:cubicBezTo>
                <a:cubicBezTo>
                  <a:pt x="-1" y="10478"/>
                  <a:pt x="3133" y="4135"/>
                  <a:pt x="8474" y="48"/>
                </a:cubicBezTo>
              </a:path>
              <a:path w="43200" h="38804" stroke="0" extrusionOk="0">
                <a:moveTo>
                  <a:pt x="34660" y="0"/>
                </a:moveTo>
                <a:cubicBezTo>
                  <a:pt x="40040" y="4084"/>
                  <a:pt x="43200" y="10449"/>
                  <a:pt x="43200" y="17204"/>
                </a:cubicBezTo>
                <a:cubicBezTo>
                  <a:pt x="43200" y="29133"/>
                  <a:pt x="33529" y="38804"/>
                  <a:pt x="21600" y="38804"/>
                </a:cubicBezTo>
                <a:cubicBezTo>
                  <a:pt x="9670" y="38804"/>
                  <a:pt x="0" y="29133"/>
                  <a:pt x="0" y="17204"/>
                </a:cubicBezTo>
                <a:cubicBezTo>
                  <a:pt x="-1" y="10478"/>
                  <a:pt x="3133" y="4135"/>
                  <a:pt x="8474" y="48"/>
                </a:cubicBezTo>
                <a:lnTo>
                  <a:pt x="21600" y="17204"/>
                </a:lnTo>
                <a:close/>
              </a:path>
            </a:pathLst>
          </a:custGeom>
          <a:noFill/>
          <a:ln w="28575">
            <a:solidFill>
              <a:srgbClr val="FFCC00"/>
            </a:solidFill>
            <a:round/>
            <a:headEnd/>
            <a:tailEnd type="triangle" w="med" len="med"/>
          </a:ln>
        </p:spPr>
        <p:txBody>
          <a:bodyPr wrap="none" anchor="ct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1778"/>
                                        </p:tgtEl>
                                        <p:attrNameLst>
                                          <p:attrName>style.visibility</p:attrName>
                                        </p:attrNameLst>
                                      </p:cBhvr>
                                      <p:to>
                                        <p:strVal val="visible"/>
                                      </p:to>
                                    </p:set>
                                    <p:animEffect transition="in" filter="wipe(left)">
                                      <p:cBhvr>
                                        <p:cTn id="7" dur="500"/>
                                        <p:tgtEl>
                                          <p:spTgt spid="3317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1779"/>
                                        </p:tgtEl>
                                        <p:attrNameLst>
                                          <p:attrName>style.visibility</p:attrName>
                                        </p:attrNameLst>
                                      </p:cBhvr>
                                      <p:to>
                                        <p:strVal val="visible"/>
                                      </p:to>
                                    </p:set>
                                    <p:animEffect transition="in" filter="wipe(left)">
                                      <p:cBhvr>
                                        <p:cTn id="12" dur="500"/>
                                        <p:tgtEl>
                                          <p:spTgt spid="33177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1781"/>
                                        </p:tgtEl>
                                        <p:attrNameLst>
                                          <p:attrName>style.visibility</p:attrName>
                                        </p:attrNameLst>
                                      </p:cBhvr>
                                      <p:to>
                                        <p:strVal val="visible"/>
                                      </p:to>
                                    </p:set>
                                    <p:animEffect transition="in" filter="wipe(left)">
                                      <p:cBhvr>
                                        <p:cTn id="17" dur="500"/>
                                        <p:tgtEl>
                                          <p:spTgt spid="33178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1782"/>
                                        </p:tgtEl>
                                        <p:attrNameLst>
                                          <p:attrName>style.visibility</p:attrName>
                                        </p:attrNameLst>
                                      </p:cBhvr>
                                      <p:to>
                                        <p:strVal val="visible"/>
                                      </p:to>
                                    </p:set>
                                    <p:animEffect transition="in" filter="wipe(left)">
                                      <p:cBhvr>
                                        <p:cTn id="22" dur="500"/>
                                        <p:tgtEl>
                                          <p:spTgt spid="33178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1783"/>
                                        </p:tgtEl>
                                        <p:attrNameLst>
                                          <p:attrName>style.visibility</p:attrName>
                                        </p:attrNameLst>
                                      </p:cBhvr>
                                      <p:to>
                                        <p:strVal val="visible"/>
                                      </p:to>
                                    </p:set>
                                    <p:animEffect transition="in" filter="wipe(left)">
                                      <p:cBhvr>
                                        <p:cTn id="27" dur="500"/>
                                        <p:tgtEl>
                                          <p:spTgt spid="33178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31809"/>
                                        </p:tgtEl>
                                        <p:attrNameLst>
                                          <p:attrName>style.visibility</p:attrName>
                                        </p:attrNameLst>
                                      </p:cBhvr>
                                      <p:to>
                                        <p:strVal val="visible"/>
                                      </p:to>
                                    </p:set>
                                    <p:animEffect transition="in" filter="wipe(down)">
                                      <p:cBhvr>
                                        <p:cTn id="32" dur="500"/>
                                        <p:tgtEl>
                                          <p:spTgt spid="33180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31784"/>
                                        </p:tgtEl>
                                        <p:attrNameLst>
                                          <p:attrName>style.visibility</p:attrName>
                                        </p:attrNameLst>
                                      </p:cBhvr>
                                      <p:to>
                                        <p:strVal val="visible"/>
                                      </p:to>
                                    </p:set>
                                    <p:animEffect transition="in" filter="wipe(left)">
                                      <p:cBhvr>
                                        <p:cTn id="37" dur="500"/>
                                        <p:tgtEl>
                                          <p:spTgt spid="33178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31807"/>
                                        </p:tgtEl>
                                        <p:attrNameLst>
                                          <p:attrName>style.visibility</p:attrName>
                                        </p:attrNameLst>
                                      </p:cBhvr>
                                      <p:to>
                                        <p:strVal val="visible"/>
                                      </p:to>
                                    </p:set>
                                    <p:animEffect transition="in" filter="wipe(left)">
                                      <p:cBhvr>
                                        <p:cTn id="42" dur="500"/>
                                        <p:tgtEl>
                                          <p:spTgt spid="33180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31790"/>
                                        </p:tgtEl>
                                        <p:attrNameLst>
                                          <p:attrName>style.visibility</p:attrName>
                                        </p:attrNameLst>
                                      </p:cBhvr>
                                      <p:to>
                                        <p:strVal val="visible"/>
                                      </p:to>
                                    </p:set>
                                    <p:animEffect transition="in" filter="wipe(left)">
                                      <p:cBhvr>
                                        <p:cTn id="47" dur="500"/>
                                        <p:tgtEl>
                                          <p:spTgt spid="33179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31787"/>
                                        </p:tgtEl>
                                        <p:attrNameLst>
                                          <p:attrName>style.visibility</p:attrName>
                                        </p:attrNameLst>
                                      </p:cBhvr>
                                      <p:to>
                                        <p:strVal val="visible"/>
                                      </p:to>
                                    </p:set>
                                    <p:animEffect transition="in" filter="wipe(left)">
                                      <p:cBhvr>
                                        <p:cTn id="52" dur="500"/>
                                        <p:tgtEl>
                                          <p:spTgt spid="33178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31785"/>
                                        </p:tgtEl>
                                        <p:attrNameLst>
                                          <p:attrName>style.visibility</p:attrName>
                                        </p:attrNameLst>
                                      </p:cBhvr>
                                      <p:to>
                                        <p:strVal val="visible"/>
                                      </p:to>
                                    </p:set>
                                    <p:animEffect transition="in" filter="wipe(left)">
                                      <p:cBhvr>
                                        <p:cTn id="57" dur="500"/>
                                        <p:tgtEl>
                                          <p:spTgt spid="33178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31786"/>
                                        </p:tgtEl>
                                        <p:attrNameLst>
                                          <p:attrName>style.visibility</p:attrName>
                                        </p:attrNameLst>
                                      </p:cBhvr>
                                      <p:to>
                                        <p:strVal val="visible"/>
                                      </p:to>
                                    </p:set>
                                    <p:animEffect transition="in" filter="wipe(left)">
                                      <p:cBhvr>
                                        <p:cTn id="62" dur="500"/>
                                        <p:tgtEl>
                                          <p:spTgt spid="33178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31788"/>
                                        </p:tgtEl>
                                        <p:attrNameLst>
                                          <p:attrName>style.visibility</p:attrName>
                                        </p:attrNameLst>
                                      </p:cBhvr>
                                      <p:to>
                                        <p:strVal val="visible"/>
                                      </p:to>
                                    </p:set>
                                    <p:animEffect transition="in" filter="wipe(left)">
                                      <p:cBhvr>
                                        <p:cTn id="67" dur="500"/>
                                        <p:tgtEl>
                                          <p:spTgt spid="33178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331789"/>
                                        </p:tgtEl>
                                        <p:attrNameLst>
                                          <p:attrName>style.visibility</p:attrName>
                                        </p:attrNameLst>
                                      </p:cBhvr>
                                      <p:to>
                                        <p:strVal val="visible"/>
                                      </p:to>
                                    </p:set>
                                    <p:animEffect transition="in" filter="wipe(left)">
                                      <p:cBhvr>
                                        <p:cTn id="72" dur="500"/>
                                        <p:tgtEl>
                                          <p:spTgt spid="33178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31780"/>
                                        </p:tgtEl>
                                        <p:attrNameLst>
                                          <p:attrName>style.visibility</p:attrName>
                                        </p:attrNameLst>
                                      </p:cBhvr>
                                      <p:to>
                                        <p:strVal val="visible"/>
                                      </p:to>
                                    </p:set>
                                    <p:animEffect transition="in" filter="wipe(left)">
                                      <p:cBhvr>
                                        <p:cTn id="77" dur="500"/>
                                        <p:tgtEl>
                                          <p:spTgt spid="33178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31792"/>
                                        </p:tgtEl>
                                        <p:attrNameLst>
                                          <p:attrName>style.visibility</p:attrName>
                                        </p:attrNameLst>
                                      </p:cBhvr>
                                      <p:to>
                                        <p:strVal val="visible"/>
                                      </p:to>
                                    </p:set>
                                    <p:animEffect transition="in" filter="wipe(left)">
                                      <p:cBhvr>
                                        <p:cTn id="82" dur="500"/>
                                        <p:tgtEl>
                                          <p:spTgt spid="33179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331803"/>
                                        </p:tgtEl>
                                        <p:attrNameLst>
                                          <p:attrName>style.visibility</p:attrName>
                                        </p:attrNameLst>
                                      </p:cBhvr>
                                      <p:to>
                                        <p:strVal val="visible"/>
                                      </p:to>
                                    </p:set>
                                    <p:animEffect transition="in" filter="wipe(left)">
                                      <p:cBhvr>
                                        <p:cTn id="87" dur="500"/>
                                        <p:tgtEl>
                                          <p:spTgt spid="33180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331793"/>
                                        </p:tgtEl>
                                        <p:attrNameLst>
                                          <p:attrName>style.visibility</p:attrName>
                                        </p:attrNameLst>
                                      </p:cBhvr>
                                      <p:to>
                                        <p:strVal val="visible"/>
                                      </p:to>
                                    </p:set>
                                    <p:animEffect transition="in" filter="wipe(left)">
                                      <p:cBhvr>
                                        <p:cTn id="92" dur="500"/>
                                        <p:tgtEl>
                                          <p:spTgt spid="331793"/>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331810"/>
                                        </p:tgtEl>
                                        <p:attrNameLst>
                                          <p:attrName>style.visibility</p:attrName>
                                        </p:attrNameLst>
                                      </p:cBhvr>
                                      <p:to>
                                        <p:strVal val="visible"/>
                                      </p:to>
                                    </p:set>
                                    <p:animEffect transition="in" filter="wipe(down)">
                                      <p:cBhvr>
                                        <p:cTn id="97" dur="500"/>
                                        <p:tgtEl>
                                          <p:spTgt spid="331810"/>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331796"/>
                                        </p:tgtEl>
                                        <p:attrNameLst>
                                          <p:attrName>style.visibility</p:attrName>
                                        </p:attrNameLst>
                                      </p:cBhvr>
                                      <p:to>
                                        <p:strVal val="visible"/>
                                      </p:to>
                                    </p:set>
                                    <p:animEffect transition="in" filter="wipe(left)">
                                      <p:cBhvr>
                                        <p:cTn id="102" dur="500"/>
                                        <p:tgtEl>
                                          <p:spTgt spid="331796"/>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331798"/>
                                        </p:tgtEl>
                                        <p:attrNameLst>
                                          <p:attrName>style.visibility</p:attrName>
                                        </p:attrNameLst>
                                      </p:cBhvr>
                                      <p:to>
                                        <p:strVal val="visible"/>
                                      </p:to>
                                    </p:set>
                                    <p:animEffect transition="in" filter="wipe(left)">
                                      <p:cBhvr>
                                        <p:cTn id="107" dur="500"/>
                                        <p:tgtEl>
                                          <p:spTgt spid="331798"/>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331794"/>
                                        </p:tgtEl>
                                        <p:attrNameLst>
                                          <p:attrName>style.visibility</p:attrName>
                                        </p:attrNameLst>
                                      </p:cBhvr>
                                      <p:to>
                                        <p:strVal val="visible"/>
                                      </p:to>
                                    </p:set>
                                    <p:animEffect transition="in" filter="wipe(left)">
                                      <p:cBhvr>
                                        <p:cTn id="112" dur="500"/>
                                        <p:tgtEl>
                                          <p:spTgt spid="331794"/>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331795"/>
                                        </p:tgtEl>
                                        <p:attrNameLst>
                                          <p:attrName>style.visibility</p:attrName>
                                        </p:attrNameLst>
                                      </p:cBhvr>
                                      <p:to>
                                        <p:strVal val="visible"/>
                                      </p:to>
                                    </p:set>
                                    <p:animEffect transition="in" filter="wipe(left)">
                                      <p:cBhvr>
                                        <p:cTn id="117" dur="500"/>
                                        <p:tgtEl>
                                          <p:spTgt spid="331795"/>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331797"/>
                                        </p:tgtEl>
                                        <p:attrNameLst>
                                          <p:attrName>style.visibility</p:attrName>
                                        </p:attrNameLst>
                                      </p:cBhvr>
                                      <p:to>
                                        <p:strVal val="visible"/>
                                      </p:to>
                                    </p:set>
                                    <p:animEffect transition="in" filter="wipe(left)">
                                      <p:cBhvr>
                                        <p:cTn id="122" dur="500"/>
                                        <p:tgtEl>
                                          <p:spTgt spid="331797"/>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331799"/>
                                        </p:tgtEl>
                                        <p:attrNameLst>
                                          <p:attrName>style.visibility</p:attrName>
                                        </p:attrNameLst>
                                      </p:cBhvr>
                                      <p:to>
                                        <p:strVal val="visible"/>
                                      </p:to>
                                    </p:set>
                                    <p:animEffect transition="in" filter="wipe(left)">
                                      <p:cBhvr>
                                        <p:cTn id="127" dur="500"/>
                                        <p:tgtEl>
                                          <p:spTgt spid="331799"/>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331800"/>
                                        </p:tgtEl>
                                        <p:attrNameLst>
                                          <p:attrName>style.visibility</p:attrName>
                                        </p:attrNameLst>
                                      </p:cBhvr>
                                      <p:to>
                                        <p:strVal val="visible"/>
                                      </p:to>
                                    </p:set>
                                    <p:animEffect transition="in" filter="wipe(left)">
                                      <p:cBhvr>
                                        <p:cTn id="132" dur="500"/>
                                        <p:tgtEl>
                                          <p:spTgt spid="331800"/>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331801"/>
                                        </p:tgtEl>
                                        <p:attrNameLst>
                                          <p:attrName>style.visibility</p:attrName>
                                        </p:attrNameLst>
                                      </p:cBhvr>
                                      <p:to>
                                        <p:strVal val="visible"/>
                                      </p:to>
                                    </p:set>
                                    <p:animEffect transition="in" filter="wipe(left)">
                                      <p:cBhvr>
                                        <p:cTn id="137" dur="500"/>
                                        <p:tgtEl>
                                          <p:spTgt spid="331801"/>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nodeType="clickEffect">
                                  <p:stCondLst>
                                    <p:cond delay="0"/>
                                  </p:stCondLst>
                                  <p:childTnLst>
                                    <p:set>
                                      <p:cBhvr>
                                        <p:cTn id="141" dur="1" fill="hold">
                                          <p:stCondLst>
                                            <p:cond delay="0"/>
                                          </p:stCondLst>
                                        </p:cTn>
                                        <p:tgtEl>
                                          <p:spTgt spid="331804"/>
                                        </p:tgtEl>
                                        <p:attrNameLst>
                                          <p:attrName>style.visibility</p:attrName>
                                        </p:attrNameLst>
                                      </p:cBhvr>
                                      <p:to>
                                        <p:strVal val="visible"/>
                                      </p:to>
                                    </p:set>
                                    <p:animEffect transition="in" filter="wipe(left)">
                                      <p:cBhvr>
                                        <p:cTn id="142" dur="500"/>
                                        <p:tgtEl>
                                          <p:spTgt spid="331804"/>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331808"/>
                                        </p:tgtEl>
                                        <p:attrNameLst>
                                          <p:attrName>style.visibility</p:attrName>
                                        </p:attrNameLst>
                                      </p:cBhvr>
                                      <p:to>
                                        <p:strVal val="visible"/>
                                      </p:to>
                                    </p:set>
                                    <p:animEffect transition="in" filter="wipe(left)">
                                      <p:cBhvr>
                                        <p:cTn id="147" dur="500"/>
                                        <p:tgtEl>
                                          <p:spTgt spid="331808"/>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nodeType="clickEffect">
                                  <p:stCondLst>
                                    <p:cond delay="0"/>
                                  </p:stCondLst>
                                  <p:childTnLst>
                                    <p:set>
                                      <p:cBhvr>
                                        <p:cTn id="151" dur="1" fill="hold">
                                          <p:stCondLst>
                                            <p:cond delay="0"/>
                                          </p:stCondLst>
                                        </p:cTn>
                                        <p:tgtEl>
                                          <p:spTgt spid="331802"/>
                                        </p:tgtEl>
                                        <p:attrNameLst>
                                          <p:attrName>style.visibility</p:attrName>
                                        </p:attrNameLst>
                                      </p:cBhvr>
                                      <p:to>
                                        <p:strVal val="visible"/>
                                      </p:to>
                                    </p:set>
                                    <p:animEffect transition="in" filter="wipe(left)">
                                      <p:cBhvr>
                                        <p:cTn id="152" dur="500"/>
                                        <p:tgtEl>
                                          <p:spTgt spid="331802"/>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8" fill="hold" nodeType="clickEffect">
                                  <p:stCondLst>
                                    <p:cond delay="0"/>
                                  </p:stCondLst>
                                  <p:childTnLst>
                                    <p:set>
                                      <p:cBhvr>
                                        <p:cTn id="156" dur="1" fill="hold">
                                          <p:stCondLst>
                                            <p:cond delay="0"/>
                                          </p:stCondLst>
                                        </p:cTn>
                                        <p:tgtEl>
                                          <p:spTgt spid="331806"/>
                                        </p:tgtEl>
                                        <p:attrNameLst>
                                          <p:attrName>style.visibility</p:attrName>
                                        </p:attrNameLst>
                                      </p:cBhvr>
                                      <p:to>
                                        <p:strVal val="visible"/>
                                      </p:to>
                                    </p:set>
                                    <p:animEffect transition="in" filter="wipe(left)">
                                      <p:cBhvr>
                                        <p:cTn id="157" dur="500"/>
                                        <p:tgtEl>
                                          <p:spTgt spid="331806"/>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8" fill="hold" nodeType="clickEffect">
                                  <p:stCondLst>
                                    <p:cond delay="0"/>
                                  </p:stCondLst>
                                  <p:childTnLst>
                                    <p:set>
                                      <p:cBhvr>
                                        <p:cTn id="161" dur="1" fill="hold">
                                          <p:stCondLst>
                                            <p:cond delay="0"/>
                                          </p:stCondLst>
                                        </p:cTn>
                                        <p:tgtEl>
                                          <p:spTgt spid="331805"/>
                                        </p:tgtEl>
                                        <p:attrNameLst>
                                          <p:attrName>style.visibility</p:attrName>
                                        </p:attrNameLst>
                                      </p:cBhvr>
                                      <p:to>
                                        <p:strVal val="visible"/>
                                      </p:to>
                                    </p:set>
                                    <p:animEffect transition="in" filter="wipe(left)">
                                      <p:cBhvr>
                                        <p:cTn id="162" dur="500"/>
                                        <p:tgtEl>
                                          <p:spTgt spid="331805"/>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8" fill="hold" nodeType="clickEffect">
                                  <p:stCondLst>
                                    <p:cond delay="0"/>
                                  </p:stCondLst>
                                  <p:childTnLst>
                                    <p:set>
                                      <p:cBhvr>
                                        <p:cTn id="166" dur="1" fill="hold">
                                          <p:stCondLst>
                                            <p:cond delay="0"/>
                                          </p:stCondLst>
                                        </p:cTn>
                                        <p:tgtEl>
                                          <p:spTgt spid="331791"/>
                                        </p:tgtEl>
                                        <p:attrNameLst>
                                          <p:attrName>style.visibility</p:attrName>
                                        </p:attrNameLst>
                                      </p:cBhvr>
                                      <p:to>
                                        <p:strVal val="visible"/>
                                      </p:to>
                                    </p:set>
                                    <p:animEffect transition="in" filter="wipe(left)">
                                      <p:cBhvr>
                                        <p:cTn id="167" dur="500"/>
                                        <p:tgtEl>
                                          <p:spTgt spid="3317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8" grpId="0" autoUpdateAnimBg="0"/>
      <p:bldP spid="331779" grpId="0" autoUpdateAnimBg="0"/>
      <p:bldP spid="331780" grpId="0" autoUpdateAnimBg="0"/>
      <p:bldP spid="331781" grpId="0" animBg="1"/>
      <p:bldP spid="331782" grpId="0" animBg="1"/>
      <p:bldP spid="331783" grpId="0" animBg="1"/>
      <p:bldP spid="331784" grpId="0" animBg="1"/>
      <p:bldP spid="331785" grpId="0" animBg="1"/>
      <p:bldP spid="331786" grpId="0" autoUpdateAnimBg="0"/>
      <p:bldP spid="331787" grpId="0" autoUpdateAnimBg="0"/>
      <p:bldP spid="331790" grpId="0" autoUpdateAnimBg="0"/>
      <p:bldP spid="331792" grpId="0" animBg="1" autoUpdateAnimBg="0"/>
      <p:bldP spid="331793" grpId="0" animBg="1"/>
      <p:bldP spid="331794" grpId="0" autoUpdateAnimBg="0"/>
      <p:bldP spid="331795" grpId="0" autoUpdateAnimBg="0"/>
      <p:bldP spid="331796" grpId="0" autoUpdateAnimBg="0"/>
      <p:bldP spid="331797" grpId="0" animBg="1"/>
      <p:bldP spid="331798" grpId="0" animBg="1"/>
      <p:bldP spid="331799" grpId="0" animBg="1"/>
      <p:bldP spid="331800" grpId="0" autoUpdateAnimBg="0"/>
      <p:bldP spid="331801" grpId="0" autoUpdateAnimBg="0"/>
      <p:bldP spid="331803" grpId="0" animBg="1"/>
      <p:bldP spid="331807" grpId="0" autoUpdateAnimBg="0"/>
      <p:bldP spid="331808" grpId="0" animBg="1" autoUpdateAnimBg="0"/>
      <p:bldP spid="331809" grpId="0" animBg="1"/>
      <p:bldP spid="3318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Text Box 2"/>
          <p:cNvSpPr txBox="1">
            <a:spLocks noChangeArrowheads="1"/>
          </p:cNvSpPr>
          <p:nvPr/>
        </p:nvSpPr>
        <p:spPr bwMode="auto">
          <a:xfrm>
            <a:off x="874713" y="2406650"/>
            <a:ext cx="457200" cy="457200"/>
          </a:xfrm>
          <a:prstGeom prst="rect">
            <a:avLst/>
          </a:prstGeom>
          <a:noFill/>
          <a:ln w="9525">
            <a:noFill/>
            <a:miter lim="800000"/>
            <a:headEnd/>
            <a:tailEnd/>
          </a:ln>
        </p:spPr>
        <p:txBody>
          <a:bodyPr/>
          <a:lstStyle/>
          <a:p>
            <a:pPr algn="just" eaLnBrk="0" hangingPunct="0"/>
            <a:r>
              <a:rPr lang="en-US" altLang="zh-CN" sz="2400" i="1">
                <a:latin typeface="Times New Roman" pitchFamily="18" charset="0"/>
              </a:rPr>
              <a:t>O</a:t>
            </a:r>
          </a:p>
        </p:txBody>
      </p:sp>
      <p:sp>
        <p:nvSpPr>
          <p:cNvPr id="332803" name="Line 3"/>
          <p:cNvSpPr>
            <a:spLocks noChangeShapeType="1"/>
          </p:cNvSpPr>
          <p:nvPr/>
        </p:nvSpPr>
        <p:spPr bwMode="auto">
          <a:xfrm>
            <a:off x="1263650" y="1758950"/>
            <a:ext cx="0" cy="1371600"/>
          </a:xfrm>
          <a:prstGeom prst="line">
            <a:avLst/>
          </a:prstGeom>
          <a:noFill/>
          <a:ln w="22225">
            <a:solidFill>
              <a:srgbClr val="66FF33"/>
            </a:solidFill>
            <a:round/>
            <a:headEnd/>
            <a:tailEnd/>
          </a:ln>
        </p:spPr>
        <p:txBody>
          <a:bodyPr wrap="none" anchor="ctr"/>
          <a:lstStyle/>
          <a:p>
            <a:endParaRPr lang="zh-CN" altLang="en-US"/>
          </a:p>
        </p:txBody>
      </p:sp>
      <p:sp>
        <p:nvSpPr>
          <p:cNvPr id="332804" name="Rectangle 4"/>
          <p:cNvSpPr>
            <a:spLocks noChangeArrowheads="1"/>
          </p:cNvSpPr>
          <p:nvPr/>
        </p:nvSpPr>
        <p:spPr bwMode="auto">
          <a:xfrm>
            <a:off x="1263650" y="2444750"/>
            <a:ext cx="2286000" cy="76200"/>
          </a:xfrm>
          <a:prstGeom prst="rect">
            <a:avLst/>
          </a:prstGeom>
          <a:solidFill>
            <a:srgbClr val="66FF33"/>
          </a:solidFill>
          <a:ln w="9525">
            <a:solidFill>
              <a:schemeClr val="tx1"/>
            </a:solidFill>
            <a:miter lim="800000"/>
            <a:headEnd/>
            <a:tailEnd/>
          </a:ln>
        </p:spPr>
        <p:txBody>
          <a:bodyPr wrap="none" anchor="ctr"/>
          <a:lstStyle/>
          <a:p>
            <a:endParaRPr lang="zh-CN" altLang="en-US"/>
          </a:p>
        </p:txBody>
      </p:sp>
      <p:sp>
        <p:nvSpPr>
          <p:cNvPr id="332805" name="Rectangle 5"/>
          <p:cNvSpPr>
            <a:spLocks noChangeArrowheads="1"/>
          </p:cNvSpPr>
          <p:nvPr/>
        </p:nvSpPr>
        <p:spPr bwMode="auto">
          <a:xfrm>
            <a:off x="2635250" y="2444750"/>
            <a:ext cx="304800" cy="76200"/>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332806" name="Text Box 6"/>
          <p:cNvSpPr txBox="1">
            <a:spLocks noChangeArrowheads="1"/>
          </p:cNvSpPr>
          <p:nvPr/>
        </p:nvSpPr>
        <p:spPr bwMode="auto">
          <a:xfrm>
            <a:off x="2940050" y="1968500"/>
            <a:ext cx="381000" cy="457200"/>
          </a:xfrm>
          <a:prstGeom prst="rect">
            <a:avLst/>
          </a:prstGeom>
          <a:noFill/>
          <a:ln w="9525">
            <a:noFill/>
            <a:miter lim="800000"/>
            <a:headEnd/>
            <a:tailEnd/>
          </a:ln>
        </p:spPr>
        <p:txBody>
          <a:bodyPr/>
          <a:lstStyle/>
          <a:p>
            <a:pPr algn="just" eaLnBrk="0" hangingPunct="0"/>
            <a:r>
              <a:rPr lang="en-US" altLang="zh-CN" sz="2400" i="1">
                <a:latin typeface="Times New Roman" pitchFamily="18" charset="0"/>
              </a:rPr>
              <a:t>L</a:t>
            </a:r>
          </a:p>
        </p:txBody>
      </p:sp>
      <p:sp>
        <p:nvSpPr>
          <p:cNvPr id="332807" name="Line 7"/>
          <p:cNvSpPr>
            <a:spLocks noChangeShapeType="1"/>
          </p:cNvSpPr>
          <p:nvPr/>
        </p:nvSpPr>
        <p:spPr bwMode="auto">
          <a:xfrm>
            <a:off x="1263650" y="2673350"/>
            <a:ext cx="2743200" cy="0"/>
          </a:xfrm>
          <a:prstGeom prst="line">
            <a:avLst/>
          </a:prstGeom>
          <a:noFill/>
          <a:ln w="22225">
            <a:solidFill>
              <a:srgbClr val="66FF33"/>
            </a:solidFill>
            <a:round/>
            <a:headEnd/>
            <a:tailEnd type="triangle" w="med" len="med"/>
          </a:ln>
        </p:spPr>
        <p:txBody>
          <a:bodyPr wrap="none" anchor="ctr"/>
          <a:lstStyle/>
          <a:p>
            <a:endParaRPr lang="zh-CN" altLang="en-US"/>
          </a:p>
        </p:txBody>
      </p:sp>
      <p:sp>
        <p:nvSpPr>
          <p:cNvPr id="332808" name="Text Box 8"/>
          <p:cNvSpPr txBox="1">
            <a:spLocks noChangeArrowheads="1"/>
          </p:cNvSpPr>
          <p:nvPr/>
        </p:nvSpPr>
        <p:spPr bwMode="auto">
          <a:xfrm>
            <a:off x="3625850" y="2535238"/>
            <a:ext cx="457200" cy="457200"/>
          </a:xfrm>
          <a:prstGeom prst="rect">
            <a:avLst/>
          </a:prstGeom>
          <a:noFill/>
          <a:ln w="9525">
            <a:noFill/>
            <a:miter lim="800000"/>
            <a:headEnd/>
            <a:tailEnd/>
          </a:ln>
        </p:spPr>
        <p:txBody>
          <a:bodyPr/>
          <a:lstStyle/>
          <a:p>
            <a:pPr algn="just" eaLnBrk="0" hangingPunct="0"/>
            <a:r>
              <a:rPr lang="en-US" altLang="zh-CN" sz="2400" i="1">
                <a:latin typeface="Times New Roman" pitchFamily="18" charset="0"/>
              </a:rPr>
              <a:t>x</a:t>
            </a:r>
          </a:p>
        </p:txBody>
      </p:sp>
      <p:sp>
        <p:nvSpPr>
          <p:cNvPr id="332809" name="Text Box 9"/>
          <p:cNvSpPr txBox="1">
            <a:spLocks noChangeArrowheads="1"/>
          </p:cNvSpPr>
          <p:nvPr/>
        </p:nvSpPr>
        <p:spPr bwMode="auto">
          <a:xfrm>
            <a:off x="2482850" y="2673350"/>
            <a:ext cx="577850" cy="457200"/>
          </a:xfrm>
          <a:prstGeom prst="rect">
            <a:avLst/>
          </a:prstGeom>
          <a:noFill/>
          <a:ln w="9525">
            <a:noFill/>
            <a:miter lim="800000"/>
            <a:headEnd/>
            <a:tailEnd/>
          </a:ln>
        </p:spPr>
        <p:txBody>
          <a:bodyPr/>
          <a:lstStyle/>
          <a:p>
            <a:pPr algn="just" eaLnBrk="0" hangingPunct="0"/>
            <a:r>
              <a:rPr lang="en-US" altLang="zh-CN" sz="2400">
                <a:latin typeface="Times New Roman" pitchFamily="18" charset="0"/>
              </a:rPr>
              <a:t>d</a:t>
            </a:r>
            <a:r>
              <a:rPr lang="en-US" altLang="zh-CN" sz="2400" i="1">
                <a:latin typeface="Times New Roman" pitchFamily="18" charset="0"/>
              </a:rPr>
              <a:t>x</a:t>
            </a:r>
          </a:p>
        </p:txBody>
      </p:sp>
      <p:sp>
        <p:nvSpPr>
          <p:cNvPr id="332810" name="Text Box 10"/>
          <p:cNvSpPr txBox="1">
            <a:spLocks noChangeArrowheads="1"/>
          </p:cNvSpPr>
          <p:nvPr/>
        </p:nvSpPr>
        <p:spPr bwMode="auto">
          <a:xfrm>
            <a:off x="1720850" y="1987550"/>
            <a:ext cx="577850" cy="457200"/>
          </a:xfrm>
          <a:prstGeom prst="rect">
            <a:avLst/>
          </a:prstGeom>
          <a:noFill/>
          <a:ln w="9525">
            <a:noFill/>
            <a:miter lim="800000"/>
            <a:headEnd/>
            <a:tailEnd/>
          </a:ln>
        </p:spPr>
        <p:txBody>
          <a:bodyPr/>
          <a:lstStyle/>
          <a:p>
            <a:pPr algn="just" eaLnBrk="0" hangingPunct="0"/>
            <a:r>
              <a:rPr lang="en-US" altLang="zh-CN" sz="2400" i="1">
                <a:latin typeface="Times New Roman" pitchFamily="18" charset="0"/>
              </a:rPr>
              <a:t>M</a:t>
            </a:r>
          </a:p>
        </p:txBody>
      </p:sp>
      <p:sp>
        <p:nvSpPr>
          <p:cNvPr id="332811" name="Text Box 11"/>
          <p:cNvSpPr txBox="1">
            <a:spLocks noChangeArrowheads="1"/>
          </p:cNvSpPr>
          <p:nvPr/>
        </p:nvSpPr>
        <p:spPr bwMode="auto">
          <a:xfrm>
            <a:off x="1219200" y="1377950"/>
            <a:ext cx="381000" cy="457200"/>
          </a:xfrm>
          <a:prstGeom prst="rect">
            <a:avLst/>
          </a:prstGeom>
          <a:noFill/>
          <a:ln w="9525">
            <a:noFill/>
            <a:miter lim="800000"/>
            <a:headEnd/>
            <a:tailEnd/>
          </a:ln>
        </p:spPr>
        <p:txBody>
          <a:bodyPr/>
          <a:lstStyle/>
          <a:p>
            <a:pPr algn="just" eaLnBrk="0" hangingPunct="0"/>
            <a:r>
              <a:rPr lang="en-US" altLang="zh-CN" sz="2400" i="1">
                <a:latin typeface="Times New Roman" pitchFamily="18" charset="0"/>
              </a:rPr>
              <a:t>z</a:t>
            </a:r>
          </a:p>
        </p:txBody>
      </p:sp>
      <p:graphicFrame>
        <p:nvGraphicFramePr>
          <p:cNvPr id="332812" name="Object 12"/>
          <p:cNvGraphicFramePr>
            <a:graphicFrameLocks/>
          </p:cNvGraphicFramePr>
          <p:nvPr/>
        </p:nvGraphicFramePr>
        <p:xfrm>
          <a:off x="1139825" y="3152775"/>
          <a:ext cx="2627313" cy="742950"/>
        </p:xfrm>
        <a:graphic>
          <a:graphicData uri="http://schemas.openxmlformats.org/presentationml/2006/ole">
            <mc:AlternateContent xmlns:mc="http://schemas.openxmlformats.org/markup-compatibility/2006">
              <mc:Choice xmlns:v="urn:schemas-microsoft-com:vml" Requires="v">
                <p:oleObj spid="_x0000_s332844" name="公式" r:id="rId3" imgW="2920680" imgH="825480" progId="Equation.3">
                  <p:embed/>
                </p:oleObj>
              </mc:Choice>
              <mc:Fallback>
                <p:oleObj name="公式" r:id="rId3" imgW="2920680" imgH="825480" progId="Equation.3">
                  <p:embed/>
                  <p:pic>
                    <p:nvPicPr>
                      <p:cNvPr id="0" name="Picture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9825" y="3152775"/>
                        <a:ext cx="262731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Lst>
                    </p:spPr>
                  </p:pic>
                </p:oleObj>
              </mc:Fallback>
            </mc:AlternateContent>
          </a:graphicData>
        </a:graphic>
      </p:graphicFrame>
      <p:sp>
        <p:nvSpPr>
          <p:cNvPr id="332813" name="AutoShape 13"/>
          <p:cNvSpPr>
            <a:spLocks noChangeArrowheads="1"/>
          </p:cNvSpPr>
          <p:nvPr/>
        </p:nvSpPr>
        <p:spPr bwMode="auto">
          <a:xfrm>
            <a:off x="4305300" y="2559050"/>
            <a:ext cx="762000" cy="227013"/>
          </a:xfrm>
          <a:prstGeom prst="rightArrow">
            <a:avLst>
              <a:gd name="adj1" fmla="val 50000"/>
              <a:gd name="adj2" fmla="val 83916"/>
            </a:avLst>
          </a:prstGeom>
          <a:solidFill>
            <a:srgbClr val="FFCCFF"/>
          </a:solidFill>
          <a:ln w="9525">
            <a:solidFill>
              <a:srgbClr val="FFCCFF"/>
            </a:solidFill>
            <a:miter lim="800000"/>
            <a:headEnd/>
            <a:tailEnd/>
          </a:ln>
        </p:spPr>
        <p:txBody>
          <a:bodyPr wrap="none" anchor="ctr"/>
          <a:lstStyle/>
          <a:p>
            <a:endParaRPr lang="zh-CN" altLang="en-US"/>
          </a:p>
        </p:txBody>
      </p:sp>
      <p:sp>
        <p:nvSpPr>
          <p:cNvPr id="332814" name="Line 14"/>
          <p:cNvSpPr>
            <a:spLocks noChangeShapeType="1"/>
          </p:cNvSpPr>
          <p:nvPr/>
        </p:nvSpPr>
        <p:spPr bwMode="auto">
          <a:xfrm>
            <a:off x="6521450" y="1836738"/>
            <a:ext cx="0" cy="1371600"/>
          </a:xfrm>
          <a:prstGeom prst="line">
            <a:avLst/>
          </a:prstGeom>
          <a:noFill/>
          <a:ln w="22225">
            <a:solidFill>
              <a:srgbClr val="66FF33"/>
            </a:solidFill>
            <a:round/>
            <a:headEnd/>
            <a:tailEnd/>
          </a:ln>
        </p:spPr>
        <p:txBody>
          <a:bodyPr wrap="none" anchor="ctr"/>
          <a:lstStyle/>
          <a:p>
            <a:endParaRPr lang="zh-CN" altLang="en-US"/>
          </a:p>
        </p:txBody>
      </p:sp>
      <p:sp>
        <p:nvSpPr>
          <p:cNvPr id="332815" name="Rectangle 15"/>
          <p:cNvSpPr>
            <a:spLocks noChangeArrowheads="1"/>
          </p:cNvSpPr>
          <p:nvPr/>
        </p:nvSpPr>
        <p:spPr bwMode="auto">
          <a:xfrm>
            <a:off x="5378450" y="2446338"/>
            <a:ext cx="2286000" cy="76200"/>
          </a:xfrm>
          <a:prstGeom prst="rect">
            <a:avLst/>
          </a:prstGeom>
          <a:solidFill>
            <a:srgbClr val="66FF33"/>
          </a:solidFill>
          <a:ln w="9525">
            <a:solidFill>
              <a:schemeClr val="tx1"/>
            </a:solidFill>
            <a:miter lim="800000"/>
            <a:headEnd/>
            <a:tailEnd/>
          </a:ln>
        </p:spPr>
        <p:txBody>
          <a:bodyPr wrap="none" anchor="ctr"/>
          <a:lstStyle/>
          <a:p>
            <a:endParaRPr lang="zh-CN" altLang="en-US"/>
          </a:p>
        </p:txBody>
      </p:sp>
      <p:sp>
        <p:nvSpPr>
          <p:cNvPr id="332816" name="Rectangle 16"/>
          <p:cNvSpPr>
            <a:spLocks noChangeArrowheads="1"/>
          </p:cNvSpPr>
          <p:nvPr/>
        </p:nvSpPr>
        <p:spPr bwMode="auto">
          <a:xfrm>
            <a:off x="6978650" y="2446338"/>
            <a:ext cx="304800" cy="76200"/>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332817" name="Text Box 17"/>
          <p:cNvSpPr txBox="1">
            <a:spLocks noChangeArrowheads="1"/>
          </p:cNvSpPr>
          <p:nvPr/>
        </p:nvSpPr>
        <p:spPr bwMode="auto">
          <a:xfrm>
            <a:off x="7435850" y="1912938"/>
            <a:ext cx="381000" cy="457200"/>
          </a:xfrm>
          <a:prstGeom prst="rect">
            <a:avLst/>
          </a:prstGeom>
          <a:noFill/>
          <a:ln w="9525">
            <a:noFill/>
            <a:miter lim="800000"/>
            <a:headEnd/>
            <a:tailEnd/>
          </a:ln>
        </p:spPr>
        <p:txBody>
          <a:bodyPr/>
          <a:lstStyle/>
          <a:p>
            <a:pPr algn="just" eaLnBrk="0" hangingPunct="0"/>
            <a:r>
              <a:rPr lang="en-US" altLang="zh-CN" sz="2400" i="1">
                <a:latin typeface="Times New Roman" pitchFamily="18" charset="0"/>
              </a:rPr>
              <a:t>L</a:t>
            </a:r>
          </a:p>
        </p:txBody>
      </p:sp>
      <p:sp>
        <p:nvSpPr>
          <p:cNvPr id="332818" name="Text Box 18"/>
          <p:cNvSpPr txBox="1">
            <a:spLocks noChangeArrowheads="1"/>
          </p:cNvSpPr>
          <p:nvPr/>
        </p:nvSpPr>
        <p:spPr bwMode="auto">
          <a:xfrm>
            <a:off x="6130925" y="2619375"/>
            <a:ext cx="457200" cy="457200"/>
          </a:xfrm>
          <a:prstGeom prst="rect">
            <a:avLst/>
          </a:prstGeom>
          <a:noFill/>
          <a:ln w="9525">
            <a:noFill/>
            <a:miter lim="800000"/>
            <a:headEnd/>
            <a:tailEnd/>
          </a:ln>
        </p:spPr>
        <p:txBody>
          <a:bodyPr/>
          <a:lstStyle/>
          <a:p>
            <a:pPr algn="just" eaLnBrk="0" hangingPunct="0"/>
            <a:r>
              <a:rPr lang="en-US" altLang="zh-CN" sz="2400" i="1">
                <a:latin typeface="Times New Roman" pitchFamily="18" charset="0"/>
              </a:rPr>
              <a:t>O</a:t>
            </a:r>
          </a:p>
        </p:txBody>
      </p:sp>
      <p:sp>
        <p:nvSpPr>
          <p:cNvPr id="332819" name="Line 19"/>
          <p:cNvSpPr>
            <a:spLocks noChangeShapeType="1"/>
          </p:cNvSpPr>
          <p:nvPr/>
        </p:nvSpPr>
        <p:spPr bwMode="auto">
          <a:xfrm>
            <a:off x="5378450" y="2674938"/>
            <a:ext cx="3276600" cy="0"/>
          </a:xfrm>
          <a:prstGeom prst="line">
            <a:avLst/>
          </a:prstGeom>
          <a:noFill/>
          <a:ln w="22225">
            <a:solidFill>
              <a:srgbClr val="66FF33"/>
            </a:solidFill>
            <a:round/>
            <a:headEnd/>
            <a:tailEnd type="triangle" w="med" len="med"/>
          </a:ln>
        </p:spPr>
        <p:txBody>
          <a:bodyPr wrap="none" anchor="ctr"/>
          <a:lstStyle/>
          <a:p>
            <a:endParaRPr lang="zh-CN" altLang="en-US"/>
          </a:p>
        </p:txBody>
      </p:sp>
      <p:sp>
        <p:nvSpPr>
          <p:cNvPr id="332820" name="Text Box 20"/>
          <p:cNvSpPr txBox="1">
            <a:spLocks noChangeArrowheads="1"/>
          </p:cNvSpPr>
          <p:nvPr/>
        </p:nvSpPr>
        <p:spPr bwMode="auto">
          <a:xfrm>
            <a:off x="8350250" y="2547938"/>
            <a:ext cx="457200" cy="457200"/>
          </a:xfrm>
          <a:prstGeom prst="rect">
            <a:avLst/>
          </a:prstGeom>
          <a:noFill/>
          <a:ln w="9525">
            <a:noFill/>
            <a:miter lim="800000"/>
            <a:headEnd/>
            <a:tailEnd/>
          </a:ln>
        </p:spPr>
        <p:txBody>
          <a:bodyPr/>
          <a:lstStyle/>
          <a:p>
            <a:pPr algn="just" eaLnBrk="0" hangingPunct="0"/>
            <a:r>
              <a:rPr lang="en-US" altLang="zh-CN" sz="2400" i="1">
                <a:latin typeface="Times New Roman" pitchFamily="18" charset="0"/>
              </a:rPr>
              <a:t>x</a:t>
            </a:r>
          </a:p>
        </p:txBody>
      </p:sp>
      <p:sp>
        <p:nvSpPr>
          <p:cNvPr id="332821" name="Text Box 21"/>
          <p:cNvSpPr txBox="1">
            <a:spLocks noChangeArrowheads="1"/>
          </p:cNvSpPr>
          <p:nvPr/>
        </p:nvSpPr>
        <p:spPr bwMode="auto">
          <a:xfrm>
            <a:off x="6826250" y="2674938"/>
            <a:ext cx="577850" cy="457200"/>
          </a:xfrm>
          <a:prstGeom prst="rect">
            <a:avLst/>
          </a:prstGeom>
          <a:noFill/>
          <a:ln w="9525">
            <a:noFill/>
            <a:miter lim="800000"/>
            <a:headEnd/>
            <a:tailEnd/>
          </a:ln>
        </p:spPr>
        <p:txBody>
          <a:bodyPr/>
          <a:lstStyle/>
          <a:p>
            <a:pPr algn="just" eaLnBrk="0" hangingPunct="0"/>
            <a:r>
              <a:rPr lang="en-US" altLang="zh-CN" sz="2400">
                <a:latin typeface="Times New Roman" pitchFamily="18" charset="0"/>
              </a:rPr>
              <a:t>d</a:t>
            </a:r>
            <a:r>
              <a:rPr lang="en-US" altLang="zh-CN" sz="2400" i="1">
                <a:latin typeface="Times New Roman" pitchFamily="18" charset="0"/>
              </a:rPr>
              <a:t>x</a:t>
            </a:r>
          </a:p>
        </p:txBody>
      </p:sp>
      <p:sp>
        <p:nvSpPr>
          <p:cNvPr id="332822" name="Text Box 22"/>
          <p:cNvSpPr txBox="1">
            <a:spLocks noChangeArrowheads="1"/>
          </p:cNvSpPr>
          <p:nvPr/>
        </p:nvSpPr>
        <p:spPr bwMode="auto">
          <a:xfrm>
            <a:off x="5835650" y="1989138"/>
            <a:ext cx="577850" cy="457200"/>
          </a:xfrm>
          <a:prstGeom prst="rect">
            <a:avLst/>
          </a:prstGeom>
          <a:noFill/>
          <a:ln w="9525">
            <a:noFill/>
            <a:miter lim="800000"/>
            <a:headEnd/>
            <a:tailEnd/>
          </a:ln>
        </p:spPr>
        <p:txBody>
          <a:bodyPr/>
          <a:lstStyle/>
          <a:p>
            <a:pPr algn="just" eaLnBrk="0" hangingPunct="0"/>
            <a:r>
              <a:rPr lang="en-US" altLang="zh-CN" sz="2400" i="1">
                <a:latin typeface="Times New Roman" pitchFamily="18" charset="0"/>
              </a:rPr>
              <a:t>M</a:t>
            </a:r>
          </a:p>
        </p:txBody>
      </p:sp>
      <p:graphicFrame>
        <p:nvGraphicFramePr>
          <p:cNvPr id="332823" name="Object 23"/>
          <p:cNvGraphicFramePr>
            <a:graphicFrameLocks/>
          </p:cNvGraphicFramePr>
          <p:nvPr/>
        </p:nvGraphicFramePr>
        <p:xfrm>
          <a:off x="5230813" y="3152775"/>
          <a:ext cx="3051175" cy="742950"/>
        </p:xfrm>
        <a:graphic>
          <a:graphicData uri="http://schemas.openxmlformats.org/presentationml/2006/ole">
            <mc:AlternateContent xmlns:mc="http://schemas.openxmlformats.org/markup-compatibility/2006">
              <mc:Choice xmlns:v="urn:schemas-microsoft-com:vml" Requires="v">
                <p:oleObj spid="_x0000_s332845" name="公式" r:id="rId5" imgW="3390840" imgH="825480" progId="Equation.3">
                  <p:embed/>
                </p:oleObj>
              </mc:Choice>
              <mc:Fallback>
                <p:oleObj name="公式" r:id="rId5" imgW="3390840" imgH="825480" progId="Equation.3">
                  <p:embed/>
                  <p:pic>
                    <p:nvPicPr>
                      <p:cNvPr id="0" name="Picture 2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0813" y="3152775"/>
                        <a:ext cx="305117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Lst>
                    </p:spPr>
                  </p:pic>
                </p:oleObj>
              </mc:Fallback>
            </mc:AlternateContent>
          </a:graphicData>
        </a:graphic>
      </p:graphicFrame>
      <p:sp>
        <p:nvSpPr>
          <p:cNvPr id="332824" name="Text Box 24"/>
          <p:cNvSpPr txBox="1">
            <a:spLocks noChangeArrowheads="1"/>
          </p:cNvSpPr>
          <p:nvPr/>
        </p:nvSpPr>
        <p:spPr bwMode="auto">
          <a:xfrm>
            <a:off x="6477000" y="1390650"/>
            <a:ext cx="457200" cy="533400"/>
          </a:xfrm>
          <a:prstGeom prst="rect">
            <a:avLst/>
          </a:prstGeom>
          <a:noFill/>
          <a:ln w="9525">
            <a:noFill/>
            <a:miter lim="800000"/>
            <a:headEnd/>
            <a:tailEnd/>
          </a:ln>
        </p:spPr>
        <p:txBody>
          <a:bodyPr/>
          <a:lstStyle/>
          <a:p>
            <a:pPr algn="just" eaLnBrk="0" hangingPunct="0"/>
            <a:r>
              <a:rPr lang="en-US" altLang="zh-CN" sz="2400" i="1">
                <a:latin typeface="Times New Roman" pitchFamily="18" charset="0"/>
              </a:rPr>
              <a:t>z</a:t>
            </a:r>
          </a:p>
        </p:txBody>
      </p:sp>
      <p:sp>
        <p:nvSpPr>
          <p:cNvPr id="332825" name="Rectangle 25"/>
          <p:cNvSpPr>
            <a:spLocks noChangeArrowheads="1"/>
          </p:cNvSpPr>
          <p:nvPr/>
        </p:nvSpPr>
        <p:spPr bwMode="auto">
          <a:xfrm>
            <a:off x="704850" y="1052513"/>
            <a:ext cx="3371850" cy="457200"/>
          </a:xfrm>
          <a:prstGeom prst="rect">
            <a:avLst/>
          </a:prstGeom>
          <a:noFill/>
          <a:ln w="9525">
            <a:noFill/>
            <a:miter lim="800000"/>
            <a:headEnd/>
            <a:tailEnd/>
          </a:ln>
        </p:spPr>
        <p:txBody>
          <a:bodyPr wrap="none">
            <a:spAutoFit/>
          </a:bodyPr>
          <a:lstStyle/>
          <a:p>
            <a:pPr eaLnBrk="0" hangingPunct="0"/>
            <a:r>
              <a:rPr lang="en-US" altLang="zh-CN" sz="2400" b="1">
                <a:latin typeface="Times New Roman" pitchFamily="18" charset="0"/>
              </a:rPr>
              <a:t>(3)  </a:t>
            </a:r>
            <a:r>
              <a:rPr lang="en-US" altLang="zh-CN" sz="2400" b="1" i="1">
                <a:latin typeface="Times New Roman" pitchFamily="18" charset="0"/>
              </a:rPr>
              <a:t>J</a:t>
            </a:r>
            <a:r>
              <a:rPr lang="en-US" altLang="zh-CN" sz="2400" b="1">
                <a:latin typeface="Times New Roman" pitchFamily="18" charset="0"/>
              </a:rPr>
              <a:t> </a:t>
            </a:r>
            <a:r>
              <a:rPr lang="zh-CN" altLang="en-US" sz="2400" b="1">
                <a:latin typeface="Times New Roman" pitchFamily="18" charset="0"/>
              </a:rPr>
              <a:t>与转轴的位置有关</a:t>
            </a:r>
          </a:p>
        </p:txBody>
      </p:sp>
      <p:sp>
        <p:nvSpPr>
          <p:cNvPr id="332826" name="Arc 26"/>
          <p:cNvSpPr>
            <a:spLocks/>
          </p:cNvSpPr>
          <p:nvPr/>
        </p:nvSpPr>
        <p:spPr bwMode="auto">
          <a:xfrm flipH="1">
            <a:off x="1023938" y="2000250"/>
            <a:ext cx="471487" cy="146050"/>
          </a:xfrm>
          <a:custGeom>
            <a:avLst/>
            <a:gdLst>
              <a:gd name="T0" fmla="*/ 378292 w 43200"/>
              <a:gd name="T1" fmla="*/ 0 h 38804"/>
              <a:gd name="T2" fmla="*/ 92497 w 43200"/>
              <a:gd name="T3" fmla="*/ 184 h 38804"/>
              <a:gd name="T4" fmla="*/ 235744 w 43200"/>
              <a:gd name="T5" fmla="*/ 64752 h 38804"/>
              <a:gd name="T6" fmla="*/ 0 60000 65536"/>
              <a:gd name="T7" fmla="*/ 0 60000 65536"/>
              <a:gd name="T8" fmla="*/ 0 60000 65536"/>
              <a:gd name="T9" fmla="*/ 0 w 43200"/>
              <a:gd name="T10" fmla="*/ 0 h 38804"/>
              <a:gd name="T11" fmla="*/ 43200 w 43200"/>
              <a:gd name="T12" fmla="*/ 38804 h 38804"/>
            </a:gdLst>
            <a:ahLst/>
            <a:cxnLst>
              <a:cxn ang="T6">
                <a:pos x="T0" y="T1"/>
              </a:cxn>
              <a:cxn ang="T7">
                <a:pos x="T2" y="T3"/>
              </a:cxn>
              <a:cxn ang="T8">
                <a:pos x="T4" y="T5"/>
              </a:cxn>
            </a:cxnLst>
            <a:rect l="T9" t="T10" r="T11" b="T12"/>
            <a:pathLst>
              <a:path w="43200" h="38804" fill="none" extrusionOk="0">
                <a:moveTo>
                  <a:pt x="34660" y="0"/>
                </a:moveTo>
                <a:cubicBezTo>
                  <a:pt x="40040" y="4084"/>
                  <a:pt x="43200" y="10449"/>
                  <a:pt x="43200" y="17204"/>
                </a:cubicBezTo>
                <a:cubicBezTo>
                  <a:pt x="43200" y="29133"/>
                  <a:pt x="33529" y="38804"/>
                  <a:pt x="21600" y="38804"/>
                </a:cubicBezTo>
                <a:cubicBezTo>
                  <a:pt x="9670" y="38804"/>
                  <a:pt x="0" y="29133"/>
                  <a:pt x="0" y="17204"/>
                </a:cubicBezTo>
                <a:cubicBezTo>
                  <a:pt x="-1" y="10478"/>
                  <a:pt x="3133" y="4135"/>
                  <a:pt x="8474" y="48"/>
                </a:cubicBezTo>
              </a:path>
              <a:path w="43200" h="38804" stroke="0" extrusionOk="0">
                <a:moveTo>
                  <a:pt x="34660" y="0"/>
                </a:moveTo>
                <a:cubicBezTo>
                  <a:pt x="40040" y="4084"/>
                  <a:pt x="43200" y="10449"/>
                  <a:pt x="43200" y="17204"/>
                </a:cubicBezTo>
                <a:cubicBezTo>
                  <a:pt x="43200" y="29133"/>
                  <a:pt x="33529" y="38804"/>
                  <a:pt x="21600" y="38804"/>
                </a:cubicBezTo>
                <a:cubicBezTo>
                  <a:pt x="9670" y="38804"/>
                  <a:pt x="0" y="29133"/>
                  <a:pt x="0" y="17204"/>
                </a:cubicBezTo>
                <a:cubicBezTo>
                  <a:pt x="-1" y="10478"/>
                  <a:pt x="3133" y="4135"/>
                  <a:pt x="8474" y="48"/>
                </a:cubicBezTo>
                <a:lnTo>
                  <a:pt x="21600" y="17204"/>
                </a:lnTo>
                <a:close/>
              </a:path>
            </a:pathLst>
          </a:custGeom>
          <a:noFill/>
          <a:ln w="28575">
            <a:solidFill>
              <a:srgbClr val="0000FF"/>
            </a:solidFill>
            <a:round/>
            <a:headEnd/>
            <a:tailEnd type="triangle" w="med" len="med"/>
          </a:ln>
        </p:spPr>
        <p:txBody>
          <a:bodyPr wrap="none" anchor="ctr"/>
          <a:lstStyle/>
          <a:p>
            <a:endParaRPr lang="zh-CN" altLang="en-US"/>
          </a:p>
        </p:txBody>
      </p:sp>
      <p:sp>
        <p:nvSpPr>
          <p:cNvPr id="332827" name="Arc 27"/>
          <p:cNvSpPr>
            <a:spLocks/>
          </p:cNvSpPr>
          <p:nvPr/>
        </p:nvSpPr>
        <p:spPr bwMode="auto">
          <a:xfrm flipH="1">
            <a:off x="6284913" y="2058988"/>
            <a:ext cx="471487" cy="146050"/>
          </a:xfrm>
          <a:custGeom>
            <a:avLst/>
            <a:gdLst>
              <a:gd name="T0" fmla="*/ 378292 w 43200"/>
              <a:gd name="T1" fmla="*/ 0 h 38804"/>
              <a:gd name="T2" fmla="*/ 92497 w 43200"/>
              <a:gd name="T3" fmla="*/ 184 h 38804"/>
              <a:gd name="T4" fmla="*/ 235744 w 43200"/>
              <a:gd name="T5" fmla="*/ 64752 h 38804"/>
              <a:gd name="T6" fmla="*/ 0 60000 65536"/>
              <a:gd name="T7" fmla="*/ 0 60000 65536"/>
              <a:gd name="T8" fmla="*/ 0 60000 65536"/>
              <a:gd name="T9" fmla="*/ 0 w 43200"/>
              <a:gd name="T10" fmla="*/ 0 h 38804"/>
              <a:gd name="T11" fmla="*/ 43200 w 43200"/>
              <a:gd name="T12" fmla="*/ 38804 h 38804"/>
            </a:gdLst>
            <a:ahLst/>
            <a:cxnLst>
              <a:cxn ang="T6">
                <a:pos x="T0" y="T1"/>
              </a:cxn>
              <a:cxn ang="T7">
                <a:pos x="T2" y="T3"/>
              </a:cxn>
              <a:cxn ang="T8">
                <a:pos x="T4" y="T5"/>
              </a:cxn>
            </a:cxnLst>
            <a:rect l="T9" t="T10" r="T11" b="T12"/>
            <a:pathLst>
              <a:path w="43200" h="38804" fill="none" extrusionOk="0">
                <a:moveTo>
                  <a:pt x="34660" y="0"/>
                </a:moveTo>
                <a:cubicBezTo>
                  <a:pt x="40040" y="4084"/>
                  <a:pt x="43200" y="10449"/>
                  <a:pt x="43200" y="17204"/>
                </a:cubicBezTo>
                <a:cubicBezTo>
                  <a:pt x="43200" y="29133"/>
                  <a:pt x="33529" y="38804"/>
                  <a:pt x="21600" y="38804"/>
                </a:cubicBezTo>
                <a:cubicBezTo>
                  <a:pt x="9670" y="38804"/>
                  <a:pt x="0" y="29133"/>
                  <a:pt x="0" y="17204"/>
                </a:cubicBezTo>
                <a:cubicBezTo>
                  <a:pt x="-1" y="10478"/>
                  <a:pt x="3133" y="4135"/>
                  <a:pt x="8474" y="48"/>
                </a:cubicBezTo>
              </a:path>
              <a:path w="43200" h="38804" stroke="0" extrusionOk="0">
                <a:moveTo>
                  <a:pt x="34660" y="0"/>
                </a:moveTo>
                <a:cubicBezTo>
                  <a:pt x="40040" y="4084"/>
                  <a:pt x="43200" y="10449"/>
                  <a:pt x="43200" y="17204"/>
                </a:cubicBezTo>
                <a:cubicBezTo>
                  <a:pt x="43200" y="29133"/>
                  <a:pt x="33529" y="38804"/>
                  <a:pt x="21600" y="38804"/>
                </a:cubicBezTo>
                <a:cubicBezTo>
                  <a:pt x="9670" y="38804"/>
                  <a:pt x="0" y="29133"/>
                  <a:pt x="0" y="17204"/>
                </a:cubicBezTo>
                <a:cubicBezTo>
                  <a:pt x="-1" y="10478"/>
                  <a:pt x="3133" y="4135"/>
                  <a:pt x="8474" y="48"/>
                </a:cubicBezTo>
                <a:lnTo>
                  <a:pt x="21600" y="17204"/>
                </a:lnTo>
                <a:close/>
              </a:path>
            </a:pathLst>
          </a:custGeom>
          <a:noFill/>
          <a:ln w="28575">
            <a:solidFill>
              <a:srgbClr val="0000FF"/>
            </a:solidFill>
            <a:round/>
            <a:headEnd/>
            <a:tailEnd type="triangle" w="med" len="med"/>
          </a:ln>
        </p:spPr>
        <p:txBody>
          <a:bodyPr wrap="none" anchor="ct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2825"/>
                                        </p:tgtEl>
                                        <p:attrNameLst>
                                          <p:attrName>style.visibility</p:attrName>
                                        </p:attrNameLst>
                                      </p:cBhvr>
                                      <p:to>
                                        <p:strVal val="visible"/>
                                      </p:to>
                                    </p:set>
                                    <p:animEffect transition="in" filter="wipe(left)">
                                      <p:cBhvr>
                                        <p:cTn id="7" dur="500"/>
                                        <p:tgtEl>
                                          <p:spTgt spid="3328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2802"/>
                                        </p:tgtEl>
                                        <p:attrNameLst>
                                          <p:attrName>style.visibility</p:attrName>
                                        </p:attrNameLst>
                                      </p:cBhvr>
                                      <p:to>
                                        <p:strVal val="visible"/>
                                      </p:to>
                                    </p:set>
                                    <p:animEffect transition="in" filter="wipe(left)">
                                      <p:cBhvr>
                                        <p:cTn id="12" dur="500"/>
                                        <p:tgtEl>
                                          <p:spTgt spid="33280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2804"/>
                                        </p:tgtEl>
                                        <p:attrNameLst>
                                          <p:attrName>style.visibility</p:attrName>
                                        </p:attrNameLst>
                                      </p:cBhvr>
                                      <p:to>
                                        <p:strVal val="visible"/>
                                      </p:to>
                                    </p:set>
                                    <p:animEffect transition="in" filter="wipe(left)">
                                      <p:cBhvr>
                                        <p:cTn id="17" dur="500"/>
                                        <p:tgtEl>
                                          <p:spTgt spid="33280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2803"/>
                                        </p:tgtEl>
                                        <p:attrNameLst>
                                          <p:attrName>style.visibility</p:attrName>
                                        </p:attrNameLst>
                                      </p:cBhvr>
                                      <p:to>
                                        <p:strVal val="visible"/>
                                      </p:to>
                                    </p:set>
                                    <p:animEffect transition="in" filter="wipe(left)">
                                      <p:cBhvr>
                                        <p:cTn id="22" dur="500"/>
                                        <p:tgtEl>
                                          <p:spTgt spid="33280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2810"/>
                                        </p:tgtEl>
                                        <p:attrNameLst>
                                          <p:attrName>style.visibility</p:attrName>
                                        </p:attrNameLst>
                                      </p:cBhvr>
                                      <p:to>
                                        <p:strVal val="visible"/>
                                      </p:to>
                                    </p:set>
                                    <p:animEffect transition="in" filter="wipe(left)">
                                      <p:cBhvr>
                                        <p:cTn id="27" dur="500"/>
                                        <p:tgtEl>
                                          <p:spTgt spid="3328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32806"/>
                                        </p:tgtEl>
                                        <p:attrNameLst>
                                          <p:attrName>style.visibility</p:attrName>
                                        </p:attrNameLst>
                                      </p:cBhvr>
                                      <p:to>
                                        <p:strVal val="visible"/>
                                      </p:to>
                                    </p:set>
                                    <p:animEffect transition="in" filter="wipe(left)">
                                      <p:cBhvr>
                                        <p:cTn id="32" dur="500"/>
                                        <p:tgtEl>
                                          <p:spTgt spid="33280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32807"/>
                                        </p:tgtEl>
                                        <p:attrNameLst>
                                          <p:attrName>style.visibility</p:attrName>
                                        </p:attrNameLst>
                                      </p:cBhvr>
                                      <p:to>
                                        <p:strVal val="visible"/>
                                      </p:to>
                                    </p:set>
                                    <p:animEffect transition="in" filter="wipe(left)">
                                      <p:cBhvr>
                                        <p:cTn id="37" dur="500"/>
                                        <p:tgtEl>
                                          <p:spTgt spid="33280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32808"/>
                                        </p:tgtEl>
                                        <p:attrNameLst>
                                          <p:attrName>style.visibility</p:attrName>
                                        </p:attrNameLst>
                                      </p:cBhvr>
                                      <p:to>
                                        <p:strVal val="visible"/>
                                      </p:to>
                                    </p:set>
                                    <p:animEffect transition="in" filter="wipe(left)">
                                      <p:cBhvr>
                                        <p:cTn id="42" dur="500"/>
                                        <p:tgtEl>
                                          <p:spTgt spid="33280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32805"/>
                                        </p:tgtEl>
                                        <p:attrNameLst>
                                          <p:attrName>style.visibility</p:attrName>
                                        </p:attrNameLst>
                                      </p:cBhvr>
                                      <p:to>
                                        <p:strVal val="visible"/>
                                      </p:to>
                                    </p:set>
                                    <p:animEffect transition="in" filter="wipe(left)">
                                      <p:cBhvr>
                                        <p:cTn id="47" dur="500"/>
                                        <p:tgtEl>
                                          <p:spTgt spid="33280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32809"/>
                                        </p:tgtEl>
                                        <p:attrNameLst>
                                          <p:attrName>style.visibility</p:attrName>
                                        </p:attrNameLst>
                                      </p:cBhvr>
                                      <p:to>
                                        <p:strVal val="visible"/>
                                      </p:to>
                                    </p:set>
                                    <p:animEffect transition="in" filter="wipe(left)">
                                      <p:cBhvr>
                                        <p:cTn id="52" dur="500"/>
                                        <p:tgtEl>
                                          <p:spTgt spid="33280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32826"/>
                                        </p:tgtEl>
                                        <p:attrNameLst>
                                          <p:attrName>style.visibility</p:attrName>
                                        </p:attrNameLst>
                                      </p:cBhvr>
                                      <p:to>
                                        <p:strVal val="visible"/>
                                      </p:to>
                                    </p:set>
                                    <p:animEffect transition="in" filter="wipe(down)">
                                      <p:cBhvr>
                                        <p:cTn id="57" dur="500"/>
                                        <p:tgtEl>
                                          <p:spTgt spid="33282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32811"/>
                                        </p:tgtEl>
                                        <p:attrNameLst>
                                          <p:attrName>style.visibility</p:attrName>
                                        </p:attrNameLst>
                                      </p:cBhvr>
                                      <p:to>
                                        <p:strVal val="visible"/>
                                      </p:to>
                                    </p:set>
                                    <p:animEffect transition="in" filter="wipe(left)">
                                      <p:cBhvr>
                                        <p:cTn id="62" dur="500"/>
                                        <p:tgtEl>
                                          <p:spTgt spid="33281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32812"/>
                                        </p:tgtEl>
                                        <p:attrNameLst>
                                          <p:attrName>style.visibility</p:attrName>
                                        </p:attrNameLst>
                                      </p:cBhvr>
                                      <p:to>
                                        <p:strVal val="visible"/>
                                      </p:to>
                                    </p:set>
                                    <p:animEffect transition="in" filter="wipe(left)">
                                      <p:cBhvr>
                                        <p:cTn id="67" dur="500"/>
                                        <p:tgtEl>
                                          <p:spTgt spid="33281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32813"/>
                                        </p:tgtEl>
                                        <p:attrNameLst>
                                          <p:attrName>style.visibility</p:attrName>
                                        </p:attrNameLst>
                                      </p:cBhvr>
                                      <p:to>
                                        <p:strVal val="visible"/>
                                      </p:to>
                                    </p:set>
                                    <p:animEffect transition="in" filter="wipe(left)">
                                      <p:cBhvr>
                                        <p:cTn id="72" dur="500"/>
                                        <p:tgtEl>
                                          <p:spTgt spid="33281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32815"/>
                                        </p:tgtEl>
                                        <p:attrNameLst>
                                          <p:attrName>style.visibility</p:attrName>
                                        </p:attrNameLst>
                                      </p:cBhvr>
                                      <p:to>
                                        <p:strVal val="visible"/>
                                      </p:to>
                                    </p:set>
                                    <p:animEffect transition="in" filter="wipe(left)">
                                      <p:cBhvr>
                                        <p:cTn id="77" dur="500"/>
                                        <p:tgtEl>
                                          <p:spTgt spid="33281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32814"/>
                                        </p:tgtEl>
                                        <p:attrNameLst>
                                          <p:attrName>style.visibility</p:attrName>
                                        </p:attrNameLst>
                                      </p:cBhvr>
                                      <p:to>
                                        <p:strVal val="visible"/>
                                      </p:to>
                                    </p:set>
                                    <p:animEffect transition="in" filter="wipe(left)">
                                      <p:cBhvr>
                                        <p:cTn id="82" dur="500"/>
                                        <p:tgtEl>
                                          <p:spTgt spid="33281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332817"/>
                                        </p:tgtEl>
                                        <p:attrNameLst>
                                          <p:attrName>style.visibility</p:attrName>
                                        </p:attrNameLst>
                                      </p:cBhvr>
                                      <p:to>
                                        <p:strVal val="visible"/>
                                      </p:to>
                                    </p:set>
                                    <p:animEffect transition="in" filter="wipe(left)">
                                      <p:cBhvr>
                                        <p:cTn id="87" dur="500"/>
                                        <p:tgtEl>
                                          <p:spTgt spid="33281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332822"/>
                                        </p:tgtEl>
                                        <p:attrNameLst>
                                          <p:attrName>style.visibility</p:attrName>
                                        </p:attrNameLst>
                                      </p:cBhvr>
                                      <p:to>
                                        <p:strVal val="visible"/>
                                      </p:to>
                                    </p:set>
                                    <p:animEffect transition="in" filter="wipe(left)">
                                      <p:cBhvr>
                                        <p:cTn id="92" dur="500"/>
                                        <p:tgtEl>
                                          <p:spTgt spid="332822"/>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332818"/>
                                        </p:tgtEl>
                                        <p:attrNameLst>
                                          <p:attrName>style.visibility</p:attrName>
                                        </p:attrNameLst>
                                      </p:cBhvr>
                                      <p:to>
                                        <p:strVal val="visible"/>
                                      </p:to>
                                    </p:set>
                                    <p:animEffect transition="in" filter="wipe(left)">
                                      <p:cBhvr>
                                        <p:cTn id="97" dur="500"/>
                                        <p:tgtEl>
                                          <p:spTgt spid="332818"/>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332819"/>
                                        </p:tgtEl>
                                        <p:attrNameLst>
                                          <p:attrName>style.visibility</p:attrName>
                                        </p:attrNameLst>
                                      </p:cBhvr>
                                      <p:to>
                                        <p:strVal val="visible"/>
                                      </p:to>
                                    </p:set>
                                    <p:animEffect transition="in" filter="wipe(left)">
                                      <p:cBhvr>
                                        <p:cTn id="102" dur="500"/>
                                        <p:tgtEl>
                                          <p:spTgt spid="332819"/>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332820"/>
                                        </p:tgtEl>
                                        <p:attrNameLst>
                                          <p:attrName>style.visibility</p:attrName>
                                        </p:attrNameLst>
                                      </p:cBhvr>
                                      <p:to>
                                        <p:strVal val="visible"/>
                                      </p:to>
                                    </p:set>
                                    <p:animEffect transition="in" filter="wipe(left)">
                                      <p:cBhvr>
                                        <p:cTn id="107" dur="500"/>
                                        <p:tgtEl>
                                          <p:spTgt spid="33282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332816"/>
                                        </p:tgtEl>
                                        <p:attrNameLst>
                                          <p:attrName>style.visibility</p:attrName>
                                        </p:attrNameLst>
                                      </p:cBhvr>
                                      <p:to>
                                        <p:strVal val="visible"/>
                                      </p:to>
                                    </p:set>
                                    <p:animEffect transition="in" filter="wipe(left)">
                                      <p:cBhvr>
                                        <p:cTn id="112" dur="500"/>
                                        <p:tgtEl>
                                          <p:spTgt spid="332816"/>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332821"/>
                                        </p:tgtEl>
                                        <p:attrNameLst>
                                          <p:attrName>style.visibility</p:attrName>
                                        </p:attrNameLst>
                                      </p:cBhvr>
                                      <p:to>
                                        <p:strVal val="visible"/>
                                      </p:to>
                                    </p:set>
                                    <p:animEffect transition="in" filter="wipe(left)">
                                      <p:cBhvr>
                                        <p:cTn id="117" dur="500"/>
                                        <p:tgtEl>
                                          <p:spTgt spid="332821"/>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332827"/>
                                        </p:tgtEl>
                                        <p:attrNameLst>
                                          <p:attrName>style.visibility</p:attrName>
                                        </p:attrNameLst>
                                      </p:cBhvr>
                                      <p:to>
                                        <p:strVal val="visible"/>
                                      </p:to>
                                    </p:set>
                                    <p:animEffect transition="in" filter="wipe(down)">
                                      <p:cBhvr>
                                        <p:cTn id="122" dur="500"/>
                                        <p:tgtEl>
                                          <p:spTgt spid="332827"/>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332824"/>
                                        </p:tgtEl>
                                        <p:attrNameLst>
                                          <p:attrName>style.visibility</p:attrName>
                                        </p:attrNameLst>
                                      </p:cBhvr>
                                      <p:to>
                                        <p:strVal val="visible"/>
                                      </p:to>
                                    </p:set>
                                    <p:animEffect transition="in" filter="wipe(left)">
                                      <p:cBhvr>
                                        <p:cTn id="127" dur="500"/>
                                        <p:tgtEl>
                                          <p:spTgt spid="332824"/>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nodeType="clickEffect">
                                  <p:stCondLst>
                                    <p:cond delay="0"/>
                                  </p:stCondLst>
                                  <p:childTnLst>
                                    <p:set>
                                      <p:cBhvr>
                                        <p:cTn id="131" dur="1" fill="hold">
                                          <p:stCondLst>
                                            <p:cond delay="0"/>
                                          </p:stCondLst>
                                        </p:cTn>
                                        <p:tgtEl>
                                          <p:spTgt spid="332823"/>
                                        </p:tgtEl>
                                        <p:attrNameLst>
                                          <p:attrName>style.visibility</p:attrName>
                                        </p:attrNameLst>
                                      </p:cBhvr>
                                      <p:to>
                                        <p:strVal val="visible"/>
                                      </p:to>
                                    </p:set>
                                    <p:animEffect transition="in" filter="wipe(left)">
                                      <p:cBhvr>
                                        <p:cTn id="132" dur="500"/>
                                        <p:tgtEl>
                                          <p:spTgt spid="332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2" grpId="0" autoUpdateAnimBg="0"/>
      <p:bldP spid="332803" grpId="0" animBg="1"/>
      <p:bldP spid="332804" grpId="0" animBg="1"/>
      <p:bldP spid="332805" grpId="0" animBg="1"/>
      <p:bldP spid="332806" grpId="0" autoUpdateAnimBg="0"/>
      <p:bldP spid="332807" grpId="0" animBg="1"/>
      <p:bldP spid="332808" grpId="0" autoUpdateAnimBg="0"/>
      <p:bldP spid="332809" grpId="0" autoUpdateAnimBg="0"/>
      <p:bldP spid="332810" grpId="0" autoUpdateAnimBg="0"/>
      <p:bldP spid="332811" grpId="0" autoUpdateAnimBg="0"/>
      <p:bldP spid="332813" grpId="0" animBg="1"/>
      <p:bldP spid="332814" grpId="0" animBg="1"/>
      <p:bldP spid="332815" grpId="0" animBg="1"/>
      <p:bldP spid="332816" grpId="0" animBg="1"/>
      <p:bldP spid="332817" grpId="0" autoUpdateAnimBg="0"/>
      <p:bldP spid="332818" grpId="0" autoUpdateAnimBg="0"/>
      <p:bldP spid="332819" grpId="0" animBg="1"/>
      <p:bldP spid="332820" grpId="0" autoUpdateAnimBg="0"/>
      <p:bldP spid="332821" grpId="0" autoUpdateAnimBg="0"/>
      <p:bldP spid="332822" grpId="0" autoUpdateAnimBg="0"/>
      <p:bldP spid="332824" grpId="0" autoUpdateAnimBg="0"/>
      <p:bldP spid="332825" grpId="0" autoUpdateAnimBg="0"/>
      <p:bldP spid="332826" grpId="0" animBg="1"/>
      <p:bldP spid="3328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ext Box 2"/>
          <p:cNvSpPr txBox="1">
            <a:spLocks noChangeArrowheads="1"/>
          </p:cNvSpPr>
          <p:nvPr/>
        </p:nvSpPr>
        <p:spPr bwMode="auto">
          <a:xfrm>
            <a:off x="1143000" y="668338"/>
            <a:ext cx="5157788" cy="579437"/>
          </a:xfrm>
          <a:prstGeom prst="rect">
            <a:avLst/>
          </a:prstGeom>
          <a:noFill/>
          <a:ln w="9525">
            <a:noFill/>
            <a:miter lim="800000"/>
            <a:headEnd/>
            <a:tailEnd/>
          </a:ln>
          <a:effectLst/>
        </p:spPr>
        <p:txBody>
          <a:bodyPr>
            <a:spAutoFit/>
          </a:bodyPr>
          <a:lstStyle/>
          <a:p>
            <a:pPr>
              <a:defRPr/>
            </a:pPr>
            <a:r>
              <a:rPr kumimoji="1" lang="en-US" altLang="zh-CN" sz="3200" b="1">
                <a:solidFill>
                  <a:srgbClr val="FF0000"/>
                </a:solidFill>
                <a:effectLst>
                  <a:outerShdw blurRad="38100" dist="38100" dir="2700000" algn="tl">
                    <a:srgbClr val="C0C0C0"/>
                  </a:outerShdw>
                </a:effectLst>
                <a:latin typeface="宋体" pitchFamily="2" charset="-122"/>
                <a:ea typeface="宋体" pitchFamily="2" charset="-122"/>
              </a:rPr>
              <a:t>§</a:t>
            </a:r>
            <a:r>
              <a:rPr kumimoji="1" lang="en-US" altLang="zh-CN" sz="3200" b="1">
                <a:solidFill>
                  <a:srgbClr val="FF0000"/>
                </a:solidFill>
                <a:effectLst>
                  <a:outerShdw blurRad="38100" dist="38100" dir="2700000" algn="tl">
                    <a:srgbClr val="C0C0C0"/>
                  </a:outerShdw>
                </a:effectLst>
                <a:latin typeface="Times New Roman" pitchFamily="18" charset="0"/>
                <a:ea typeface="宋体" pitchFamily="2" charset="-122"/>
              </a:rPr>
              <a:t>5.1</a:t>
            </a:r>
            <a:r>
              <a:rPr kumimoji="1" lang="en-US" altLang="zh-CN" sz="3200" b="1">
                <a:solidFill>
                  <a:srgbClr val="FF0000"/>
                </a:solidFill>
                <a:effectLst>
                  <a:outerShdw blurRad="38100" dist="38100" dir="2700000" algn="tl">
                    <a:srgbClr val="C0C0C0"/>
                  </a:outerShdw>
                </a:effectLst>
                <a:latin typeface="宋体" pitchFamily="2" charset="-122"/>
                <a:ea typeface="宋体" pitchFamily="2" charset="-122"/>
              </a:rPr>
              <a:t>  </a:t>
            </a:r>
            <a:r>
              <a:rPr kumimoji="1" lang="zh-CN" altLang="en-US" sz="3200" b="1">
                <a:solidFill>
                  <a:srgbClr val="FF0000"/>
                </a:solidFill>
                <a:effectLst>
                  <a:outerShdw blurRad="38100" dist="38100" dir="2700000" algn="tl">
                    <a:srgbClr val="C0C0C0"/>
                  </a:outerShdw>
                </a:effectLst>
                <a:latin typeface="宋体" pitchFamily="2" charset="-122"/>
                <a:ea typeface="宋体" pitchFamily="2" charset="-122"/>
              </a:rPr>
              <a:t>角动量  转动惯量  </a:t>
            </a:r>
          </a:p>
        </p:txBody>
      </p:sp>
      <p:sp>
        <p:nvSpPr>
          <p:cNvPr id="203821" name="Text Box 3"/>
          <p:cNvSpPr txBox="1">
            <a:spLocks noChangeArrowheads="1"/>
          </p:cNvSpPr>
          <p:nvPr/>
        </p:nvSpPr>
        <p:spPr bwMode="auto">
          <a:xfrm>
            <a:off x="395288" y="1541463"/>
            <a:ext cx="7272337" cy="519112"/>
          </a:xfrm>
          <a:prstGeom prst="rect">
            <a:avLst/>
          </a:prstGeom>
          <a:noFill/>
          <a:ln w="9525">
            <a:noFill/>
            <a:miter lim="800000"/>
            <a:headEnd/>
            <a:tailEnd/>
          </a:ln>
        </p:spPr>
        <p:txBody>
          <a:bodyPr>
            <a:spAutoFit/>
          </a:bodyPr>
          <a:lstStyle/>
          <a:p>
            <a:r>
              <a:rPr kumimoji="1" lang="zh-CN" altLang="en-US" sz="2800" b="1">
                <a:solidFill>
                  <a:srgbClr val="0000FF"/>
                </a:solidFill>
                <a:latin typeface="Times New Roman" pitchFamily="18" charset="0"/>
              </a:rPr>
              <a:t>下列两种情况下，系统的总动量为多少？</a:t>
            </a:r>
          </a:p>
        </p:txBody>
      </p:sp>
      <p:pic>
        <p:nvPicPr>
          <p:cNvPr id="203822" name="Picture 41">
            <a:hlinkClick r:id="rId4"/>
          </p:cNvPr>
          <p:cNvPicPr>
            <a:picLocks noChangeAspect="1" noChangeArrowheads="1"/>
          </p:cNvPicPr>
          <p:nvPr/>
        </p:nvPicPr>
        <p:blipFill>
          <a:blip r:embed="rId5"/>
          <a:srcRect/>
          <a:stretch>
            <a:fillRect/>
          </a:stretch>
        </p:blipFill>
        <p:spPr bwMode="auto">
          <a:xfrm>
            <a:off x="827088" y="2276475"/>
            <a:ext cx="3384550" cy="2867025"/>
          </a:xfrm>
          <a:prstGeom prst="rect">
            <a:avLst/>
          </a:prstGeom>
          <a:noFill/>
          <a:ln w="9525">
            <a:noFill/>
            <a:miter lim="800000"/>
            <a:headEnd/>
            <a:tailEnd/>
          </a:ln>
        </p:spPr>
      </p:pic>
      <p:graphicFrame>
        <p:nvGraphicFramePr>
          <p:cNvPr id="203818" name="Object 42"/>
          <p:cNvGraphicFramePr>
            <a:graphicFrameLocks noChangeAspect="1"/>
          </p:cNvGraphicFramePr>
          <p:nvPr/>
        </p:nvGraphicFramePr>
        <p:xfrm>
          <a:off x="4714875" y="3211513"/>
          <a:ext cx="1295400" cy="542925"/>
        </p:xfrm>
        <a:graphic>
          <a:graphicData uri="http://schemas.openxmlformats.org/presentationml/2006/ole">
            <mc:AlternateContent xmlns:mc="http://schemas.openxmlformats.org/markup-compatibility/2006">
              <mc:Choice xmlns:v="urn:schemas-microsoft-com:vml" Requires="v">
                <p:oleObj spid="_x0000_s203840" name="公式" r:id="rId6" imgW="546180" imgH="228818" progId="Equation.3">
                  <p:embed/>
                </p:oleObj>
              </mc:Choice>
              <mc:Fallback>
                <p:oleObj name="公式" r:id="rId6" imgW="546180" imgH="228818" progId="Equation.3">
                  <p:embed/>
                  <p:pic>
                    <p:nvPicPr>
                      <p:cNvPr id="0" name="Picture 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4875" y="3211513"/>
                        <a:ext cx="12954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3819" name="Object 43"/>
          <p:cNvGraphicFramePr>
            <a:graphicFrameLocks noChangeAspect="1"/>
          </p:cNvGraphicFramePr>
          <p:nvPr/>
        </p:nvGraphicFramePr>
        <p:xfrm>
          <a:off x="6011863" y="3241675"/>
          <a:ext cx="646112" cy="477838"/>
        </p:xfrm>
        <a:graphic>
          <a:graphicData uri="http://schemas.openxmlformats.org/presentationml/2006/ole">
            <mc:AlternateContent xmlns:mc="http://schemas.openxmlformats.org/markup-compatibility/2006">
              <mc:Choice xmlns:v="urn:schemas-microsoft-com:vml" Requires="v">
                <p:oleObj spid="_x0000_s203841" name="公式" r:id="rId8" imgW="241199" imgH="177809" progId="Equation.3">
                  <p:embed/>
                </p:oleObj>
              </mc:Choice>
              <mc:Fallback>
                <p:oleObj name="公式" r:id="rId8" imgW="241199" imgH="177809" progId="Equation.3">
                  <p:embed/>
                  <p:pic>
                    <p:nvPicPr>
                      <p:cNvPr id="0" name="Picture 4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11863" y="3241675"/>
                        <a:ext cx="646112"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3820" name="Text Box 44"/>
          <p:cNvSpPr txBox="1">
            <a:spLocks noChangeArrowheads="1"/>
          </p:cNvSpPr>
          <p:nvPr/>
        </p:nvSpPr>
        <p:spPr bwMode="auto">
          <a:xfrm>
            <a:off x="496888" y="5229225"/>
            <a:ext cx="7920037" cy="946150"/>
          </a:xfrm>
          <a:prstGeom prst="rect">
            <a:avLst/>
          </a:prstGeom>
          <a:noFill/>
          <a:ln w="9525">
            <a:noFill/>
            <a:miter lim="800000"/>
            <a:headEnd/>
            <a:tailEnd/>
          </a:ln>
        </p:spPr>
        <p:txBody>
          <a:bodyPr>
            <a:spAutoFit/>
          </a:bodyPr>
          <a:lstStyle/>
          <a:p>
            <a:pPr>
              <a:spcBef>
                <a:spcPct val="50000"/>
              </a:spcBef>
            </a:pPr>
            <a:r>
              <a:rPr lang="zh-CN" altLang="en-US" sz="2800" b="1">
                <a:latin typeface="楷体_GB2312"/>
                <a:ea typeface="楷体_GB2312"/>
                <a:cs typeface="楷体_GB2312"/>
              </a:rPr>
              <a:t>只用动量还不能准确描述转动物体的运动强度，为此引入一个新物理量</a:t>
            </a:r>
            <a:r>
              <a:rPr lang="en-US" altLang="zh-CN" sz="2800" b="1">
                <a:ea typeface="楷体_GB2312"/>
                <a:cs typeface="楷体_GB2312"/>
              </a:rPr>
              <a:t>——</a:t>
            </a:r>
            <a:r>
              <a:rPr lang="zh-CN" altLang="en-US" sz="2800" b="1">
                <a:latin typeface="楷体_GB2312"/>
                <a:ea typeface="楷体_GB2312"/>
                <a:cs typeface="楷体_GB2312"/>
              </a:rPr>
              <a:t>角动量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3818"/>
                                        </p:tgtEl>
                                        <p:attrNameLst>
                                          <p:attrName>style.visibility</p:attrName>
                                        </p:attrNameLst>
                                      </p:cBhvr>
                                      <p:to>
                                        <p:strVal val="visible"/>
                                      </p:to>
                                    </p:set>
                                    <p:animEffect transition="in" filter="blinds(horizontal)">
                                      <p:cBhvr>
                                        <p:cTn id="7" dur="500"/>
                                        <p:tgtEl>
                                          <p:spTgt spid="2038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3819"/>
                                        </p:tgtEl>
                                        <p:attrNameLst>
                                          <p:attrName>style.visibility</p:attrName>
                                        </p:attrNameLst>
                                      </p:cBhvr>
                                      <p:to>
                                        <p:strVal val="visible"/>
                                      </p:to>
                                    </p:set>
                                    <p:animEffect transition="in" filter="blinds(horizontal)">
                                      <p:cBhvr>
                                        <p:cTn id="12" dur="500"/>
                                        <p:tgtEl>
                                          <p:spTgt spid="2038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3820"/>
                                        </p:tgtEl>
                                        <p:attrNameLst>
                                          <p:attrName>style.visibility</p:attrName>
                                        </p:attrNameLst>
                                      </p:cBhvr>
                                      <p:to>
                                        <p:strVal val="visible"/>
                                      </p:to>
                                    </p:set>
                                    <p:animEffect transition="in" filter="blinds(horizontal)">
                                      <p:cBhvr>
                                        <p:cTn id="17" dur="500"/>
                                        <p:tgtEl>
                                          <p:spTgt spid="203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8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1" name="灯片编号占位符 3"/>
          <p:cNvSpPr>
            <a:spLocks noGrp="1"/>
          </p:cNvSpPr>
          <p:nvPr>
            <p:ph type="sldNum" sz="quarter" idx="12"/>
          </p:nvPr>
        </p:nvSpPr>
        <p:spPr>
          <a:noFill/>
        </p:spPr>
        <p:txBody>
          <a:bodyPr/>
          <a:lstStyle/>
          <a:p>
            <a:fld id="{CDA256E7-5B12-411F-A287-FCC3C0B2492D}" type="slidenum">
              <a:rPr lang="en-US" altLang="zh-CN" smtClean="0">
                <a:ea typeface="宋体" charset="-122"/>
              </a:rPr>
              <a:pPr/>
              <a:t>20</a:t>
            </a:fld>
            <a:r>
              <a:rPr lang="en-US" altLang="zh-CN">
                <a:ea typeface="宋体" charset="-122"/>
              </a:rPr>
              <a:t>/32</a:t>
            </a:r>
          </a:p>
        </p:txBody>
      </p:sp>
      <p:pic>
        <p:nvPicPr>
          <p:cNvPr id="337922" name="Picture 2" descr="200615145439769"/>
          <p:cNvPicPr>
            <a:picLocks noChangeAspect="1" noChangeArrowheads="1"/>
          </p:cNvPicPr>
          <p:nvPr/>
        </p:nvPicPr>
        <p:blipFill>
          <a:blip r:embed="rId3"/>
          <a:srcRect/>
          <a:stretch>
            <a:fillRect/>
          </a:stretch>
        </p:blipFill>
        <p:spPr bwMode="auto">
          <a:xfrm>
            <a:off x="971550" y="1052513"/>
            <a:ext cx="7129463" cy="4329112"/>
          </a:xfrm>
          <a:prstGeom prst="rect">
            <a:avLst/>
          </a:prstGeom>
          <a:noFill/>
          <a:ln w="9525">
            <a:noFill/>
            <a:miter lim="800000"/>
            <a:headEnd/>
            <a:tailEnd/>
          </a:ln>
        </p:spPr>
      </p:pic>
      <p:sp>
        <p:nvSpPr>
          <p:cNvPr id="337923" name="Text Box 3"/>
          <p:cNvSpPr txBox="1">
            <a:spLocks noChangeArrowheads="1"/>
          </p:cNvSpPr>
          <p:nvPr/>
        </p:nvSpPr>
        <p:spPr bwMode="auto">
          <a:xfrm>
            <a:off x="611188" y="5589588"/>
            <a:ext cx="7920037" cy="457200"/>
          </a:xfrm>
          <a:prstGeom prst="rect">
            <a:avLst/>
          </a:prstGeom>
          <a:noFill/>
          <a:ln w="9525">
            <a:noFill/>
            <a:miter lim="800000"/>
            <a:headEnd/>
            <a:tailEnd/>
          </a:ln>
        </p:spPr>
        <p:txBody>
          <a:bodyPr>
            <a:spAutoFit/>
          </a:bodyPr>
          <a:lstStyle/>
          <a:p>
            <a:pPr algn="ctr"/>
            <a:r>
              <a:rPr lang="zh-CN" altLang="en-US" sz="2400" b="1"/>
              <a:t>为什么杂技运动员表演时手里往往都要拿一根杆？</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171" name="Group 35"/>
          <p:cNvGrpSpPr>
            <a:grpSpLocks/>
          </p:cNvGrpSpPr>
          <p:nvPr/>
        </p:nvGrpSpPr>
        <p:grpSpPr bwMode="auto">
          <a:xfrm>
            <a:off x="323850" y="830263"/>
            <a:ext cx="8532813" cy="4327525"/>
            <a:chOff x="204" y="1162"/>
            <a:chExt cx="5375" cy="2726"/>
          </a:xfrm>
        </p:grpSpPr>
        <p:sp>
          <p:nvSpPr>
            <p:cNvPr id="219170" name="Text Box 8"/>
            <p:cNvSpPr txBox="1">
              <a:spLocks noChangeArrowheads="1"/>
            </p:cNvSpPr>
            <p:nvPr/>
          </p:nvSpPr>
          <p:spPr bwMode="auto">
            <a:xfrm>
              <a:off x="204" y="1162"/>
              <a:ext cx="768" cy="327"/>
            </a:xfrm>
            <a:prstGeom prst="rect">
              <a:avLst/>
            </a:prstGeom>
            <a:solidFill>
              <a:srgbClr val="FFFFCC"/>
            </a:solidFill>
            <a:ln w="9525">
              <a:noFill/>
              <a:miter lim="800000"/>
              <a:headEnd/>
              <a:tailEnd/>
            </a:ln>
          </p:spPr>
          <p:txBody>
            <a:bodyPr>
              <a:spAutoFit/>
            </a:bodyPr>
            <a:lstStyle/>
            <a:p>
              <a:pPr>
                <a:spcBef>
                  <a:spcPct val="50000"/>
                </a:spcBef>
              </a:pPr>
              <a:r>
                <a:rPr kumimoji="1" lang="zh-CN" altLang="en-US" sz="2800" b="1">
                  <a:solidFill>
                    <a:srgbClr val="FF0000"/>
                  </a:solidFill>
                  <a:latin typeface="Times New Roman" pitchFamily="18" charset="0"/>
                </a:rPr>
                <a:t>练习</a:t>
              </a:r>
            </a:p>
          </p:txBody>
        </p:sp>
        <p:sp>
          <p:nvSpPr>
            <p:cNvPr id="2" name="Text Box 9"/>
            <p:cNvSpPr txBox="1">
              <a:spLocks noChangeArrowheads="1"/>
            </p:cNvSpPr>
            <p:nvPr/>
          </p:nvSpPr>
          <p:spPr bwMode="auto">
            <a:xfrm>
              <a:off x="204" y="1594"/>
              <a:ext cx="4896" cy="5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1.  </a:t>
              </a:r>
              <a:r>
                <a:rPr kumimoji="1" lang="zh-CN" altLang="en-US" sz="2800" b="1">
                  <a:latin typeface="宋体" charset="-122"/>
                </a:rPr>
                <a:t>由长</a:t>
              </a:r>
              <a:r>
                <a:rPr kumimoji="1" lang="en-US" altLang="zh-CN" sz="2800" b="1" i="1">
                  <a:latin typeface="Times New Roman" pitchFamily="18" charset="0"/>
                </a:rPr>
                <a:t>l </a:t>
              </a:r>
              <a:r>
                <a:rPr kumimoji="1" lang="zh-CN" altLang="en-US" sz="2800" b="1">
                  <a:latin typeface="宋体" charset="-122"/>
                </a:rPr>
                <a:t>的轻杆连接的质点如图所示，求质点系对过</a:t>
              </a:r>
              <a:r>
                <a:rPr kumimoji="1" lang="en-US" altLang="zh-CN" sz="2800" b="1" i="1">
                  <a:latin typeface="Times New Roman" pitchFamily="18" charset="0"/>
                </a:rPr>
                <a:t>A</a:t>
              </a:r>
              <a:r>
                <a:rPr kumimoji="1" lang="zh-CN" altLang="en-US" sz="2800" b="1">
                  <a:latin typeface="宋体" charset="-122"/>
                </a:rPr>
                <a:t>垂直于纸面的轴的转动惯量</a:t>
              </a:r>
            </a:p>
          </p:txBody>
        </p:sp>
        <p:grpSp>
          <p:nvGrpSpPr>
            <p:cNvPr id="219172" name="Group 10"/>
            <p:cNvGrpSpPr>
              <a:grpSpLocks/>
            </p:cNvGrpSpPr>
            <p:nvPr/>
          </p:nvGrpSpPr>
          <p:grpSpPr bwMode="auto">
            <a:xfrm>
              <a:off x="3515" y="2160"/>
              <a:ext cx="2064" cy="1728"/>
              <a:chOff x="3600" y="2448"/>
              <a:chExt cx="2064" cy="1728"/>
            </a:xfrm>
          </p:grpSpPr>
          <p:sp>
            <p:nvSpPr>
              <p:cNvPr id="219173" name="Rectangle 11"/>
              <p:cNvSpPr>
                <a:spLocks noChangeArrowheads="1"/>
              </p:cNvSpPr>
              <p:nvPr/>
            </p:nvSpPr>
            <p:spPr bwMode="auto">
              <a:xfrm>
                <a:off x="3600" y="2448"/>
                <a:ext cx="2064" cy="1728"/>
              </a:xfrm>
              <a:prstGeom prst="rect">
                <a:avLst/>
              </a:prstGeom>
              <a:solidFill>
                <a:srgbClr val="FFFFFF"/>
              </a:solidFill>
              <a:ln w="9525">
                <a:solidFill>
                  <a:schemeClr val="accent1"/>
                </a:solidFill>
                <a:miter lim="800000"/>
                <a:headEnd/>
                <a:tailEnd/>
              </a:ln>
            </p:spPr>
            <p:txBody>
              <a:bodyPr wrap="none" anchor="ctr"/>
              <a:lstStyle/>
              <a:p>
                <a:endParaRPr lang="zh-CN" altLang="en-US"/>
              </a:p>
            </p:txBody>
          </p:sp>
          <p:grpSp>
            <p:nvGrpSpPr>
              <p:cNvPr id="219174" name="Group 12"/>
              <p:cNvGrpSpPr>
                <a:grpSpLocks/>
              </p:cNvGrpSpPr>
              <p:nvPr/>
            </p:nvGrpSpPr>
            <p:grpSpPr bwMode="auto">
              <a:xfrm>
                <a:off x="3779" y="2493"/>
                <a:ext cx="1750" cy="1638"/>
                <a:chOff x="3779" y="2493"/>
                <a:chExt cx="1750" cy="1638"/>
              </a:xfrm>
            </p:grpSpPr>
            <p:sp>
              <p:nvSpPr>
                <p:cNvPr id="219175" name="Oval 13"/>
                <p:cNvSpPr>
                  <a:spLocks noChangeArrowheads="1"/>
                </p:cNvSpPr>
                <p:nvPr/>
              </p:nvSpPr>
              <p:spPr bwMode="auto">
                <a:xfrm>
                  <a:off x="4542" y="3995"/>
                  <a:ext cx="134" cy="136"/>
                </a:xfrm>
                <a:prstGeom prst="ellipse">
                  <a:avLst/>
                </a:prstGeom>
                <a:solidFill>
                  <a:srgbClr val="FF0000"/>
                </a:solidFill>
                <a:ln w="9525">
                  <a:solidFill>
                    <a:srgbClr val="000000"/>
                  </a:solidFill>
                  <a:round/>
                  <a:headEnd/>
                  <a:tailEnd/>
                </a:ln>
              </p:spPr>
              <p:txBody>
                <a:bodyPr wrap="none" anchor="ctr"/>
                <a:lstStyle/>
                <a:p>
                  <a:endParaRPr lang="zh-CN" altLang="en-US"/>
                </a:p>
              </p:txBody>
            </p:sp>
            <p:sp>
              <p:nvSpPr>
                <p:cNvPr id="219176" name="Oval 14"/>
                <p:cNvSpPr>
                  <a:spLocks noChangeArrowheads="1"/>
                </p:cNvSpPr>
                <p:nvPr/>
              </p:nvSpPr>
              <p:spPr bwMode="auto">
                <a:xfrm>
                  <a:off x="5260" y="3267"/>
                  <a:ext cx="134" cy="136"/>
                </a:xfrm>
                <a:prstGeom prst="ellipse">
                  <a:avLst/>
                </a:prstGeom>
                <a:solidFill>
                  <a:srgbClr val="FF0000"/>
                </a:solidFill>
                <a:ln w="9525">
                  <a:solidFill>
                    <a:srgbClr val="000000"/>
                  </a:solidFill>
                  <a:round/>
                  <a:headEnd/>
                  <a:tailEnd/>
                </a:ln>
              </p:spPr>
              <p:txBody>
                <a:bodyPr wrap="none" anchor="ctr"/>
                <a:lstStyle/>
                <a:p>
                  <a:endParaRPr lang="zh-CN" altLang="en-US"/>
                </a:p>
              </p:txBody>
            </p:sp>
            <p:sp>
              <p:nvSpPr>
                <p:cNvPr id="219177" name="Oval 15"/>
                <p:cNvSpPr>
                  <a:spLocks noChangeArrowheads="1"/>
                </p:cNvSpPr>
                <p:nvPr/>
              </p:nvSpPr>
              <p:spPr bwMode="auto">
                <a:xfrm>
                  <a:off x="3824" y="3267"/>
                  <a:ext cx="134" cy="136"/>
                </a:xfrm>
                <a:prstGeom prst="ellipse">
                  <a:avLst/>
                </a:prstGeom>
                <a:solidFill>
                  <a:srgbClr val="FF0000"/>
                </a:solidFill>
                <a:ln w="9525">
                  <a:solidFill>
                    <a:srgbClr val="000000"/>
                  </a:solidFill>
                  <a:round/>
                  <a:headEnd/>
                  <a:tailEnd/>
                </a:ln>
              </p:spPr>
              <p:txBody>
                <a:bodyPr wrap="none" anchor="ctr"/>
                <a:lstStyle/>
                <a:p>
                  <a:endParaRPr lang="zh-CN" altLang="en-US"/>
                </a:p>
              </p:txBody>
            </p:sp>
            <p:sp>
              <p:nvSpPr>
                <p:cNvPr id="219178" name="Oval 16"/>
                <p:cNvSpPr>
                  <a:spLocks noChangeArrowheads="1"/>
                </p:cNvSpPr>
                <p:nvPr/>
              </p:nvSpPr>
              <p:spPr bwMode="auto">
                <a:xfrm>
                  <a:off x="4542" y="2539"/>
                  <a:ext cx="134" cy="136"/>
                </a:xfrm>
                <a:prstGeom prst="ellipse">
                  <a:avLst/>
                </a:prstGeom>
                <a:solidFill>
                  <a:srgbClr val="FF0000"/>
                </a:solidFill>
                <a:ln w="9525">
                  <a:solidFill>
                    <a:srgbClr val="000000"/>
                  </a:solidFill>
                  <a:round/>
                  <a:headEnd/>
                  <a:tailEnd/>
                </a:ln>
              </p:spPr>
              <p:txBody>
                <a:bodyPr wrap="none" anchor="ctr"/>
                <a:lstStyle/>
                <a:p>
                  <a:endParaRPr lang="zh-CN" altLang="en-US"/>
                </a:p>
              </p:txBody>
            </p:sp>
            <p:sp>
              <p:nvSpPr>
                <p:cNvPr id="219179" name="Oval 17"/>
                <p:cNvSpPr>
                  <a:spLocks noChangeArrowheads="1"/>
                </p:cNvSpPr>
                <p:nvPr/>
              </p:nvSpPr>
              <p:spPr bwMode="auto">
                <a:xfrm>
                  <a:off x="4542" y="3267"/>
                  <a:ext cx="134" cy="136"/>
                </a:xfrm>
                <a:prstGeom prst="ellipse">
                  <a:avLst/>
                </a:prstGeom>
                <a:solidFill>
                  <a:srgbClr val="FF0000"/>
                </a:solidFill>
                <a:ln w="9525">
                  <a:solidFill>
                    <a:srgbClr val="000000"/>
                  </a:solidFill>
                  <a:round/>
                  <a:headEnd/>
                  <a:tailEnd/>
                </a:ln>
              </p:spPr>
              <p:txBody>
                <a:bodyPr wrap="none" anchor="ctr"/>
                <a:lstStyle/>
                <a:p>
                  <a:endParaRPr lang="zh-CN" altLang="en-US"/>
                </a:p>
              </p:txBody>
            </p:sp>
            <p:sp>
              <p:nvSpPr>
                <p:cNvPr id="219180" name="Rectangle 18" descr="宽下对角线"/>
                <p:cNvSpPr>
                  <a:spLocks noChangeArrowheads="1"/>
                </p:cNvSpPr>
                <p:nvPr/>
              </p:nvSpPr>
              <p:spPr bwMode="auto">
                <a:xfrm>
                  <a:off x="4676" y="3312"/>
                  <a:ext cx="584" cy="46"/>
                </a:xfrm>
                <a:prstGeom prst="rect">
                  <a:avLst/>
                </a:prstGeom>
                <a:blipFill dpi="0" rotWithShape="0">
                  <a:blip r:embed="rId4"/>
                  <a:srcRect/>
                  <a:tile tx="0" ty="0" sx="100000" sy="100000" flip="none" algn="tl"/>
                </a:blipFill>
                <a:ln w="9525">
                  <a:solidFill>
                    <a:srgbClr val="000000"/>
                  </a:solidFill>
                  <a:miter lim="800000"/>
                  <a:headEnd/>
                  <a:tailEnd/>
                </a:ln>
              </p:spPr>
              <p:txBody>
                <a:bodyPr wrap="none" anchor="ctr"/>
                <a:lstStyle/>
                <a:p>
                  <a:endParaRPr lang="zh-CN" altLang="en-US"/>
                </a:p>
              </p:txBody>
            </p:sp>
            <p:sp>
              <p:nvSpPr>
                <p:cNvPr id="219181" name="Rectangle 19" descr="宽下对角线"/>
                <p:cNvSpPr>
                  <a:spLocks noChangeArrowheads="1"/>
                </p:cNvSpPr>
                <p:nvPr/>
              </p:nvSpPr>
              <p:spPr bwMode="auto">
                <a:xfrm rot="-5389854">
                  <a:off x="4314" y="3676"/>
                  <a:ext cx="592" cy="45"/>
                </a:xfrm>
                <a:prstGeom prst="rect">
                  <a:avLst/>
                </a:prstGeom>
                <a:blipFill dpi="0" rotWithShape="0">
                  <a:blip r:embed="rId4"/>
                  <a:srcRect/>
                  <a:tile tx="0" ty="0" sx="100000" sy="100000" flip="none" algn="tl"/>
                </a:blipFill>
                <a:ln w="9525">
                  <a:solidFill>
                    <a:srgbClr val="000000"/>
                  </a:solidFill>
                  <a:miter lim="800000"/>
                  <a:headEnd/>
                  <a:tailEnd/>
                </a:ln>
              </p:spPr>
              <p:txBody>
                <a:bodyPr wrap="none" anchor="ctr"/>
                <a:lstStyle/>
                <a:p>
                  <a:endParaRPr lang="zh-CN" altLang="en-US"/>
                </a:p>
              </p:txBody>
            </p:sp>
            <p:sp>
              <p:nvSpPr>
                <p:cNvPr id="219182" name="Rectangle 20" descr="宽下对角线"/>
                <p:cNvSpPr>
                  <a:spLocks noChangeArrowheads="1"/>
                </p:cNvSpPr>
                <p:nvPr/>
              </p:nvSpPr>
              <p:spPr bwMode="auto">
                <a:xfrm>
                  <a:off x="3947" y="3312"/>
                  <a:ext cx="584" cy="46"/>
                </a:xfrm>
                <a:prstGeom prst="rect">
                  <a:avLst/>
                </a:prstGeom>
                <a:blipFill dpi="0" rotWithShape="0">
                  <a:blip r:embed="rId4"/>
                  <a:srcRect/>
                  <a:tile tx="0" ty="0" sx="100000" sy="100000" flip="none" algn="tl"/>
                </a:blipFill>
                <a:ln w="9525">
                  <a:solidFill>
                    <a:srgbClr val="000000"/>
                  </a:solidFill>
                  <a:miter lim="800000"/>
                  <a:headEnd/>
                  <a:tailEnd/>
                </a:ln>
              </p:spPr>
              <p:txBody>
                <a:bodyPr wrap="none" anchor="ctr"/>
                <a:lstStyle/>
                <a:p>
                  <a:endParaRPr lang="zh-CN" altLang="en-US"/>
                </a:p>
              </p:txBody>
            </p:sp>
            <p:sp>
              <p:nvSpPr>
                <p:cNvPr id="219183" name="Rectangle 21" descr="宽下对角线"/>
                <p:cNvSpPr>
                  <a:spLocks noChangeArrowheads="1"/>
                </p:cNvSpPr>
                <p:nvPr/>
              </p:nvSpPr>
              <p:spPr bwMode="auto">
                <a:xfrm rot="-5389854">
                  <a:off x="4314" y="2948"/>
                  <a:ext cx="592" cy="45"/>
                </a:xfrm>
                <a:prstGeom prst="rect">
                  <a:avLst/>
                </a:prstGeom>
                <a:blipFill dpi="0" rotWithShape="0">
                  <a:blip r:embed="rId4"/>
                  <a:srcRect/>
                  <a:tile tx="0" ty="0" sx="100000" sy="100000" flip="none" algn="tl"/>
                </a:blipFill>
                <a:ln w="9525">
                  <a:solidFill>
                    <a:srgbClr val="000000"/>
                  </a:solidFill>
                  <a:miter lim="800000"/>
                  <a:headEnd/>
                  <a:tailEnd/>
                </a:ln>
              </p:spPr>
              <p:txBody>
                <a:bodyPr wrap="none" anchor="ctr"/>
                <a:lstStyle/>
                <a:p>
                  <a:endParaRPr lang="zh-CN" altLang="en-US"/>
                </a:p>
              </p:txBody>
            </p:sp>
            <p:graphicFrame>
              <p:nvGraphicFramePr>
                <p:cNvPr id="219158" name="Object 22"/>
                <p:cNvGraphicFramePr>
                  <a:graphicFrameLocks noChangeAspect="1"/>
                </p:cNvGraphicFramePr>
                <p:nvPr/>
              </p:nvGraphicFramePr>
              <p:xfrm>
                <a:off x="4407" y="2812"/>
                <a:ext cx="140" cy="287"/>
              </p:xfrm>
              <a:graphic>
                <a:graphicData uri="http://schemas.openxmlformats.org/presentationml/2006/ole">
                  <mc:AlternateContent xmlns:mc="http://schemas.openxmlformats.org/markup-compatibility/2006">
                    <mc:Choice xmlns:v="urn:schemas-microsoft-com:vml" Requires="v">
                      <p:oleObj spid="_x0000_s219279" name="公式" r:id="rId5" imgW="88560" imgH="177480" progId="Equation.3">
                        <p:embed/>
                      </p:oleObj>
                    </mc:Choice>
                    <mc:Fallback>
                      <p:oleObj name="公式" r:id="rId5" imgW="88560" imgH="177480" progId="Equation.3">
                        <p:embed/>
                        <p:pic>
                          <p:nvPicPr>
                            <p:cNvPr id="0"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7" y="2812"/>
                              <a:ext cx="140"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9159" name="Object 23"/>
                <p:cNvGraphicFramePr>
                  <a:graphicFrameLocks noChangeAspect="1"/>
                </p:cNvGraphicFramePr>
                <p:nvPr/>
              </p:nvGraphicFramePr>
              <p:xfrm>
                <a:off x="4944" y="3360"/>
                <a:ext cx="140" cy="287"/>
              </p:xfrm>
              <a:graphic>
                <a:graphicData uri="http://schemas.openxmlformats.org/presentationml/2006/ole">
                  <mc:AlternateContent xmlns:mc="http://schemas.openxmlformats.org/markup-compatibility/2006">
                    <mc:Choice xmlns:v="urn:schemas-microsoft-com:vml" Requires="v">
                      <p:oleObj spid="_x0000_s219280" name="公式" r:id="rId7" imgW="88560" imgH="177480" progId="Equation.3">
                        <p:embed/>
                      </p:oleObj>
                    </mc:Choice>
                    <mc:Fallback>
                      <p:oleObj name="公式" r:id="rId7" imgW="88560" imgH="177480" progId="Equation.3">
                        <p:embed/>
                        <p:pic>
                          <p:nvPicPr>
                            <p:cNvPr id="0" name="Picture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4" y="3360"/>
                              <a:ext cx="140"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9160" name="Object 24"/>
                <p:cNvGraphicFramePr>
                  <a:graphicFrameLocks noChangeAspect="1"/>
                </p:cNvGraphicFramePr>
                <p:nvPr/>
              </p:nvGraphicFramePr>
              <p:xfrm>
                <a:off x="4224" y="3360"/>
                <a:ext cx="140" cy="287"/>
              </p:xfrm>
              <a:graphic>
                <a:graphicData uri="http://schemas.openxmlformats.org/presentationml/2006/ole">
                  <mc:AlternateContent xmlns:mc="http://schemas.openxmlformats.org/markup-compatibility/2006">
                    <mc:Choice xmlns:v="urn:schemas-microsoft-com:vml" Requires="v">
                      <p:oleObj spid="_x0000_s219281" name="公式" r:id="rId9" imgW="88560" imgH="177480" progId="Equation.3">
                        <p:embed/>
                      </p:oleObj>
                    </mc:Choice>
                    <mc:Fallback>
                      <p:oleObj name="公式" r:id="rId9" imgW="88560" imgH="177480" progId="Equation.3">
                        <p:embed/>
                        <p:pic>
                          <p:nvPicPr>
                            <p:cNvPr id="0" name="Picture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24" y="3360"/>
                              <a:ext cx="140"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9161" name="Object 25"/>
                <p:cNvGraphicFramePr>
                  <a:graphicFrameLocks noChangeAspect="1"/>
                </p:cNvGraphicFramePr>
                <p:nvPr/>
              </p:nvGraphicFramePr>
              <p:xfrm>
                <a:off x="4420" y="3648"/>
                <a:ext cx="140" cy="287"/>
              </p:xfrm>
              <a:graphic>
                <a:graphicData uri="http://schemas.openxmlformats.org/presentationml/2006/ole">
                  <mc:AlternateContent xmlns:mc="http://schemas.openxmlformats.org/markup-compatibility/2006">
                    <mc:Choice xmlns:v="urn:schemas-microsoft-com:vml" Requires="v">
                      <p:oleObj spid="_x0000_s219282" name="公式" r:id="rId10" imgW="88560" imgH="177480" progId="Equation.3">
                        <p:embed/>
                      </p:oleObj>
                    </mc:Choice>
                    <mc:Fallback>
                      <p:oleObj name="公式" r:id="rId10" imgW="88560" imgH="177480" progId="Equation.3">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0" y="3648"/>
                              <a:ext cx="140"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9162" name="Object 26"/>
                <p:cNvGraphicFramePr>
                  <a:graphicFrameLocks noChangeAspect="1"/>
                </p:cNvGraphicFramePr>
                <p:nvPr/>
              </p:nvGraphicFramePr>
              <p:xfrm>
                <a:off x="3779" y="3403"/>
                <a:ext cx="251" cy="277"/>
              </p:xfrm>
              <a:graphic>
                <a:graphicData uri="http://schemas.openxmlformats.org/presentationml/2006/ole">
                  <mc:AlternateContent xmlns:mc="http://schemas.openxmlformats.org/markup-compatibility/2006">
                    <mc:Choice xmlns:v="urn:schemas-microsoft-com:vml" Requires="v">
                      <p:oleObj spid="_x0000_s219283" name="公式" r:id="rId11" imgW="152519" imgH="165202" progId="Equation.3">
                        <p:embed/>
                      </p:oleObj>
                    </mc:Choice>
                    <mc:Fallback>
                      <p:oleObj name="公式" r:id="rId11" imgW="152519" imgH="165202" progId="Equation.3">
                        <p:embed/>
                        <p:pic>
                          <p:nvPicPr>
                            <p:cNvPr id="0" name="Picture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9" y="3403"/>
                              <a:ext cx="251" cy="2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9163" name="Object 27"/>
                <p:cNvGraphicFramePr>
                  <a:graphicFrameLocks noChangeAspect="1"/>
                </p:cNvGraphicFramePr>
                <p:nvPr/>
              </p:nvGraphicFramePr>
              <p:xfrm>
                <a:off x="3779" y="3085"/>
                <a:ext cx="224" cy="194"/>
              </p:xfrm>
              <a:graphic>
                <a:graphicData uri="http://schemas.openxmlformats.org/presentationml/2006/ole">
                  <mc:AlternateContent xmlns:mc="http://schemas.openxmlformats.org/markup-compatibility/2006">
                    <mc:Choice xmlns:v="urn:schemas-microsoft-com:vml" Requires="v">
                      <p:oleObj spid="_x0000_s219284" name="公式" r:id="rId13" imgW="165202" imgH="139835" progId="Equation.3">
                        <p:embed/>
                      </p:oleObj>
                    </mc:Choice>
                    <mc:Fallback>
                      <p:oleObj name="公式" r:id="rId13" imgW="165202" imgH="139835" progId="Equation.3">
                        <p:embed/>
                        <p:pic>
                          <p:nvPicPr>
                            <p:cNvPr id="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79" y="3085"/>
                              <a:ext cx="224" cy="1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9164" name="Object 28"/>
                <p:cNvGraphicFramePr>
                  <a:graphicFrameLocks noChangeAspect="1"/>
                </p:cNvGraphicFramePr>
                <p:nvPr/>
              </p:nvGraphicFramePr>
              <p:xfrm>
                <a:off x="4632" y="3039"/>
                <a:ext cx="329" cy="245"/>
              </p:xfrm>
              <a:graphic>
                <a:graphicData uri="http://schemas.openxmlformats.org/presentationml/2006/ole">
                  <mc:AlternateContent xmlns:mc="http://schemas.openxmlformats.org/markup-compatibility/2006">
                    <mc:Choice xmlns:v="urn:schemas-microsoft-com:vml" Requires="v">
                      <p:oleObj spid="_x0000_s219285" name="公式" r:id="rId15" imgW="241200" imgH="177480" progId="Equation.3">
                        <p:embed/>
                      </p:oleObj>
                    </mc:Choice>
                    <mc:Fallback>
                      <p:oleObj name="公式" r:id="rId15" imgW="241200" imgH="177480" progId="Equation.3">
                        <p:embed/>
                        <p:pic>
                          <p:nvPicPr>
                            <p:cNvPr id="0" name="Picture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32" y="3039"/>
                              <a:ext cx="329" cy="2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9165" name="Object 29"/>
                <p:cNvGraphicFramePr>
                  <a:graphicFrameLocks noChangeAspect="1"/>
                </p:cNvGraphicFramePr>
                <p:nvPr/>
              </p:nvGraphicFramePr>
              <p:xfrm>
                <a:off x="5215" y="3039"/>
                <a:ext cx="314" cy="245"/>
              </p:xfrm>
              <a:graphic>
                <a:graphicData uri="http://schemas.openxmlformats.org/presentationml/2006/ole">
                  <mc:AlternateContent xmlns:mc="http://schemas.openxmlformats.org/markup-compatibility/2006">
                    <mc:Choice xmlns:v="urn:schemas-microsoft-com:vml" Requires="v">
                      <p:oleObj spid="_x0000_s219286" name="公式" r:id="rId17" imgW="228600" imgH="177480" progId="Equation.3">
                        <p:embed/>
                      </p:oleObj>
                    </mc:Choice>
                    <mc:Fallback>
                      <p:oleObj name="公式" r:id="rId17" imgW="228600" imgH="177480" progId="Equation.3">
                        <p:embed/>
                        <p:pic>
                          <p:nvPicPr>
                            <p:cNvPr id="0" name="Picture 2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15" y="3039"/>
                              <a:ext cx="314" cy="2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9166" name="Object 30"/>
                <p:cNvGraphicFramePr>
                  <a:graphicFrameLocks noChangeAspect="1"/>
                </p:cNvGraphicFramePr>
                <p:nvPr/>
              </p:nvGraphicFramePr>
              <p:xfrm>
                <a:off x="4676" y="2493"/>
                <a:ext cx="329" cy="245"/>
              </p:xfrm>
              <a:graphic>
                <a:graphicData uri="http://schemas.openxmlformats.org/presentationml/2006/ole">
                  <mc:AlternateContent xmlns:mc="http://schemas.openxmlformats.org/markup-compatibility/2006">
                    <mc:Choice xmlns:v="urn:schemas-microsoft-com:vml" Requires="v">
                      <p:oleObj spid="_x0000_s219287" name="公式" r:id="rId19" imgW="241200" imgH="177480" progId="Equation.3">
                        <p:embed/>
                      </p:oleObj>
                    </mc:Choice>
                    <mc:Fallback>
                      <p:oleObj name="公式" r:id="rId19" imgW="241200" imgH="177480" progId="Equation.3">
                        <p:embed/>
                        <p:pic>
                          <p:nvPicPr>
                            <p:cNvPr id="0" name="Picture 3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76" y="2493"/>
                              <a:ext cx="329" cy="2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9167" name="Object 31"/>
                <p:cNvGraphicFramePr>
                  <a:graphicFrameLocks noChangeAspect="1"/>
                </p:cNvGraphicFramePr>
                <p:nvPr/>
              </p:nvGraphicFramePr>
              <p:xfrm>
                <a:off x="4721" y="3858"/>
                <a:ext cx="314" cy="245"/>
              </p:xfrm>
              <a:graphic>
                <a:graphicData uri="http://schemas.openxmlformats.org/presentationml/2006/ole">
                  <mc:AlternateContent xmlns:mc="http://schemas.openxmlformats.org/markup-compatibility/2006">
                    <mc:Choice xmlns:v="urn:schemas-microsoft-com:vml" Requires="v">
                      <p:oleObj spid="_x0000_s219288" name="公式" r:id="rId21" imgW="228600" imgH="177480" progId="Equation.3">
                        <p:embed/>
                      </p:oleObj>
                    </mc:Choice>
                    <mc:Fallback>
                      <p:oleObj name="公式" r:id="rId21" imgW="228600" imgH="177480" progId="Equation.3">
                        <p:embed/>
                        <p:pic>
                          <p:nvPicPr>
                            <p:cNvPr id="0" name="Picture 3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21" y="3858"/>
                              <a:ext cx="314" cy="2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graphicFrame>
        <p:nvGraphicFramePr>
          <p:cNvPr id="219168" name="Object 32"/>
          <p:cNvGraphicFramePr>
            <a:graphicFrameLocks noChangeAspect="1"/>
          </p:cNvGraphicFramePr>
          <p:nvPr/>
        </p:nvGraphicFramePr>
        <p:xfrm>
          <a:off x="250825" y="2886075"/>
          <a:ext cx="5348288" cy="1116013"/>
        </p:xfrm>
        <a:graphic>
          <a:graphicData uri="http://schemas.openxmlformats.org/presentationml/2006/ole">
            <mc:AlternateContent xmlns:mc="http://schemas.openxmlformats.org/markup-compatibility/2006">
              <mc:Choice xmlns:v="urn:schemas-microsoft-com:vml" Requires="v">
                <p:oleObj spid="_x0000_s219289" name="公式" r:id="rId23" imgW="2361960" imgH="495000" progId="Equation.3">
                  <p:embed/>
                </p:oleObj>
              </mc:Choice>
              <mc:Fallback>
                <p:oleObj name="公式" r:id="rId23" imgW="2361960" imgH="495000" progId="Equation.3">
                  <p:embed/>
                  <p:pic>
                    <p:nvPicPr>
                      <p:cNvPr id="0" name="Picture 3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0825" y="2886075"/>
                        <a:ext cx="5348288" cy="1116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9171"/>
                                        </p:tgtEl>
                                        <p:attrNameLst>
                                          <p:attrName>style.visibility</p:attrName>
                                        </p:attrNameLst>
                                      </p:cBhvr>
                                      <p:to>
                                        <p:strVal val="visible"/>
                                      </p:to>
                                    </p:set>
                                    <p:animEffect transition="in" filter="blinds(horizontal)">
                                      <p:cBhvr>
                                        <p:cTn id="7" dur="500"/>
                                        <p:tgtEl>
                                          <p:spTgt spid="21917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9168"/>
                                        </p:tgtEl>
                                        <p:attrNameLst>
                                          <p:attrName>style.visibility</p:attrName>
                                        </p:attrNameLst>
                                      </p:cBhvr>
                                      <p:to>
                                        <p:strVal val="visible"/>
                                      </p:to>
                                    </p:set>
                                    <p:animEffect transition="in" filter="blinds(horizontal)">
                                      <p:cBhvr>
                                        <p:cTn id="12" dur="500"/>
                                        <p:tgtEl>
                                          <p:spTgt spid="219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36" name="Text Box 2"/>
          <p:cNvSpPr txBox="1">
            <a:spLocks noChangeArrowheads="1"/>
          </p:cNvSpPr>
          <p:nvPr/>
        </p:nvSpPr>
        <p:spPr bwMode="auto">
          <a:xfrm>
            <a:off x="533400" y="588963"/>
            <a:ext cx="7467600" cy="519112"/>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2. </a:t>
            </a:r>
            <a:r>
              <a:rPr kumimoji="1" lang="zh-CN" altLang="en-US" sz="2800" b="1">
                <a:latin typeface="Times New Roman" pitchFamily="18" charset="0"/>
              </a:rPr>
              <a:t>求质量 </a:t>
            </a:r>
            <a:r>
              <a:rPr kumimoji="1" lang="en-US" altLang="zh-CN" sz="2800" b="1" i="1">
                <a:latin typeface="Times New Roman" pitchFamily="18" charset="0"/>
              </a:rPr>
              <a:t>m</a:t>
            </a:r>
            <a:r>
              <a:rPr kumimoji="1" lang="en-US" altLang="zh-CN" sz="2800" b="1">
                <a:latin typeface="Times New Roman" pitchFamily="18" charset="0"/>
              </a:rPr>
              <a:t> ,</a:t>
            </a:r>
            <a:r>
              <a:rPr kumimoji="1" lang="zh-CN" altLang="en-US" sz="2800" b="1">
                <a:latin typeface="Times New Roman" pitchFamily="18" charset="0"/>
              </a:rPr>
              <a:t>半径 </a:t>
            </a:r>
            <a:r>
              <a:rPr kumimoji="1" lang="en-US" altLang="zh-CN" sz="2800" b="1" i="1">
                <a:latin typeface="Times New Roman" pitchFamily="18" charset="0"/>
              </a:rPr>
              <a:t>R</a:t>
            </a:r>
            <a:r>
              <a:rPr kumimoji="1" lang="en-US" altLang="zh-CN" sz="2800" b="1">
                <a:latin typeface="Times New Roman" pitchFamily="18" charset="0"/>
              </a:rPr>
              <a:t> </a:t>
            </a:r>
            <a:r>
              <a:rPr kumimoji="1" lang="zh-CN" altLang="en-US" sz="2800" b="1">
                <a:latin typeface="Times New Roman" pitchFamily="18" charset="0"/>
              </a:rPr>
              <a:t>的球壳对直径的转动惯量</a:t>
            </a:r>
          </a:p>
        </p:txBody>
      </p:sp>
      <p:sp>
        <p:nvSpPr>
          <p:cNvPr id="222211" name="Text Box 3"/>
          <p:cNvSpPr txBox="1">
            <a:spLocks noChangeArrowheads="1"/>
          </p:cNvSpPr>
          <p:nvPr/>
        </p:nvSpPr>
        <p:spPr bwMode="auto">
          <a:xfrm>
            <a:off x="3810000" y="1274763"/>
            <a:ext cx="4953000" cy="1031875"/>
          </a:xfrm>
          <a:prstGeom prst="rect">
            <a:avLst/>
          </a:prstGeom>
          <a:noFill/>
          <a:ln w="9525">
            <a:noFill/>
            <a:miter lim="800000"/>
            <a:headEnd/>
            <a:tailEnd/>
          </a:ln>
        </p:spPr>
        <p:txBody>
          <a:bodyPr>
            <a:spAutoFit/>
          </a:bodyPr>
          <a:lstStyle/>
          <a:p>
            <a:pPr>
              <a:spcBef>
                <a:spcPct val="20000"/>
              </a:spcBef>
            </a:pPr>
            <a:r>
              <a:rPr kumimoji="1" lang="zh-CN" altLang="en-US" sz="2800" b="1">
                <a:solidFill>
                  <a:srgbClr val="FF0000"/>
                </a:solidFill>
                <a:latin typeface="Times New Roman" pitchFamily="18" charset="0"/>
              </a:rPr>
              <a:t>解：</a:t>
            </a:r>
            <a:r>
              <a:rPr kumimoji="1" lang="zh-CN" altLang="en-US" sz="2800" b="1">
                <a:solidFill>
                  <a:schemeClr val="accent2"/>
                </a:solidFill>
                <a:latin typeface="Times New Roman" pitchFamily="18" charset="0"/>
              </a:rPr>
              <a:t>取离轴线距离相等的点的</a:t>
            </a:r>
          </a:p>
          <a:p>
            <a:pPr>
              <a:spcBef>
                <a:spcPct val="20000"/>
              </a:spcBef>
            </a:pPr>
            <a:r>
              <a:rPr kumimoji="1" lang="zh-CN" altLang="en-US" sz="2800" b="1">
                <a:solidFill>
                  <a:schemeClr val="accent2"/>
                </a:solidFill>
                <a:latin typeface="Times New Roman" pitchFamily="18" charset="0"/>
              </a:rPr>
              <a:t>       集合为积分元</a:t>
            </a:r>
          </a:p>
        </p:txBody>
      </p:sp>
      <p:grpSp>
        <p:nvGrpSpPr>
          <p:cNvPr id="222212" name="Group 4"/>
          <p:cNvGrpSpPr>
            <a:grpSpLocks/>
          </p:cNvGrpSpPr>
          <p:nvPr/>
        </p:nvGrpSpPr>
        <p:grpSpPr bwMode="auto">
          <a:xfrm>
            <a:off x="3995738" y="2493963"/>
            <a:ext cx="4800600" cy="2425700"/>
            <a:chOff x="2544" y="1440"/>
            <a:chExt cx="3024" cy="1528"/>
          </a:xfrm>
        </p:grpSpPr>
        <p:graphicFrame>
          <p:nvGraphicFramePr>
            <p:cNvPr id="222213" name="Object 5"/>
            <p:cNvGraphicFramePr>
              <a:graphicFrameLocks noChangeAspect="1"/>
            </p:cNvGraphicFramePr>
            <p:nvPr/>
          </p:nvGraphicFramePr>
          <p:xfrm>
            <a:off x="2544" y="1776"/>
            <a:ext cx="960" cy="582"/>
          </p:xfrm>
          <a:graphic>
            <a:graphicData uri="http://schemas.openxmlformats.org/presentationml/2006/ole">
              <mc:AlternateContent xmlns:mc="http://schemas.openxmlformats.org/markup-compatibility/2006">
                <mc:Choice xmlns:v="urn:schemas-microsoft-com:vml" Requires="v">
                  <p:oleObj spid="_x0000_s222326" name="公式" r:id="rId4" imgW="647640" imgH="393480" progId="Equation.3">
                    <p:embed/>
                  </p:oleObj>
                </mc:Choice>
                <mc:Fallback>
                  <p:oleObj name="公式" r:id="rId4" imgW="647640" imgH="39348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4" y="1776"/>
                          <a:ext cx="960" cy="5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2214" name="Object 6"/>
            <p:cNvGraphicFramePr>
              <a:graphicFrameLocks noChangeAspect="1"/>
            </p:cNvGraphicFramePr>
            <p:nvPr/>
          </p:nvGraphicFramePr>
          <p:xfrm>
            <a:off x="2544" y="1440"/>
            <a:ext cx="3024" cy="299"/>
          </p:xfrm>
          <a:graphic>
            <a:graphicData uri="http://schemas.openxmlformats.org/presentationml/2006/ole">
              <mc:AlternateContent xmlns:mc="http://schemas.openxmlformats.org/markup-compatibility/2006">
                <mc:Choice xmlns:v="urn:schemas-microsoft-com:vml" Requires="v">
                  <p:oleObj spid="_x0000_s222327" name="公式" r:id="rId6" imgW="1701720" imgH="177480" progId="Equation.3">
                    <p:embed/>
                  </p:oleObj>
                </mc:Choice>
                <mc:Fallback>
                  <p:oleObj name="公式" r:id="rId6" imgW="1701720" imgH="177480"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4" y="1440"/>
                          <a:ext cx="3024"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2215" name="Object 7"/>
            <p:cNvGraphicFramePr>
              <a:graphicFrameLocks noChangeAspect="1"/>
            </p:cNvGraphicFramePr>
            <p:nvPr/>
          </p:nvGraphicFramePr>
          <p:xfrm>
            <a:off x="2544" y="2352"/>
            <a:ext cx="2832" cy="616"/>
          </p:xfrm>
          <a:graphic>
            <a:graphicData uri="http://schemas.openxmlformats.org/presentationml/2006/ole">
              <mc:AlternateContent xmlns:mc="http://schemas.openxmlformats.org/markup-compatibility/2006">
                <mc:Choice xmlns:v="urn:schemas-microsoft-com:vml" Requires="v">
                  <p:oleObj spid="_x0000_s222328" name="公式" r:id="rId8" imgW="1422360" imgH="393480" progId="Equation.3">
                    <p:embed/>
                  </p:oleObj>
                </mc:Choice>
                <mc:Fallback>
                  <p:oleObj name="公式" r:id="rId8" imgW="1422360" imgH="393480" progId="Equation.3">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4" y="2352"/>
                          <a:ext cx="2832" cy="6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22239" name="Group 8"/>
          <p:cNvGrpSpPr>
            <a:grpSpLocks/>
          </p:cNvGrpSpPr>
          <p:nvPr/>
        </p:nvGrpSpPr>
        <p:grpSpPr bwMode="auto">
          <a:xfrm>
            <a:off x="152400" y="1274763"/>
            <a:ext cx="3505200" cy="3810000"/>
            <a:chOff x="96" y="576"/>
            <a:chExt cx="2208" cy="2400"/>
          </a:xfrm>
        </p:grpSpPr>
        <p:sp>
          <p:nvSpPr>
            <p:cNvPr id="222247" name="Rectangle 9"/>
            <p:cNvSpPr>
              <a:spLocks noChangeArrowheads="1"/>
            </p:cNvSpPr>
            <p:nvPr/>
          </p:nvSpPr>
          <p:spPr bwMode="auto">
            <a:xfrm>
              <a:off x="96" y="576"/>
              <a:ext cx="2208" cy="2400"/>
            </a:xfrm>
            <a:prstGeom prst="rect">
              <a:avLst/>
            </a:prstGeom>
            <a:solidFill>
              <a:srgbClr val="FF9900"/>
            </a:solidFill>
            <a:ln w="9525">
              <a:solidFill>
                <a:schemeClr val="bg1"/>
              </a:solidFill>
              <a:miter lim="800000"/>
              <a:headEnd/>
              <a:tailEnd/>
            </a:ln>
          </p:spPr>
          <p:txBody>
            <a:bodyPr wrap="none" anchor="ctr"/>
            <a:lstStyle/>
            <a:p>
              <a:endParaRPr lang="zh-CN" altLang="en-US"/>
            </a:p>
          </p:txBody>
        </p:sp>
        <p:sp>
          <p:nvSpPr>
            <p:cNvPr id="222248" name="Oval 10"/>
            <p:cNvSpPr>
              <a:spLocks noChangeArrowheads="1"/>
            </p:cNvSpPr>
            <p:nvPr/>
          </p:nvSpPr>
          <p:spPr bwMode="auto">
            <a:xfrm>
              <a:off x="254" y="886"/>
              <a:ext cx="1803" cy="1768"/>
            </a:xfrm>
            <a:prstGeom prst="ellipse">
              <a:avLst/>
            </a:prstGeom>
            <a:solidFill>
              <a:srgbClr val="FFFFFF"/>
            </a:solidFill>
            <a:ln w="38100">
              <a:solidFill>
                <a:srgbClr val="000000"/>
              </a:solidFill>
              <a:round/>
              <a:headEnd/>
              <a:tailEnd/>
            </a:ln>
          </p:spPr>
          <p:txBody>
            <a:bodyPr wrap="none" anchor="ctr"/>
            <a:lstStyle/>
            <a:p>
              <a:endParaRPr lang="zh-CN" altLang="en-US"/>
            </a:p>
          </p:txBody>
        </p:sp>
        <p:sp>
          <p:nvSpPr>
            <p:cNvPr id="222249" name="Oval 11"/>
            <p:cNvSpPr>
              <a:spLocks noChangeArrowheads="1"/>
            </p:cNvSpPr>
            <p:nvPr/>
          </p:nvSpPr>
          <p:spPr bwMode="auto">
            <a:xfrm>
              <a:off x="254" y="1583"/>
              <a:ext cx="1803" cy="374"/>
            </a:xfrm>
            <a:prstGeom prst="ellipse">
              <a:avLst/>
            </a:prstGeom>
            <a:solidFill>
              <a:srgbClr val="FFFFFF"/>
            </a:solidFill>
            <a:ln w="28575">
              <a:solidFill>
                <a:srgbClr val="000000"/>
              </a:solidFill>
              <a:round/>
              <a:headEnd/>
              <a:tailEnd/>
            </a:ln>
          </p:spPr>
          <p:txBody>
            <a:bodyPr wrap="none" anchor="ctr"/>
            <a:lstStyle/>
            <a:p>
              <a:endParaRPr lang="zh-CN" altLang="en-US"/>
            </a:p>
          </p:txBody>
        </p:sp>
        <p:sp>
          <p:nvSpPr>
            <p:cNvPr id="222250" name="Line 12"/>
            <p:cNvSpPr>
              <a:spLocks noChangeShapeType="1"/>
            </p:cNvSpPr>
            <p:nvPr/>
          </p:nvSpPr>
          <p:spPr bwMode="auto">
            <a:xfrm flipV="1">
              <a:off x="240" y="1776"/>
              <a:ext cx="1824" cy="26"/>
            </a:xfrm>
            <a:prstGeom prst="line">
              <a:avLst/>
            </a:prstGeom>
            <a:noFill/>
            <a:ln w="28575">
              <a:solidFill>
                <a:srgbClr val="000000"/>
              </a:solidFill>
              <a:prstDash val="lgDashDot"/>
              <a:round/>
              <a:headEnd/>
              <a:tailEnd/>
            </a:ln>
          </p:spPr>
          <p:txBody>
            <a:bodyPr wrap="none" anchor="ctr"/>
            <a:lstStyle/>
            <a:p>
              <a:endParaRPr lang="zh-CN" altLang="en-US"/>
            </a:p>
          </p:txBody>
        </p:sp>
        <p:sp>
          <p:nvSpPr>
            <p:cNvPr id="222251" name="Line 13"/>
            <p:cNvSpPr>
              <a:spLocks noChangeShapeType="1"/>
            </p:cNvSpPr>
            <p:nvPr/>
          </p:nvSpPr>
          <p:spPr bwMode="auto">
            <a:xfrm>
              <a:off x="1128" y="672"/>
              <a:ext cx="1" cy="2196"/>
            </a:xfrm>
            <a:prstGeom prst="line">
              <a:avLst/>
            </a:prstGeom>
            <a:noFill/>
            <a:ln w="38100">
              <a:solidFill>
                <a:srgbClr val="000000"/>
              </a:solidFill>
              <a:prstDash val="lgDashDot"/>
              <a:round/>
              <a:headEnd/>
              <a:tailEnd/>
            </a:ln>
          </p:spPr>
          <p:txBody>
            <a:bodyPr wrap="none" anchor="ctr"/>
            <a:lstStyle/>
            <a:p>
              <a:endParaRPr lang="zh-CN" altLang="en-US"/>
            </a:p>
          </p:txBody>
        </p:sp>
        <p:sp>
          <p:nvSpPr>
            <p:cNvPr id="222252" name="Line 14"/>
            <p:cNvSpPr>
              <a:spLocks noChangeShapeType="1"/>
            </p:cNvSpPr>
            <p:nvPr/>
          </p:nvSpPr>
          <p:spPr bwMode="auto">
            <a:xfrm>
              <a:off x="1111" y="1104"/>
              <a:ext cx="0" cy="322"/>
            </a:xfrm>
            <a:prstGeom prst="line">
              <a:avLst/>
            </a:prstGeom>
            <a:noFill/>
            <a:ln w="9525">
              <a:solidFill>
                <a:srgbClr val="000000"/>
              </a:solidFill>
              <a:prstDash val="lgDashDot"/>
              <a:round/>
              <a:headEnd/>
              <a:tailEnd/>
            </a:ln>
          </p:spPr>
          <p:txBody>
            <a:bodyPr wrap="none" anchor="ctr"/>
            <a:lstStyle/>
            <a:p>
              <a:endParaRPr lang="zh-CN" altLang="en-US"/>
            </a:p>
          </p:txBody>
        </p:sp>
        <p:sp>
          <p:nvSpPr>
            <p:cNvPr id="222253" name="Line 15"/>
            <p:cNvSpPr>
              <a:spLocks noChangeShapeType="1"/>
            </p:cNvSpPr>
            <p:nvPr/>
          </p:nvSpPr>
          <p:spPr bwMode="auto">
            <a:xfrm flipH="1" flipV="1">
              <a:off x="384" y="1296"/>
              <a:ext cx="724" cy="487"/>
            </a:xfrm>
            <a:prstGeom prst="line">
              <a:avLst/>
            </a:prstGeom>
            <a:noFill/>
            <a:ln w="38100">
              <a:solidFill>
                <a:schemeClr val="accent2"/>
              </a:solidFill>
              <a:round/>
              <a:headEnd/>
              <a:tailEnd/>
            </a:ln>
          </p:spPr>
          <p:txBody>
            <a:bodyPr wrap="none" anchor="ctr"/>
            <a:lstStyle/>
            <a:p>
              <a:endParaRPr lang="zh-CN" altLang="en-US"/>
            </a:p>
          </p:txBody>
        </p:sp>
        <p:graphicFrame>
          <p:nvGraphicFramePr>
            <p:cNvPr id="222224" name="Object 16"/>
            <p:cNvGraphicFramePr>
              <a:graphicFrameLocks noChangeAspect="1"/>
            </p:cNvGraphicFramePr>
            <p:nvPr/>
          </p:nvGraphicFramePr>
          <p:xfrm>
            <a:off x="1152" y="1728"/>
            <a:ext cx="233" cy="255"/>
          </p:xfrm>
          <a:graphic>
            <a:graphicData uri="http://schemas.openxmlformats.org/presentationml/2006/ole">
              <mc:AlternateContent xmlns:mc="http://schemas.openxmlformats.org/markup-compatibility/2006">
                <mc:Choice xmlns:v="urn:schemas-microsoft-com:vml" Requires="v">
                  <p:oleObj spid="_x0000_s222329" name="公式" r:id="rId10" imgW="126720" imgH="139680" progId="Equation.3">
                    <p:embed/>
                  </p:oleObj>
                </mc:Choice>
                <mc:Fallback>
                  <p:oleObj name="公式" r:id="rId10" imgW="126720" imgH="139680" progId="Equation.3">
                    <p:embed/>
                    <p:pic>
                      <p:nvPicPr>
                        <p:cNvPr id="0" name="Picture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2" y="1728"/>
                          <a:ext cx="233"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2225" name="Object 17"/>
            <p:cNvGraphicFramePr>
              <a:graphicFrameLocks noChangeAspect="1"/>
            </p:cNvGraphicFramePr>
            <p:nvPr/>
          </p:nvGraphicFramePr>
          <p:xfrm>
            <a:off x="336" y="1344"/>
            <a:ext cx="256" cy="272"/>
          </p:xfrm>
          <a:graphic>
            <a:graphicData uri="http://schemas.openxmlformats.org/presentationml/2006/ole">
              <mc:AlternateContent xmlns:mc="http://schemas.openxmlformats.org/markup-compatibility/2006">
                <mc:Choice xmlns:v="urn:schemas-microsoft-com:vml" Requires="v">
                  <p:oleObj spid="_x0000_s222330" name="公式" r:id="rId12" imgW="152280" imgH="164880" progId="Equation.3">
                    <p:embed/>
                  </p:oleObj>
                </mc:Choice>
                <mc:Fallback>
                  <p:oleObj name="公式" r:id="rId12" imgW="152280" imgH="164880" progId="Equation.3">
                    <p:embed/>
                    <p:pic>
                      <p:nvPicPr>
                        <p:cNvPr id="0" name="Picture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6" y="1344"/>
                          <a:ext cx="256"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22226" name="Group 18"/>
          <p:cNvGrpSpPr>
            <a:grpSpLocks/>
          </p:cNvGrpSpPr>
          <p:nvPr/>
        </p:nvGrpSpPr>
        <p:grpSpPr bwMode="auto">
          <a:xfrm>
            <a:off x="304800" y="1960563"/>
            <a:ext cx="2667000" cy="1254125"/>
            <a:chOff x="192" y="1008"/>
            <a:chExt cx="1680" cy="790"/>
          </a:xfrm>
        </p:grpSpPr>
        <p:graphicFrame>
          <p:nvGraphicFramePr>
            <p:cNvPr id="222227" name="Object 19"/>
            <p:cNvGraphicFramePr>
              <a:graphicFrameLocks noChangeAspect="1"/>
            </p:cNvGraphicFramePr>
            <p:nvPr/>
          </p:nvGraphicFramePr>
          <p:xfrm>
            <a:off x="192" y="1008"/>
            <a:ext cx="282" cy="276"/>
          </p:xfrm>
          <a:graphic>
            <a:graphicData uri="http://schemas.openxmlformats.org/presentationml/2006/ole">
              <mc:AlternateContent xmlns:mc="http://schemas.openxmlformats.org/markup-compatibility/2006">
                <mc:Choice xmlns:v="urn:schemas-microsoft-com:vml" Requires="v">
                  <p:oleObj spid="_x0000_s222331" name="公式" r:id="rId14" imgW="177480" imgH="177480" progId="Equation.3">
                    <p:embed/>
                  </p:oleObj>
                </mc:Choice>
                <mc:Fallback>
                  <p:oleObj name="公式" r:id="rId14" imgW="177480" imgH="177480" progId="Equation.3">
                    <p:embed/>
                    <p:pic>
                      <p:nvPicPr>
                        <p:cNvPr id="0" name="Picture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2" y="1008"/>
                          <a:ext cx="282"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2228" name="Object 20"/>
            <p:cNvGraphicFramePr>
              <a:graphicFrameLocks noChangeAspect="1"/>
            </p:cNvGraphicFramePr>
            <p:nvPr/>
          </p:nvGraphicFramePr>
          <p:xfrm>
            <a:off x="960" y="1488"/>
            <a:ext cx="156" cy="214"/>
          </p:xfrm>
          <a:graphic>
            <a:graphicData uri="http://schemas.openxmlformats.org/presentationml/2006/ole">
              <mc:AlternateContent xmlns:mc="http://schemas.openxmlformats.org/markup-compatibility/2006">
                <mc:Choice xmlns:v="urn:schemas-microsoft-com:vml" Requires="v">
                  <p:oleObj spid="_x0000_s222332" name="公式" r:id="rId16" imgW="127042" imgH="177732" progId="Equation.3">
                    <p:embed/>
                  </p:oleObj>
                </mc:Choice>
                <mc:Fallback>
                  <p:oleObj name="公式" r:id="rId16" imgW="127042" imgH="177732" progId="Equation.3">
                    <p:embed/>
                    <p:pic>
                      <p:nvPicPr>
                        <p:cNvPr id="0" name="Picture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60" y="1488"/>
                          <a:ext cx="156" cy="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2229" name="Object 21"/>
            <p:cNvGraphicFramePr>
              <a:graphicFrameLocks noChangeAspect="1"/>
            </p:cNvGraphicFramePr>
            <p:nvPr/>
          </p:nvGraphicFramePr>
          <p:xfrm>
            <a:off x="672" y="1584"/>
            <a:ext cx="284" cy="214"/>
          </p:xfrm>
          <a:graphic>
            <a:graphicData uri="http://schemas.openxmlformats.org/presentationml/2006/ole">
              <mc:AlternateContent xmlns:mc="http://schemas.openxmlformats.org/markup-compatibility/2006">
                <mc:Choice xmlns:v="urn:schemas-microsoft-com:vml" Requires="v">
                  <p:oleObj spid="_x0000_s222333" name="公式" r:id="rId18" imgW="228600" imgH="177480" progId="Equation.3">
                    <p:embed/>
                  </p:oleObj>
                </mc:Choice>
                <mc:Fallback>
                  <p:oleObj name="公式" r:id="rId18" imgW="228600" imgH="177480" progId="Equation.3">
                    <p:embed/>
                    <p:pic>
                      <p:nvPicPr>
                        <p:cNvPr id="0" name="Picture 2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72" y="1584"/>
                          <a:ext cx="284" cy="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22241" name="Group 22"/>
            <p:cNvGrpSpPr>
              <a:grpSpLocks/>
            </p:cNvGrpSpPr>
            <p:nvPr/>
          </p:nvGrpSpPr>
          <p:grpSpPr bwMode="auto">
            <a:xfrm>
              <a:off x="397" y="1104"/>
              <a:ext cx="1475" cy="322"/>
              <a:chOff x="3168" y="1680"/>
              <a:chExt cx="1248" cy="336"/>
            </a:xfrm>
          </p:grpSpPr>
          <p:sp>
            <p:nvSpPr>
              <p:cNvPr id="222245" name="Oval 23" descr="30%"/>
              <p:cNvSpPr>
                <a:spLocks noChangeArrowheads="1"/>
              </p:cNvSpPr>
              <p:nvPr/>
            </p:nvSpPr>
            <p:spPr bwMode="auto">
              <a:xfrm>
                <a:off x="3168" y="1680"/>
                <a:ext cx="1248" cy="336"/>
              </a:xfrm>
              <a:prstGeom prst="ellipse">
                <a:avLst/>
              </a:prstGeom>
              <a:blipFill dpi="0" rotWithShape="0">
                <a:blip r:embed="rId20"/>
                <a:srcRect/>
                <a:tile tx="0" ty="0" sx="100000" sy="100000" flip="none" algn="tl"/>
              </a:blipFill>
              <a:ln w="38100">
                <a:solidFill>
                  <a:srgbClr val="000000"/>
                </a:solidFill>
                <a:round/>
                <a:headEnd/>
                <a:tailEnd/>
              </a:ln>
            </p:spPr>
            <p:txBody>
              <a:bodyPr wrap="none" anchor="ctr"/>
              <a:lstStyle/>
              <a:p>
                <a:endParaRPr lang="zh-CN" altLang="en-US"/>
              </a:p>
            </p:txBody>
          </p:sp>
          <p:sp>
            <p:nvSpPr>
              <p:cNvPr id="222246" name="Oval 24"/>
              <p:cNvSpPr>
                <a:spLocks noChangeArrowheads="1"/>
              </p:cNvSpPr>
              <p:nvPr/>
            </p:nvSpPr>
            <p:spPr bwMode="auto">
              <a:xfrm>
                <a:off x="3216" y="1728"/>
                <a:ext cx="1152" cy="240"/>
              </a:xfrm>
              <a:prstGeom prst="ellipse">
                <a:avLst/>
              </a:prstGeom>
              <a:solidFill>
                <a:srgbClr val="FFFFFF"/>
              </a:solidFill>
              <a:ln w="38100">
                <a:solidFill>
                  <a:srgbClr val="000000"/>
                </a:solidFill>
                <a:round/>
                <a:headEnd/>
                <a:tailEnd/>
              </a:ln>
            </p:spPr>
            <p:txBody>
              <a:bodyPr wrap="none" anchor="ctr"/>
              <a:lstStyle/>
              <a:p>
                <a:endParaRPr lang="zh-CN" altLang="en-US"/>
              </a:p>
            </p:txBody>
          </p:sp>
        </p:grpSp>
        <p:sp>
          <p:nvSpPr>
            <p:cNvPr id="222242" name="Line 25"/>
            <p:cNvSpPr>
              <a:spLocks noChangeShapeType="1"/>
            </p:cNvSpPr>
            <p:nvPr/>
          </p:nvSpPr>
          <p:spPr bwMode="auto">
            <a:xfrm flipH="1" flipV="1">
              <a:off x="432" y="1200"/>
              <a:ext cx="711" cy="588"/>
            </a:xfrm>
            <a:prstGeom prst="line">
              <a:avLst/>
            </a:prstGeom>
            <a:noFill/>
            <a:ln w="38100">
              <a:solidFill>
                <a:schemeClr val="accent2"/>
              </a:solidFill>
              <a:round/>
              <a:headEnd/>
              <a:tailEnd/>
            </a:ln>
          </p:spPr>
          <p:txBody>
            <a:bodyPr wrap="none" anchor="ctr"/>
            <a:lstStyle/>
            <a:p>
              <a:endParaRPr lang="zh-CN" altLang="en-US"/>
            </a:p>
          </p:txBody>
        </p:sp>
        <p:sp>
          <p:nvSpPr>
            <p:cNvPr id="222243" name="Line 26"/>
            <p:cNvSpPr>
              <a:spLocks noChangeShapeType="1"/>
            </p:cNvSpPr>
            <p:nvPr/>
          </p:nvSpPr>
          <p:spPr bwMode="auto">
            <a:xfrm flipH="1">
              <a:off x="432" y="1248"/>
              <a:ext cx="711" cy="0"/>
            </a:xfrm>
            <a:prstGeom prst="line">
              <a:avLst/>
            </a:prstGeom>
            <a:noFill/>
            <a:ln w="9525">
              <a:solidFill>
                <a:srgbClr val="000000"/>
              </a:solidFill>
              <a:round/>
              <a:headEnd/>
              <a:tailEnd/>
            </a:ln>
          </p:spPr>
          <p:txBody>
            <a:bodyPr wrap="none" anchor="ctr"/>
            <a:lstStyle/>
            <a:p>
              <a:endParaRPr lang="zh-CN" altLang="en-US"/>
            </a:p>
          </p:txBody>
        </p:sp>
        <p:graphicFrame>
          <p:nvGraphicFramePr>
            <p:cNvPr id="222235" name="Object 27"/>
            <p:cNvGraphicFramePr>
              <a:graphicFrameLocks noChangeAspect="1"/>
            </p:cNvGraphicFramePr>
            <p:nvPr/>
          </p:nvGraphicFramePr>
          <p:xfrm>
            <a:off x="768" y="1152"/>
            <a:ext cx="196" cy="214"/>
          </p:xfrm>
          <a:graphic>
            <a:graphicData uri="http://schemas.openxmlformats.org/presentationml/2006/ole">
              <mc:AlternateContent xmlns:mc="http://schemas.openxmlformats.org/markup-compatibility/2006">
                <mc:Choice xmlns:v="urn:schemas-microsoft-com:vml" Requires="v">
                  <p:oleObj spid="_x0000_s222334" name="公式" r:id="rId21" imgW="114369" imgH="127042" progId="Equation.3">
                    <p:embed/>
                  </p:oleObj>
                </mc:Choice>
                <mc:Fallback>
                  <p:oleObj name="公式" r:id="rId21" imgW="114369" imgH="127042" progId="Equation.3">
                    <p:embed/>
                    <p:pic>
                      <p:nvPicPr>
                        <p:cNvPr id="0" name="Picture 2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68" y="1152"/>
                          <a:ext cx="196" cy="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2244" name="Line 28"/>
            <p:cNvSpPr>
              <a:spLocks noChangeShapeType="1"/>
            </p:cNvSpPr>
            <p:nvPr/>
          </p:nvSpPr>
          <p:spPr bwMode="auto">
            <a:xfrm flipV="1">
              <a:off x="1138" y="1056"/>
              <a:ext cx="0" cy="192"/>
            </a:xfrm>
            <a:prstGeom prst="line">
              <a:avLst/>
            </a:prstGeom>
            <a:noFill/>
            <a:ln w="28575">
              <a:solidFill>
                <a:schemeClr val="tx1"/>
              </a:solidFill>
              <a:round/>
              <a:headEnd/>
              <a:tailEnd/>
            </a:ln>
          </p:spPr>
          <p:txBody>
            <a:bodyPr wrap="none" anchor="ctr"/>
            <a:lstStyle/>
            <a:p>
              <a:endParaRPr lang="zh-CN" alt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2211"/>
                                        </p:tgtEl>
                                        <p:attrNameLst>
                                          <p:attrName>style.visibility</p:attrName>
                                        </p:attrNameLst>
                                      </p:cBhvr>
                                      <p:to>
                                        <p:strVal val="visible"/>
                                      </p:to>
                                    </p:set>
                                    <p:animEffect transition="in" filter="blinds(horizontal)">
                                      <p:cBhvr>
                                        <p:cTn id="7" dur="500"/>
                                        <p:tgtEl>
                                          <p:spTgt spid="22221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222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22212"/>
                                        </p:tgtEl>
                                        <p:attrNameLst>
                                          <p:attrName>style.visibility</p:attrName>
                                        </p:attrNameLst>
                                      </p:cBhvr>
                                      <p:to>
                                        <p:strVal val="visible"/>
                                      </p:to>
                                    </p:set>
                                    <p:animEffect transition="in" filter="blinds(horizontal)">
                                      <p:cBhvr>
                                        <p:cTn id="15" dur="500"/>
                                        <p:tgtEl>
                                          <p:spTgt spid="222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3234" name="Object 2"/>
          <p:cNvGraphicFramePr>
            <a:graphicFrameLocks noChangeAspect="1"/>
          </p:cNvGraphicFramePr>
          <p:nvPr/>
        </p:nvGraphicFramePr>
        <p:xfrm>
          <a:off x="3779838" y="842963"/>
          <a:ext cx="4418012" cy="1536700"/>
        </p:xfrm>
        <a:graphic>
          <a:graphicData uri="http://schemas.openxmlformats.org/presentationml/2006/ole">
            <mc:AlternateContent xmlns:mc="http://schemas.openxmlformats.org/markup-compatibility/2006">
              <mc:Choice xmlns:v="urn:schemas-microsoft-com:vml" Requires="v">
                <p:oleObj spid="_x0000_s223337" name="公式" r:id="rId4" imgW="1549080" imgH="660240" progId="Equation.3">
                  <p:embed/>
                </p:oleObj>
              </mc:Choice>
              <mc:Fallback>
                <p:oleObj name="公式" r:id="rId4" imgW="1549080" imgH="6602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838" y="842963"/>
                        <a:ext cx="4418012" cy="153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3235" name="Object 3"/>
          <p:cNvGraphicFramePr>
            <a:graphicFrameLocks noChangeAspect="1"/>
          </p:cNvGraphicFramePr>
          <p:nvPr/>
        </p:nvGraphicFramePr>
        <p:xfrm>
          <a:off x="3779838" y="2355850"/>
          <a:ext cx="4981575" cy="2211388"/>
        </p:xfrm>
        <a:graphic>
          <a:graphicData uri="http://schemas.openxmlformats.org/presentationml/2006/ole">
            <mc:AlternateContent xmlns:mc="http://schemas.openxmlformats.org/markup-compatibility/2006">
              <mc:Choice xmlns:v="urn:schemas-microsoft-com:vml" Requires="v">
                <p:oleObj spid="_x0000_s223338" name="公式" r:id="rId6" imgW="1650960" imgH="888840" progId="Equation.3">
                  <p:embed/>
                </p:oleObj>
              </mc:Choice>
              <mc:Fallback>
                <p:oleObj name="公式" r:id="rId6" imgW="1650960" imgH="8888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9838" y="2355850"/>
                        <a:ext cx="4981575" cy="2211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23257" name="Group 4"/>
          <p:cNvGrpSpPr>
            <a:grpSpLocks/>
          </p:cNvGrpSpPr>
          <p:nvPr/>
        </p:nvGrpSpPr>
        <p:grpSpPr bwMode="auto">
          <a:xfrm>
            <a:off x="250825" y="771525"/>
            <a:ext cx="3505200" cy="3810000"/>
            <a:chOff x="96" y="576"/>
            <a:chExt cx="2208" cy="2400"/>
          </a:xfrm>
        </p:grpSpPr>
        <p:grpSp>
          <p:nvGrpSpPr>
            <p:cNvPr id="223258" name="Group 5"/>
            <p:cNvGrpSpPr>
              <a:grpSpLocks/>
            </p:cNvGrpSpPr>
            <p:nvPr/>
          </p:nvGrpSpPr>
          <p:grpSpPr bwMode="auto">
            <a:xfrm>
              <a:off x="96" y="576"/>
              <a:ext cx="2208" cy="2400"/>
              <a:chOff x="96" y="576"/>
              <a:chExt cx="2208" cy="2400"/>
            </a:xfrm>
          </p:grpSpPr>
          <p:sp>
            <p:nvSpPr>
              <p:cNvPr id="223266" name="Rectangle 6"/>
              <p:cNvSpPr>
                <a:spLocks noChangeArrowheads="1"/>
              </p:cNvSpPr>
              <p:nvPr/>
            </p:nvSpPr>
            <p:spPr bwMode="auto">
              <a:xfrm>
                <a:off x="96" y="576"/>
                <a:ext cx="2208" cy="2400"/>
              </a:xfrm>
              <a:prstGeom prst="rect">
                <a:avLst/>
              </a:prstGeom>
              <a:solidFill>
                <a:srgbClr val="FF9900"/>
              </a:solidFill>
              <a:ln w="9525">
                <a:solidFill>
                  <a:schemeClr val="bg1"/>
                </a:solidFill>
                <a:miter lim="800000"/>
                <a:headEnd/>
                <a:tailEnd/>
              </a:ln>
            </p:spPr>
            <p:txBody>
              <a:bodyPr wrap="none" anchor="ctr"/>
              <a:lstStyle/>
              <a:p>
                <a:endParaRPr lang="zh-CN" altLang="en-US"/>
              </a:p>
            </p:txBody>
          </p:sp>
          <p:sp>
            <p:nvSpPr>
              <p:cNvPr id="223267" name="Oval 7"/>
              <p:cNvSpPr>
                <a:spLocks noChangeArrowheads="1"/>
              </p:cNvSpPr>
              <p:nvPr/>
            </p:nvSpPr>
            <p:spPr bwMode="auto">
              <a:xfrm>
                <a:off x="254" y="886"/>
                <a:ext cx="1803" cy="1768"/>
              </a:xfrm>
              <a:prstGeom prst="ellipse">
                <a:avLst/>
              </a:prstGeom>
              <a:solidFill>
                <a:srgbClr val="FFFFFF"/>
              </a:solidFill>
              <a:ln w="38100">
                <a:solidFill>
                  <a:srgbClr val="000000"/>
                </a:solidFill>
                <a:round/>
                <a:headEnd/>
                <a:tailEnd/>
              </a:ln>
            </p:spPr>
            <p:txBody>
              <a:bodyPr wrap="none" anchor="ctr"/>
              <a:lstStyle/>
              <a:p>
                <a:endParaRPr lang="zh-CN" altLang="en-US"/>
              </a:p>
            </p:txBody>
          </p:sp>
          <p:sp>
            <p:nvSpPr>
              <p:cNvPr id="223268" name="Oval 8"/>
              <p:cNvSpPr>
                <a:spLocks noChangeArrowheads="1"/>
              </p:cNvSpPr>
              <p:nvPr/>
            </p:nvSpPr>
            <p:spPr bwMode="auto">
              <a:xfrm>
                <a:off x="254" y="1583"/>
                <a:ext cx="1803" cy="374"/>
              </a:xfrm>
              <a:prstGeom prst="ellipse">
                <a:avLst/>
              </a:prstGeom>
              <a:solidFill>
                <a:srgbClr val="FFFFFF"/>
              </a:solidFill>
              <a:ln w="28575">
                <a:solidFill>
                  <a:srgbClr val="000000"/>
                </a:solidFill>
                <a:round/>
                <a:headEnd/>
                <a:tailEnd/>
              </a:ln>
            </p:spPr>
            <p:txBody>
              <a:bodyPr wrap="none" anchor="ctr"/>
              <a:lstStyle/>
              <a:p>
                <a:endParaRPr lang="zh-CN" altLang="en-US"/>
              </a:p>
            </p:txBody>
          </p:sp>
          <p:sp>
            <p:nvSpPr>
              <p:cNvPr id="223269" name="Line 9"/>
              <p:cNvSpPr>
                <a:spLocks noChangeShapeType="1"/>
              </p:cNvSpPr>
              <p:nvPr/>
            </p:nvSpPr>
            <p:spPr bwMode="auto">
              <a:xfrm flipV="1">
                <a:off x="240" y="1776"/>
                <a:ext cx="1824" cy="26"/>
              </a:xfrm>
              <a:prstGeom prst="line">
                <a:avLst/>
              </a:prstGeom>
              <a:noFill/>
              <a:ln w="28575">
                <a:solidFill>
                  <a:srgbClr val="000000"/>
                </a:solidFill>
                <a:prstDash val="lgDashDot"/>
                <a:round/>
                <a:headEnd/>
                <a:tailEnd/>
              </a:ln>
            </p:spPr>
            <p:txBody>
              <a:bodyPr wrap="none" anchor="ctr"/>
              <a:lstStyle/>
              <a:p>
                <a:endParaRPr lang="zh-CN" altLang="en-US"/>
              </a:p>
            </p:txBody>
          </p:sp>
          <p:sp>
            <p:nvSpPr>
              <p:cNvPr id="223270" name="Line 10"/>
              <p:cNvSpPr>
                <a:spLocks noChangeShapeType="1"/>
              </p:cNvSpPr>
              <p:nvPr/>
            </p:nvSpPr>
            <p:spPr bwMode="auto">
              <a:xfrm>
                <a:off x="1128" y="672"/>
                <a:ext cx="1" cy="2196"/>
              </a:xfrm>
              <a:prstGeom prst="line">
                <a:avLst/>
              </a:prstGeom>
              <a:noFill/>
              <a:ln w="38100">
                <a:solidFill>
                  <a:srgbClr val="000000"/>
                </a:solidFill>
                <a:prstDash val="lgDashDot"/>
                <a:round/>
                <a:headEnd/>
                <a:tailEnd/>
              </a:ln>
            </p:spPr>
            <p:txBody>
              <a:bodyPr wrap="none" anchor="ctr"/>
              <a:lstStyle/>
              <a:p>
                <a:endParaRPr lang="zh-CN" altLang="en-US"/>
              </a:p>
            </p:txBody>
          </p:sp>
          <p:sp>
            <p:nvSpPr>
              <p:cNvPr id="223271" name="Line 11"/>
              <p:cNvSpPr>
                <a:spLocks noChangeShapeType="1"/>
              </p:cNvSpPr>
              <p:nvPr/>
            </p:nvSpPr>
            <p:spPr bwMode="auto">
              <a:xfrm>
                <a:off x="1111" y="1104"/>
                <a:ext cx="0" cy="322"/>
              </a:xfrm>
              <a:prstGeom prst="line">
                <a:avLst/>
              </a:prstGeom>
              <a:noFill/>
              <a:ln w="9525">
                <a:solidFill>
                  <a:srgbClr val="000000"/>
                </a:solidFill>
                <a:prstDash val="lgDashDot"/>
                <a:round/>
                <a:headEnd/>
                <a:tailEnd/>
              </a:ln>
            </p:spPr>
            <p:txBody>
              <a:bodyPr wrap="none" anchor="ctr"/>
              <a:lstStyle/>
              <a:p>
                <a:endParaRPr lang="zh-CN" altLang="en-US"/>
              </a:p>
            </p:txBody>
          </p:sp>
          <p:sp>
            <p:nvSpPr>
              <p:cNvPr id="223272" name="Line 12"/>
              <p:cNvSpPr>
                <a:spLocks noChangeShapeType="1"/>
              </p:cNvSpPr>
              <p:nvPr/>
            </p:nvSpPr>
            <p:spPr bwMode="auto">
              <a:xfrm flipH="1" flipV="1">
                <a:off x="384" y="1296"/>
                <a:ext cx="724" cy="487"/>
              </a:xfrm>
              <a:prstGeom prst="line">
                <a:avLst/>
              </a:prstGeom>
              <a:noFill/>
              <a:ln w="38100">
                <a:solidFill>
                  <a:schemeClr val="accent2"/>
                </a:solidFill>
                <a:round/>
                <a:headEnd/>
                <a:tailEnd/>
              </a:ln>
            </p:spPr>
            <p:txBody>
              <a:bodyPr wrap="none" anchor="ctr"/>
              <a:lstStyle/>
              <a:p>
                <a:endParaRPr lang="zh-CN" altLang="en-US"/>
              </a:p>
            </p:txBody>
          </p:sp>
          <p:graphicFrame>
            <p:nvGraphicFramePr>
              <p:cNvPr id="223245" name="Object 13"/>
              <p:cNvGraphicFramePr>
                <a:graphicFrameLocks noChangeAspect="1"/>
              </p:cNvGraphicFramePr>
              <p:nvPr/>
            </p:nvGraphicFramePr>
            <p:xfrm>
              <a:off x="1152" y="1728"/>
              <a:ext cx="233" cy="255"/>
            </p:xfrm>
            <a:graphic>
              <a:graphicData uri="http://schemas.openxmlformats.org/presentationml/2006/ole">
                <mc:AlternateContent xmlns:mc="http://schemas.openxmlformats.org/markup-compatibility/2006">
                  <mc:Choice xmlns:v="urn:schemas-microsoft-com:vml" Requires="v">
                    <p:oleObj spid="_x0000_s223339" name="公式" r:id="rId8" imgW="126720" imgH="139680" progId="Equation.3">
                      <p:embed/>
                    </p:oleObj>
                  </mc:Choice>
                  <mc:Fallback>
                    <p:oleObj name="公式" r:id="rId8" imgW="126720" imgH="139680" progId="Equation.3">
                      <p:embed/>
                      <p:pic>
                        <p:nvPicPr>
                          <p:cNvPr id="0"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2" y="1728"/>
                            <a:ext cx="233"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3246" name="Object 14"/>
              <p:cNvGraphicFramePr>
                <a:graphicFrameLocks noChangeAspect="1"/>
              </p:cNvGraphicFramePr>
              <p:nvPr/>
            </p:nvGraphicFramePr>
            <p:xfrm>
              <a:off x="336" y="1344"/>
              <a:ext cx="256" cy="272"/>
            </p:xfrm>
            <a:graphic>
              <a:graphicData uri="http://schemas.openxmlformats.org/presentationml/2006/ole">
                <mc:AlternateContent xmlns:mc="http://schemas.openxmlformats.org/markup-compatibility/2006">
                  <mc:Choice xmlns:v="urn:schemas-microsoft-com:vml" Requires="v">
                    <p:oleObj spid="_x0000_s223340" name="公式" r:id="rId10" imgW="152280" imgH="164880" progId="Equation.3">
                      <p:embed/>
                    </p:oleObj>
                  </mc:Choice>
                  <mc:Fallback>
                    <p:oleObj name="公式" r:id="rId10" imgW="152280" imgH="164880" progId="Equation.3">
                      <p:embed/>
                      <p:pic>
                        <p:nvPicPr>
                          <p:cNvPr id="0"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6" y="1344"/>
                            <a:ext cx="256"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23259" name="Group 15"/>
            <p:cNvGrpSpPr>
              <a:grpSpLocks/>
            </p:cNvGrpSpPr>
            <p:nvPr/>
          </p:nvGrpSpPr>
          <p:grpSpPr bwMode="auto">
            <a:xfrm>
              <a:off x="192" y="1008"/>
              <a:ext cx="1680" cy="790"/>
              <a:chOff x="192" y="1008"/>
              <a:chExt cx="1680" cy="790"/>
            </a:xfrm>
          </p:grpSpPr>
          <p:graphicFrame>
            <p:nvGraphicFramePr>
              <p:cNvPr id="223248" name="Object 16"/>
              <p:cNvGraphicFramePr>
                <a:graphicFrameLocks noChangeAspect="1"/>
              </p:cNvGraphicFramePr>
              <p:nvPr/>
            </p:nvGraphicFramePr>
            <p:xfrm>
              <a:off x="192" y="1008"/>
              <a:ext cx="282" cy="276"/>
            </p:xfrm>
            <a:graphic>
              <a:graphicData uri="http://schemas.openxmlformats.org/presentationml/2006/ole">
                <mc:AlternateContent xmlns:mc="http://schemas.openxmlformats.org/markup-compatibility/2006">
                  <mc:Choice xmlns:v="urn:schemas-microsoft-com:vml" Requires="v">
                    <p:oleObj spid="_x0000_s223341" name="公式" r:id="rId12" imgW="177480" imgH="177480" progId="Equation.3">
                      <p:embed/>
                    </p:oleObj>
                  </mc:Choice>
                  <mc:Fallback>
                    <p:oleObj name="公式" r:id="rId12" imgW="177480" imgH="177480" progId="Equation.3">
                      <p:embed/>
                      <p:pic>
                        <p:nvPicPr>
                          <p:cNvPr id="0" name="Picture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2" y="1008"/>
                            <a:ext cx="282"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3249" name="Object 17"/>
              <p:cNvGraphicFramePr>
                <a:graphicFrameLocks noChangeAspect="1"/>
              </p:cNvGraphicFramePr>
              <p:nvPr/>
            </p:nvGraphicFramePr>
            <p:xfrm>
              <a:off x="960" y="1488"/>
              <a:ext cx="156" cy="214"/>
            </p:xfrm>
            <a:graphic>
              <a:graphicData uri="http://schemas.openxmlformats.org/presentationml/2006/ole">
                <mc:AlternateContent xmlns:mc="http://schemas.openxmlformats.org/markup-compatibility/2006">
                  <mc:Choice xmlns:v="urn:schemas-microsoft-com:vml" Requires="v">
                    <p:oleObj spid="_x0000_s223342" name="公式" r:id="rId14" imgW="127042" imgH="177732" progId="Equation.3">
                      <p:embed/>
                    </p:oleObj>
                  </mc:Choice>
                  <mc:Fallback>
                    <p:oleObj name="公式" r:id="rId14" imgW="127042" imgH="177732" progId="Equation.3">
                      <p:embed/>
                      <p:pic>
                        <p:nvPicPr>
                          <p:cNvPr id="0" name="Picture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60" y="1488"/>
                            <a:ext cx="156" cy="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3250" name="Object 18"/>
              <p:cNvGraphicFramePr>
                <a:graphicFrameLocks noChangeAspect="1"/>
              </p:cNvGraphicFramePr>
              <p:nvPr/>
            </p:nvGraphicFramePr>
            <p:xfrm>
              <a:off x="672" y="1584"/>
              <a:ext cx="284" cy="214"/>
            </p:xfrm>
            <a:graphic>
              <a:graphicData uri="http://schemas.openxmlformats.org/presentationml/2006/ole">
                <mc:AlternateContent xmlns:mc="http://schemas.openxmlformats.org/markup-compatibility/2006">
                  <mc:Choice xmlns:v="urn:schemas-microsoft-com:vml" Requires="v">
                    <p:oleObj spid="_x0000_s223343" name="公式" r:id="rId16" imgW="228600" imgH="177480" progId="Equation.3">
                      <p:embed/>
                    </p:oleObj>
                  </mc:Choice>
                  <mc:Fallback>
                    <p:oleObj name="公式" r:id="rId16" imgW="228600" imgH="177480" progId="Equation.3">
                      <p:embed/>
                      <p:pic>
                        <p:nvPicPr>
                          <p:cNvPr id="0" name="Picture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2" y="1584"/>
                            <a:ext cx="284" cy="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23260" name="Group 19"/>
              <p:cNvGrpSpPr>
                <a:grpSpLocks/>
              </p:cNvGrpSpPr>
              <p:nvPr/>
            </p:nvGrpSpPr>
            <p:grpSpPr bwMode="auto">
              <a:xfrm>
                <a:off x="397" y="1104"/>
                <a:ext cx="1475" cy="322"/>
                <a:chOff x="3168" y="1680"/>
                <a:chExt cx="1248" cy="336"/>
              </a:xfrm>
            </p:grpSpPr>
            <p:sp>
              <p:nvSpPr>
                <p:cNvPr id="223264" name="Oval 20" descr="30%"/>
                <p:cNvSpPr>
                  <a:spLocks noChangeArrowheads="1"/>
                </p:cNvSpPr>
                <p:nvPr/>
              </p:nvSpPr>
              <p:spPr bwMode="auto">
                <a:xfrm>
                  <a:off x="3168" y="1680"/>
                  <a:ext cx="1248" cy="336"/>
                </a:xfrm>
                <a:prstGeom prst="ellipse">
                  <a:avLst/>
                </a:prstGeom>
                <a:blipFill dpi="0" rotWithShape="0">
                  <a:blip r:embed="rId18"/>
                  <a:srcRect/>
                  <a:tile tx="0" ty="0" sx="100000" sy="100000" flip="none" algn="tl"/>
                </a:blipFill>
                <a:ln w="38100">
                  <a:solidFill>
                    <a:srgbClr val="000000"/>
                  </a:solidFill>
                  <a:round/>
                  <a:headEnd/>
                  <a:tailEnd/>
                </a:ln>
              </p:spPr>
              <p:txBody>
                <a:bodyPr wrap="none" anchor="ctr"/>
                <a:lstStyle/>
                <a:p>
                  <a:endParaRPr lang="zh-CN" altLang="en-US"/>
                </a:p>
              </p:txBody>
            </p:sp>
            <p:sp>
              <p:nvSpPr>
                <p:cNvPr id="223265" name="Oval 21"/>
                <p:cNvSpPr>
                  <a:spLocks noChangeArrowheads="1"/>
                </p:cNvSpPr>
                <p:nvPr/>
              </p:nvSpPr>
              <p:spPr bwMode="auto">
                <a:xfrm>
                  <a:off x="3216" y="1728"/>
                  <a:ext cx="1152" cy="240"/>
                </a:xfrm>
                <a:prstGeom prst="ellipse">
                  <a:avLst/>
                </a:prstGeom>
                <a:solidFill>
                  <a:srgbClr val="FFFFFF"/>
                </a:solidFill>
                <a:ln w="38100">
                  <a:solidFill>
                    <a:srgbClr val="000000"/>
                  </a:solidFill>
                  <a:round/>
                  <a:headEnd/>
                  <a:tailEnd/>
                </a:ln>
              </p:spPr>
              <p:txBody>
                <a:bodyPr wrap="none" anchor="ctr"/>
                <a:lstStyle/>
                <a:p>
                  <a:endParaRPr lang="zh-CN" altLang="en-US"/>
                </a:p>
              </p:txBody>
            </p:sp>
          </p:grpSp>
          <p:sp>
            <p:nvSpPr>
              <p:cNvPr id="223261" name="Line 22"/>
              <p:cNvSpPr>
                <a:spLocks noChangeShapeType="1"/>
              </p:cNvSpPr>
              <p:nvPr/>
            </p:nvSpPr>
            <p:spPr bwMode="auto">
              <a:xfrm flipH="1" flipV="1">
                <a:off x="432" y="1200"/>
                <a:ext cx="711" cy="588"/>
              </a:xfrm>
              <a:prstGeom prst="line">
                <a:avLst/>
              </a:prstGeom>
              <a:noFill/>
              <a:ln w="38100">
                <a:solidFill>
                  <a:schemeClr val="accent2"/>
                </a:solidFill>
                <a:round/>
                <a:headEnd/>
                <a:tailEnd/>
              </a:ln>
            </p:spPr>
            <p:txBody>
              <a:bodyPr wrap="none" anchor="ctr"/>
              <a:lstStyle/>
              <a:p>
                <a:endParaRPr lang="zh-CN" altLang="en-US"/>
              </a:p>
            </p:txBody>
          </p:sp>
          <p:sp>
            <p:nvSpPr>
              <p:cNvPr id="223262" name="Line 23"/>
              <p:cNvSpPr>
                <a:spLocks noChangeShapeType="1"/>
              </p:cNvSpPr>
              <p:nvPr/>
            </p:nvSpPr>
            <p:spPr bwMode="auto">
              <a:xfrm flipH="1">
                <a:off x="432" y="1248"/>
                <a:ext cx="711" cy="0"/>
              </a:xfrm>
              <a:prstGeom prst="line">
                <a:avLst/>
              </a:prstGeom>
              <a:noFill/>
              <a:ln w="9525">
                <a:solidFill>
                  <a:srgbClr val="000000"/>
                </a:solidFill>
                <a:round/>
                <a:headEnd/>
                <a:tailEnd/>
              </a:ln>
            </p:spPr>
            <p:txBody>
              <a:bodyPr wrap="none" anchor="ctr"/>
              <a:lstStyle/>
              <a:p>
                <a:endParaRPr lang="zh-CN" altLang="en-US"/>
              </a:p>
            </p:txBody>
          </p:sp>
          <p:graphicFrame>
            <p:nvGraphicFramePr>
              <p:cNvPr id="223256" name="Object 24"/>
              <p:cNvGraphicFramePr>
                <a:graphicFrameLocks noChangeAspect="1"/>
              </p:cNvGraphicFramePr>
              <p:nvPr/>
            </p:nvGraphicFramePr>
            <p:xfrm>
              <a:off x="768" y="1152"/>
              <a:ext cx="196" cy="214"/>
            </p:xfrm>
            <a:graphic>
              <a:graphicData uri="http://schemas.openxmlformats.org/presentationml/2006/ole">
                <mc:AlternateContent xmlns:mc="http://schemas.openxmlformats.org/markup-compatibility/2006">
                  <mc:Choice xmlns:v="urn:schemas-microsoft-com:vml" Requires="v">
                    <p:oleObj spid="_x0000_s223344" name="公式" r:id="rId19" imgW="114369" imgH="127042" progId="Equation.3">
                      <p:embed/>
                    </p:oleObj>
                  </mc:Choice>
                  <mc:Fallback>
                    <p:oleObj name="公式" r:id="rId19" imgW="114369" imgH="127042" progId="Equation.3">
                      <p:embed/>
                      <p:pic>
                        <p:nvPicPr>
                          <p:cNvPr id="0" name="Picture 2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68" y="1152"/>
                            <a:ext cx="196" cy="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3263" name="Line 25"/>
              <p:cNvSpPr>
                <a:spLocks noChangeShapeType="1"/>
              </p:cNvSpPr>
              <p:nvPr/>
            </p:nvSpPr>
            <p:spPr bwMode="auto">
              <a:xfrm flipV="1">
                <a:off x="1138" y="1056"/>
                <a:ext cx="0" cy="192"/>
              </a:xfrm>
              <a:prstGeom prst="line">
                <a:avLst/>
              </a:prstGeom>
              <a:noFill/>
              <a:ln w="28575">
                <a:solidFill>
                  <a:schemeClr val="tx1"/>
                </a:solidFill>
                <a:round/>
                <a:headEnd/>
                <a:tailEnd/>
              </a:ln>
            </p:spPr>
            <p:txBody>
              <a:bodyPr wrap="none" anchor="ctr"/>
              <a:lstStyle/>
              <a:p>
                <a:endParaRPr lang="zh-CN" altLang="en-US"/>
              </a:p>
            </p:txBody>
          </p:sp>
        </p:gr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3234"/>
                                        </p:tgtEl>
                                        <p:attrNameLst>
                                          <p:attrName>style.visibility</p:attrName>
                                        </p:attrNameLst>
                                      </p:cBhvr>
                                      <p:to>
                                        <p:strVal val="visible"/>
                                      </p:to>
                                    </p:set>
                                    <p:animEffect transition="in" filter="blinds(horizontal)">
                                      <p:cBhvr>
                                        <p:cTn id="7" dur="500"/>
                                        <p:tgtEl>
                                          <p:spTgt spid="2232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3235"/>
                                        </p:tgtEl>
                                        <p:attrNameLst>
                                          <p:attrName>style.visibility</p:attrName>
                                        </p:attrNameLst>
                                      </p:cBhvr>
                                      <p:to>
                                        <p:strVal val="visible"/>
                                      </p:to>
                                    </p:set>
                                    <p:animEffect transition="in" filter="blinds(horizontal)">
                                      <p:cBhvr>
                                        <p:cTn id="12" dur="500"/>
                                        <p:tgtEl>
                                          <p:spTgt spid="223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83" name="Text Box 2"/>
          <p:cNvSpPr txBox="1">
            <a:spLocks noChangeArrowheads="1"/>
          </p:cNvSpPr>
          <p:nvPr/>
        </p:nvSpPr>
        <p:spPr bwMode="auto">
          <a:xfrm>
            <a:off x="228600" y="612775"/>
            <a:ext cx="7467600" cy="519113"/>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3. </a:t>
            </a:r>
            <a:r>
              <a:rPr kumimoji="1" lang="zh-CN" altLang="en-US" sz="2800" b="1">
                <a:latin typeface="Times New Roman" pitchFamily="18" charset="0"/>
              </a:rPr>
              <a:t>求质量 </a:t>
            </a:r>
            <a:r>
              <a:rPr kumimoji="1" lang="en-US" altLang="zh-CN" sz="2800" b="1" i="1">
                <a:latin typeface="Times New Roman" pitchFamily="18" charset="0"/>
              </a:rPr>
              <a:t>m</a:t>
            </a:r>
            <a:r>
              <a:rPr kumimoji="1" lang="en-US" altLang="zh-CN" sz="2800" b="1">
                <a:latin typeface="Times New Roman" pitchFamily="18" charset="0"/>
              </a:rPr>
              <a:t> ,</a:t>
            </a:r>
            <a:r>
              <a:rPr kumimoji="1" lang="zh-CN" altLang="en-US" sz="2800" b="1">
                <a:latin typeface="Times New Roman" pitchFamily="18" charset="0"/>
              </a:rPr>
              <a:t>半径 </a:t>
            </a:r>
            <a:r>
              <a:rPr kumimoji="1" lang="en-US" altLang="zh-CN" sz="2800" b="1" i="1">
                <a:latin typeface="Times New Roman" pitchFamily="18" charset="0"/>
              </a:rPr>
              <a:t>R </a:t>
            </a:r>
            <a:r>
              <a:rPr kumimoji="1" lang="zh-CN" altLang="en-US" sz="2800" b="1">
                <a:latin typeface="Times New Roman" pitchFamily="18" charset="0"/>
              </a:rPr>
              <a:t>的球体对直径的转动惯量</a:t>
            </a:r>
          </a:p>
        </p:txBody>
      </p:sp>
      <p:grpSp>
        <p:nvGrpSpPr>
          <p:cNvPr id="224259" name="Group 3"/>
          <p:cNvGrpSpPr>
            <a:grpSpLocks/>
          </p:cNvGrpSpPr>
          <p:nvPr/>
        </p:nvGrpSpPr>
        <p:grpSpPr bwMode="auto">
          <a:xfrm>
            <a:off x="3505200" y="1374775"/>
            <a:ext cx="5410200" cy="1160463"/>
            <a:chOff x="2352" y="1680"/>
            <a:chExt cx="3408" cy="731"/>
          </a:xfrm>
        </p:grpSpPr>
        <p:sp>
          <p:nvSpPr>
            <p:cNvPr id="224302" name="Text Box 4"/>
            <p:cNvSpPr txBox="1">
              <a:spLocks noChangeArrowheads="1"/>
            </p:cNvSpPr>
            <p:nvPr/>
          </p:nvSpPr>
          <p:spPr bwMode="auto">
            <a:xfrm>
              <a:off x="2352" y="1680"/>
              <a:ext cx="3408" cy="731"/>
            </a:xfrm>
            <a:prstGeom prst="rect">
              <a:avLst/>
            </a:prstGeom>
            <a:noFill/>
            <a:ln w="9525">
              <a:noFill/>
              <a:miter lim="800000"/>
              <a:headEnd/>
              <a:tailEnd/>
            </a:ln>
          </p:spPr>
          <p:txBody>
            <a:bodyPr>
              <a:spAutoFit/>
            </a:bodyPr>
            <a:lstStyle/>
            <a:p>
              <a:pPr>
                <a:spcBef>
                  <a:spcPct val="50000"/>
                </a:spcBef>
              </a:pPr>
              <a:r>
                <a:rPr kumimoji="1" lang="zh-CN" altLang="en-US" sz="2800" b="1">
                  <a:solidFill>
                    <a:srgbClr val="FF0000"/>
                  </a:solidFill>
                  <a:latin typeface="Times New Roman" pitchFamily="18" charset="0"/>
                </a:rPr>
                <a:t>解：</a:t>
              </a:r>
              <a:r>
                <a:rPr kumimoji="1" lang="zh-CN" altLang="en-US" sz="2800" b="1">
                  <a:solidFill>
                    <a:schemeClr val="accent2"/>
                  </a:solidFill>
                  <a:latin typeface="Times New Roman" pitchFamily="18" charset="0"/>
                </a:rPr>
                <a:t>以距中心     ，厚        的球壳</a:t>
              </a:r>
            </a:p>
            <a:p>
              <a:pPr>
                <a:spcBef>
                  <a:spcPct val="50000"/>
                </a:spcBef>
              </a:pPr>
              <a:r>
                <a:rPr kumimoji="1" lang="zh-CN" altLang="en-US" sz="2800" b="1">
                  <a:solidFill>
                    <a:schemeClr val="accent2"/>
                  </a:solidFill>
                  <a:latin typeface="Times New Roman" pitchFamily="18" charset="0"/>
                </a:rPr>
                <a:t>        为积分元</a:t>
              </a:r>
            </a:p>
          </p:txBody>
        </p:sp>
        <p:graphicFrame>
          <p:nvGraphicFramePr>
            <p:cNvPr id="224261" name="Object 5"/>
            <p:cNvGraphicFramePr>
              <a:graphicFrameLocks noChangeAspect="1"/>
            </p:cNvGraphicFramePr>
            <p:nvPr/>
          </p:nvGraphicFramePr>
          <p:xfrm>
            <a:off x="3792" y="1728"/>
            <a:ext cx="208" cy="231"/>
          </p:xfrm>
          <a:graphic>
            <a:graphicData uri="http://schemas.openxmlformats.org/presentationml/2006/ole">
              <mc:AlternateContent xmlns:mc="http://schemas.openxmlformats.org/markup-compatibility/2006">
                <mc:Choice xmlns:v="urn:schemas-microsoft-com:vml" Requires="v">
                  <p:oleObj spid="_x0000_s224353" name="公式" r:id="rId4" imgW="114369" imgH="127042" progId="Equation.3">
                    <p:embed/>
                  </p:oleObj>
                </mc:Choice>
                <mc:Fallback>
                  <p:oleObj name="公式" r:id="rId4" imgW="114369" imgH="127042"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2" y="1728"/>
                          <a:ext cx="208" cy="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4262" name="Object 6"/>
            <p:cNvGraphicFramePr>
              <a:graphicFrameLocks noChangeAspect="1"/>
            </p:cNvGraphicFramePr>
            <p:nvPr/>
          </p:nvGraphicFramePr>
          <p:xfrm>
            <a:off x="4608" y="1680"/>
            <a:ext cx="352" cy="325"/>
          </p:xfrm>
          <a:graphic>
            <a:graphicData uri="http://schemas.openxmlformats.org/presentationml/2006/ole">
              <mc:AlternateContent xmlns:mc="http://schemas.openxmlformats.org/markup-compatibility/2006">
                <mc:Choice xmlns:v="urn:schemas-microsoft-com:vml" Requires="v">
                  <p:oleObj spid="_x0000_s224354" name="公式" r:id="rId6" imgW="190440" imgH="177480" progId="Equation.3">
                    <p:embed/>
                  </p:oleObj>
                </mc:Choice>
                <mc:Fallback>
                  <p:oleObj name="公式" r:id="rId6" imgW="190440" imgH="177480"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8" y="1680"/>
                          <a:ext cx="352" cy="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24263" name="Group 7"/>
          <p:cNvGrpSpPr>
            <a:grpSpLocks/>
          </p:cNvGrpSpPr>
          <p:nvPr/>
        </p:nvGrpSpPr>
        <p:grpSpPr bwMode="auto">
          <a:xfrm>
            <a:off x="4114800" y="2670175"/>
            <a:ext cx="4762500" cy="2198688"/>
            <a:chOff x="2592" y="1440"/>
            <a:chExt cx="3000" cy="1385"/>
          </a:xfrm>
        </p:grpSpPr>
        <p:graphicFrame>
          <p:nvGraphicFramePr>
            <p:cNvPr id="224264" name="Object 8"/>
            <p:cNvGraphicFramePr>
              <a:graphicFrameLocks noChangeAspect="1"/>
            </p:cNvGraphicFramePr>
            <p:nvPr/>
          </p:nvGraphicFramePr>
          <p:xfrm>
            <a:off x="2592" y="1440"/>
            <a:ext cx="1584" cy="338"/>
          </p:xfrm>
          <a:graphic>
            <a:graphicData uri="http://schemas.openxmlformats.org/presentationml/2006/ole">
              <mc:AlternateContent xmlns:mc="http://schemas.openxmlformats.org/markup-compatibility/2006">
                <mc:Choice xmlns:v="urn:schemas-microsoft-com:vml" Requires="v">
                  <p:oleObj spid="_x0000_s224355" name="公式" r:id="rId8" imgW="812520" imgH="203040" progId="Equation.3">
                    <p:embed/>
                  </p:oleObj>
                </mc:Choice>
                <mc:Fallback>
                  <p:oleObj name="公式" r:id="rId8" imgW="812520" imgH="203040" progId="Equation.3">
                    <p:embed/>
                    <p:pic>
                      <p:nvPicPr>
                        <p:cNvPr id="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2" y="1440"/>
                          <a:ext cx="1584" cy="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4265" name="Object 9"/>
            <p:cNvGraphicFramePr>
              <a:graphicFrameLocks noChangeAspect="1"/>
            </p:cNvGraphicFramePr>
            <p:nvPr/>
          </p:nvGraphicFramePr>
          <p:xfrm>
            <a:off x="2640" y="1872"/>
            <a:ext cx="1176" cy="953"/>
          </p:xfrm>
          <a:graphic>
            <a:graphicData uri="http://schemas.openxmlformats.org/presentationml/2006/ole">
              <mc:AlternateContent xmlns:mc="http://schemas.openxmlformats.org/markup-compatibility/2006">
                <mc:Choice xmlns:v="urn:schemas-microsoft-com:vml" Requires="v">
                  <p:oleObj spid="_x0000_s224356" name="公式" r:id="rId10" imgW="685800" imgH="583920" progId="Equation.3">
                    <p:embed/>
                  </p:oleObj>
                </mc:Choice>
                <mc:Fallback>
                  <p:oleObj name="公式" r:id="rId10" imgW="685800" imgH="583920" progId="Equation.3">
                    <p:embed/>
                    <p:pic>
                      <p:nvPicPr>
                        <p:cNvPr id="0"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40" y="1872"/>
                          <a:ext cx="1176" cy="9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4266" name="Object 10"/>
            <p:cNvGraphicFramePr>
              <a:graphicFrameLocks noChangeAspect="1"/>
            </p:cNvGraphicFramePr>
            <p:nvPr/>
          </p:nvGraphicFramePr>
          <p:xfrm>
            <a:off x="4368" y="1824"/>
            <a:ext cx="1224" cy="384"/>
          </p:xfrm>
          <a:graphic>
            <a:graphicData uri="http://schemas.openxmlformats.org/presentationml/2006/ole">
              <mc:AlternateContent xmlns:mc="http://schemas.openxmlformats.org/markup-compatibility/2006">
                <mc:Choice xmlns:v="urn:schemas-microsoft-com:vml" Requires="v">
                  <p:oleObj spid="_x0000_s224357" name="公式" r:id="rId12" imgW="736560" imgH="228600" progId="Equation.3">
                    <p:embed/>
                  </p:oleObj>
                </mc:Choice>
                <mc:Fallback>
                  <p:oleObj name="公式" r:id="rId12" imgW="736560" imgH="228600" progId="Equation.3">
                    <p:embed/>
                    <p:pic>
                      <p:nvPicPr>
                        <p:cNvPr id="0"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68" y="1824"/>
                          <a:ext cx="1224"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4301" name="AutoShape 11"/>
            <p:cNvSpPr>
              <a:spLocks/>
            </p:cNvSpPr>
            <p:nvPr/>
          </p:nvSpPr>
          <p:spPr bwMode="auto">
            <a:xfrm>
              <a:off x="4176" y="1680"/>
              <a:ext cx="144" cy="672"/>
            </a:xfrm>
            <a:prstGeom prst="rightBrace">
              <a:avLst>
                <a:gd name="adj1" fmla="val 38889"/>
                <a:gd name="adj2" fmla="val 50000"/>
              </a:avLst>
            </a:prstGeom>
            <a:noFill/>
            <a:ln w="38100">
              <a:solidFill>
                <a:srgbClr val="FF0000"/>
              </a:solidFill>
              <a:round/>
              <a:headEnd/>
              <a:tailEnd/>
            </a:ln>
          </p:spPr>
          <p:txBody>
            <a:bodyPr wrap="none" anchor="ctr"/>
            <a:lstStyle/>
            <a:p>
              <a:endParaRPr lang="zh-CN" altLang="en-US"/>
            </a:p>
          </p:txBody>
        </p:sp>
      </p:grpSp>
      <p:grpSp>
        <p:nvGrpSpPr>
          <p:cNvPr id="224286" name="Group 12"/>
          <p:cNvGrpSpPr>
            <a:grpSpLocks/>
          </p:cNvGrpSpPr>
          <p:nvPr/>
        </p:nvGrpSpPr>
        <p:grpSpPr bwMode="auto">
          <a:xfrm>
            <a:off x="381000" y="1450975"/>
            <a:ext cx="2895600" cy="2971800"/>
            <a:chOff x="240" y="672"/>
            <a:chExt cx="1824" cy="1872"/>
          </a:xfrm>
        </p:grpSpPr>
        <p:sp>
          <p:nvSpPr>
            <p:cNvPr id="224292" name="Rectangle 13"/>
            <p:cNvSpPr>
              <a:spLocks noChangeArrowheads="1"/>
            </p:cNvSpPr>
            <p:nvPr/>
          </p:nvSpPr>
          <p:spPr bwMode="auto">
            <a:xfrm>
              <a:off x="240" y="672"/>
              <a:ext cx="1824" cy="1872"/>
            </a:xfrm>
            <a:prstGeom prst="rect">
              <a:avLst/>
            </a:prstGeom>
            <a:solidFill>
              <a:schemeClr val="bg1"/>
            </a:solidFill>
            <a:ln w="9525">
              <a:solidFill>
                <a:schemeClr val="accent1"/>
              </a:solidFill>
              <a:miter lim="800000"/>
              <a:headEnd/>
              <a:tailEnd/>
            </a:ln>
          </p:spPr>
          <p:txBody>
            <a:bodyPr wrap="none" anchor="ctr"/>
            <a:lstStyle/>
            <a:p>
              <a:endParaRPr lang="zh-CN" altLang="en-US"/>
            </a:p>
          </p:txBody>
        </p:sp>
        <p:sp>
          <p:nvSpPr>
            <p:cNvPr id="224293" name="Oval 14"/>
            <p:cNvSpPr>
              <a:spLocks noChangeArrowheads="1"/>
            </p:cNvSpPr>
            <p:nvPr/>
          </p:nvSpPr>
          <p:spPr bwMode="auto">
            <a:xfrm>
              <a:off x="410" y="888"/>
              <a:ext cx="1527" cy="1446"/>
            </a:xfrm>
            <a:prstGeom prst="ellipse">
              <a:avLst/>
            </a:prstGeom>
            <a:solidFill>
              <a:srgbClr val="CCFFFF"/>
            </a:solidFill>
            <a:ln w="28575">
              <a:solidFill>
                <a:schemeClr val="tx1"/>
              </a:solidFill>
              <a:round/>
              <a:headEnd/>
              <a:tailEnd/>
            </a:ln>
          </p:spPr>
          <p:txBody>
            <a:bodyPr wrap="none" anchor="ctr"/>
            <a:lstStyle/>
            <a:p>
              <a:endParaRPr lang="zh-CN" altLang="en-US"/>
            </a:p>
          </p:txBody>
        </p:sp>
        <p:sp>
          <p:nvSpPr>
            <p:cNvPr id="224294" name="Oval 15"/>
            <p:cNvSpPr>
              <a:spLocks noChangeArrowheads="1"/>
            </p:cNvSpPr>
            <p:nvPr/>
          </p:nvSpPr>
          <p:spPr bwMode="auto">
            <a:xfrm>
              <a:off x="410" y="1413"/>
              <a:ext cx="1527" cy="395"/>
            </a:xfrm>
            <a:prstGeom prst="ellipse">
              <a:avLst/>
            </a:prstGeom>
            <a:solidFill>
              <a:srgbClr val="CCFFFF"/>
            </a:solidFill>
            <a:ln w="19050">
              <a:solidFill>
                <a:schemeClr val="tx1"/>
              </a:solidFill>
              <a:round/>
              <a:headEnd/>
              <a:tailEnd/>
            </a:ln>
          </p:spPr>
          <p:txBody>
            <a:bodyPr wrap="none" anchor="ctr"/>
            <a:lstStyle/>
            <a:p>
              <a:endParaRPr lang="zh-CN" altLang="en-US"/>
            </a:p>
          </p:txBody>
        </p:sp>
        <p:sp>
          <p:nvSpPr>
            <p:cNvPr id="224295" name="Line 16"/>
            <p:cNvSpPr>
              <a:spLocks noChangeShapeType="1"/>
            </p:cNvSpPr>
            <p:nvPr/>
          </p:nvSpPr>
          <p:spPr bwMode="auto">
            <a:xfrm flipV="1">
              <a:off x="1173" y="680"/>
              <a:ext cx="0" cy="952"/>
            </a:xfrm>
            <a:prstGeom prst="line">
              <a:avLst/>
            </a:prstGeom>
            <a:noFill/>
            <a:ln w="28575">
              <a:solidFill>
                <a:srgbClr val="0000FF"/>
              </a:solidFill>
              <a:prstDash val="dashDot"/>
              <a:round/>
              <a:headEnd/>
              <a:tailEnd/>
            </a:ln>
          </p:spPr>
          <p:txBody>
            <a:bodyPr wrap="none" anchor="ctr"/>
            <a:lstStyle/>
            <a:p>
              <a:endParaRPr lang="zh-CN" altLang="en-US"/>
            </a:p>
          </p:txBody>
        </p:sp>
        <p:sp>
          <p:nvSpPr>
            <p:cNvPr id="224296" name="Line 17"/>
            <p:cNvSpPr>
              <a:spLocks noChangeShapeType="1"/>
            </p:cNvSpPr>
            <p:nvPr/>
          </p:nvSpPr>
          <p:spPr bwMode="auto">
            <a:xfrm flipV="1">
              <a:off x="1173" y="1776"/>
              <a:ext cx="0" cy="725"/>
            </a:xfrm>
            <a:prstGeom prst="line">
              <a:avLst/>
            </a:prstGeom>
            <a:noFill/>
            <a:ln w="28575">
              <a:solidFill>
                <a:srgbClr val="0000FF"/>
              </a:solidFill>
              <a:prstDash val="dashDot"/>
              <a:round/>
              <a:headEnd/>
              <a:tailEnd/>
            </a:ln>
          </p:spPr>
          <p:txBody>
            <a:bodyPr wrap="none" anchor="ctr"/>
            <a:lstStyle/>
            <a:p>
              <a:endParaRPr lang="zh-CN" altLang="en-US"/>
            </a:p>
          </p:txBody>
        </p:sp>
        <p:sp>
          <p:nvSpPr>
            <p:cNvPr id="224297" name="Line 18"/>
            <p:cNvSpPr>
              <a:spLocks noChangeShapeType="1"/>
            </p:cNvSpPr>
            <p:nvPr/>
          </p:nvSpPr>
          <p:spPr bwMode="auto">
            <a:xfrm flipH="1" flipV="1">
              <a:off x="579" y="1150"/>
              <a:ext cx="594" cy="483"/>
            </a:xfrm>
            <a:prstGeom prst="line">
              <a:avLst/>
            </a:prstGeom>
            <a:noFill/>
            <a:ln w="28575">
              <a:solidFill>
                <a:srgbClr val="0000FF"/>
              </a:solidFill>
              <a:round/>
              <a:headEnd/>
              <a:tailEnd/>
            </a:ln>
          </p:spPr>
          <p:txBody>
            <a:bodyPr wrap="none" anchor="ctr"/>
            <a:lstStyle/>
            <a:p>
              <a:endParaRPr lang="zh-CN" altLang="en-US"/>
            </a:p>
          </p:txBody>
        </p:sp>
        <p:sp>
          <p:nvSpPr>
            <p:cNvPr id="224298" name="Text Box 19"/>
            <p:cNvSpPr txBox="1">
              <a:spLocks noChangeArrowheads="1"/>
            </p:cNvSpPr>
            <p:nvPr/>
          </p:nvSpPr>
          <p:spPr bwMode="auto">
            <a:xfrm>
              <a:off x="537" y="1194"/>
              <a:ext cx="212" cy="288"/>
            </a:xfrm>
            <a:prstGeom prst="rect">
              <a:avLst/>
            </a:prstGeom>
            <a:noFill/>
            <a:ln w="9525">
              <a:noFill/>
              <a:miter lim="800000"/>
              <a:headEnd/>
              <a:tailEnd/>
            </a:ln>
          </p:spPr>
          <p:txBody>
            <a:bodyPr>
              <a:spAutoFit/>
            </a:bodyPr>
            <a:lstStyle/>
            <a:p>
              <a:pPr algn="ctr" eaLnBrk="0" fontAlgn="ctr" hangingPunct="0">
                <a:spcBef>
                  <a:spcPct val="50000"/>
                </a:spcBef>
              </a:pPr>
              <a:r>
                <a:rPr kumimoji="1" lang="en-US" altLang="zh-CN" sz="2400" i="1">
                  <a:solidFill>
                    <a:srgbClr val="0000FF"/>
                  </a:solidFill>
                  <a:latin typeface="Times New Roman" pitchFamily="18" charset="0"/>
                </a:rPr>
                <a:t>R</a:t>
              </a:r>
            </a:p>
          </p:txBody>
        </p:sp>
        <p:sp>
          <p:nvSpPr>
            <p:cNvPr id="224299" name="Text Box 20"/>
            <p:cNvSpPr txBox="1">
              <a:spLocks noChangeArrowheads="1"/>
            </p:cNvSpPr>
            <p:nvPr/>
          </p:nvSpPr>
          <p:spPr bwMode="auto">
            <a:xfrm>
              <a:off x="1152" y="1536"/>
              <a:ext cx="212" cy="327"/>
            </a:xfrm>
            <a:prstGeom prst="rect">
              <a:avLst/>
            </a:prstGeom>
            <a:noFill/>
            <a:ln w="9525">
              <a:noFill/>
              <a:miter lim="800000"/>
              <a:headEnd/>
              <a:tailEnd/>
            </a:ln>
          </p:spPr>
          <p:txBody>
            <a:bodyPr>
              <a:spAutoFit/>
            </a:bodyPr>
            <a:lstStyle/>
            <a:p>
              <a:pPr algn="ctr" eaLnBrk="0" fontAlgn="ctr" hangingPunct="0">
                <a:spcBef>
                  <a:spcPct val="50000"/>
                </a:spcBef>
              </a:pPr>
              <a:r>
                <a:rPr kumimoji="1" lang="en-US" altLang="zh-CN" sz="2800" i="1">
                  <a:latin typeface="Times New Roman" pitchFamily="18" charset="0"/>
                </a:rPr>
                <a:t>o</a:t>
              </a:r>
            </a:p>
          </p:txBody>
        </p:sp>
        <p:sp>
          <p:nvSpPr>
            <p:cNvPr id="224300" name="Line 21"/>
            <p:cNvSpPr>
              <a:spLocks noChangeShapeType="1"/>
            </p:cNvSpPr>
            <p:nvPr/>
          </p:nvSpPr>
          <p:spPr bwMode="auto">
            <a:xfrm>
              <a:off x="432" y="1646"/>
              <a:ext cx="1488" cy="0"/>
            </a:xfrm>
            <a:prstGeom prst="line">
              <a:avLst/>
            </a:prstGeom>
            <a:noFill/>
            <a:ln w="28575">
              <a:solidFill>
                <a:schemeClr val="tx1"/>
              </a:solidFill>
              <a:prstDash val="dashDot"/>
              <a:round/>
              <a:headEnd/>
              <a:tailEnd/>
            </a:ln>
          </p:spPr>
          <p:txBody>
            <a:bodyPr wrap="none" anchor="ctr"/>
            <a:lstStyle/>
            <a:p>
              <a:endParaRPr lang="zh-CN" altLang="en-US"/>
            </a:p>
          </p:txBody>
        </p:sp>
      </p:grpSp>
      <p:grpSp>
        <p:nvGrpSpPr>
          <p:cNvPr id="224278" name="Group 22"/>
          <p:cNvGrpSpPr>
            <a:grpSpLocks/>
          </p:cNvGrpSpPr>
          <p:nvPr/>
        </p:nvGrpSpPr>
        <p:grpSpPr bwMode="auto">
          <a:xfrm>
            <a:off x="1066800" y="1831975"/>
            <a:ext cx="1524000" cy="1828800"/>
            <a:chOff x="672" y="912"/>
            <a:chExt cx="960" cy="1152"/>
          </a:xfrm>
        </p:grpSpPr>
        <p:sp>
          <p:nvSpPr>
            <p:cNvPr id="224288" name="Oval 23" descr="30%"/>
            <p:cNvSpPr>
              <a:spLocks noChangeArrowheads="1"/>
            </p:cNvSpPr>
            <p:nvPr/>
          </p:nvSpPr>
          <p:spPr bwMode="auto">
            <a:xfrm>
              <a:off x="672" y="1104"/>
              <a:ext cx="960" cy="960"/>
            </a:xfrm>
            <a:prstGeom prst="ellipse">
              <a:avLst/>
            </a:prstGeom>
            <a:noFill/>
            <a:ln w="76200">
              <a:solidFill>
                <a:srgbClr val="000000"/>
              </a:solidFill>
              <a:round/>
              <a:headEnd/>
              <a:tailEnd/>
            </a:ln>
          </p:spPr>
          <p:txBody>
            <a:bodyPr wrap="none" anchor="ctr"/>
            <a:lstStyle/>
            <a:p>
              <a:endParaRPr lang="zh-CN" altLang="en-US"/>
            </a:p>
          </p:txBody>
        </p:sp>
        <p:sp>
          <p:nvSpPr>
            <p:cNvPr id="224289" name="Line 24"/>
            <p:cNvSpPr>
              <a:spLocks noChangeShapeType="1"/>
            </p:cNvSpPr>
            <p:nvPr/>
          </p:nvSpPr>
          <p:spPr bwMode="auto">
            <a:xfrm flipV="1">
              <a:off x="1200" y="1248"/>
              <a:ext cx="288" cy="384"/>
            </a:xfrm>
            <a:prstGeom prst="line">
              <a:avLst/>
            </a:prstGeom>
            <a:noFill/>
            <a:ln w="38100">
              <a:solidFill>
                <a:srgbClr val="000000"/>
              </a:solidFill>
              <a:round/>
              <a:headEnd/>
              <a:tailEnd/>
            </a:ln>
          </p:spPr>
          <p:txBody>
            <a:bodyPr wrap="none" anchor="ctr"/>
            <a:lstStyle/>
            <a:p>
              <a:endParaRPr lang="zh-CN" altLang="en-US"/>
            </a:p>
          </p:txBody>
        </p:sp>
        <p:graphicFrame>
          <p:nvGraphicFramePr>
            <p:cNvPr id="224281" name="Object 25"/>
            <p:cNvGraphicFramePr>
              <a:graphicFrameLocks noChangeAspect="1"/>
            </p:cNvGraphicFramePr>
            <p:nvPr/>
          </p:nvGraphicFramePr>
          <p:xfrm>
            <a:off x="1240" y="1200"/>
            <a:ext cx="200" cy="223"/>
          </p:xfrm>
          <a:graphic>
            <a:graphicData uri="http://schemas.openxmlformats.org/presentationml/2006/ole">
              <mc:AlternateContent xmlns:mc="http://schemas.openxmlformats.org/markup-compatibility/2006">
                <mc:Choice xmlns:v="urn:schemas-microsoft-com:vml" Requires="v">
                  <p:oleObj spid="_x0000_s224358" name="公式" r:id="rId14" imgW="114369" imgH="127042" progId="Equation.3">
                    <p:embed/>
                  </p:oleObj>
                </mc:Choice>
                <mc:Fallback>
                  <p:oleObj name="公式" r:id="rId14" imgW="114369" imgH="127042" progId="Equation.3">
                    <p:embed/>
                    <p:pic>
                      <p:nvPicPr>
                        <p:cNvPr id="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0" y="1200"/>
                          <a:ext cx="200" cy="2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4282" name="Object 26"/>
            <p:cNvGraphicFramePr>
              <a:graphicFrameLocks noChangeAspect="1"/>
            </p:cNvGraphicFramePr>
            <p:nvPr/>
          </p:nvGraphicFramePr>
          <p:xfrm>
            <a:off x="1323" y="912"/>
            <a:ext cx="261" cy="242"/>
          </p:xfrm>
          <a:graphic>
            <a:graphicData uri="http://schemas.openxmlformats.org/presentationml/2006/ole">
              <mc:AlternateContent xmlns:mc="http://schemas.openxmlformats.org/markup-compatibility/2006">
                <mc:Choice xmlns:v="urn:schemas-microsoft-com:vml" Requires="v">
                  <p:oleObj spid="_x0000_s224359" name="公式" r:id="rId15" imgW="190440" imgH="177480" progId="Equation.3">
                    <p:embed/>
                  </p:oleObj>
                </mc:Choice>
                <mc:Fallback>
                  <p:oleObj name="公式" r:id="rId15" imgW="190440" imgH="177480" progId="Equation.3">
                    <p:embed/>
                    <p:pic>
                      <p:nvPicPr>
                        <p:cNvPr id="0" name="Picture 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23" y="912"/>
                          <a:ext cx="261" cy="2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4290" name="Line 27"/>
            <p:cNvSpPr>
              <a:spLocks noChangeShapeType="1"/>
            </p:cNvSpPr>
            <p:nvPr/>
          </p:nvSpPr>
          <p:spPr bwMode="auto">
            <a:xfrm flipV="1">
              <a:off x="1248" y="1152"/>
              <a:ext cx="48" cy="144"/>
            </a:xfrm>
            <a:prstGeom prst="line">
              <a:avLst/>
            </a:prstGeom>
            <a:noFill/>
            <a:ln w="9525">
              <a:solidFill>
                <a:schemeClr val="tx1"/>
              </a:solidFill>
              <a:round/>
              <a:headEnd/>
              <a:tailEnd type="triangle" w="med" len="med"/>
            </a:ln>
          </p:spPr>
          <p:txBody>
            <a:bodyPr wrap="none" anchor="ctr"/>
            <a:lstStyle/>
            <a:p>
              <a:endParaRPr lang="zh-CN" altLang="en-US"/>
            </a:p>
          </p:txBody>
        </p:sp>
        <p:sp>
          <p:nvSpPr>
            <p:cNvPr id="224291" name="Line 28"/>
            <p:cNvSpPr>
              <a:spLocks noChangeShapeType="1"/>
            </p:cNvSpPr>
            <p:nvPr/>
          </p:nvSpPr>
          <p:spPr bwMode="auto">
            <a:xfrm flipH="1">
              <a:off x="1296" y="960"/>
              <a:ext cx="48" cy="144"/>
            </a:xfrm>
            <a:prstGeom prst="line">
              <a:avLst/>
            </a:prstGeom>
            <a:noFill/>
            <a:ln w="9525">
              <a:solidFill>
                <a:schemeClr val="tx1"/>
              </a:solidFill>
              <a:round/>
              <a:headEnd/>
              <a:tailEnd type="triangle" w="med" len="med"/>
            </a:ln>
          </p:spPr>
          <p:txBody>
            <a:bodyPr wrap="none" anchor="ctr"/>
            <a:lstStyle/>
            <a:p>
              <a:endParaRPr lang="zh-CN" alt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4259"/>
                                        </p:tgtEl>
                                        <p:attrNameLst>
                                          <p:attrName>style.visibility</p:attrName>
                                        </p:attrNameLst>
                                      </p:cBhvr>
                                      <p:to>
                                        <p:strVal val="visible"/>
                                      </p:to>
                                    </p:set>
                                    <p:animEffect transition="in" filter="blinds(horizontal)">
                                      <p:cBhvr>
                                        <p:cTn id="7" dur="500"/>
                                        <p:tgtEl>
                                          <p:spTgt spid="22425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242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24263"/>
                                        </p:tgtEl>
                                        <p:attrNameLst>
                                          <p:attrName>style.visibility</p:attrName>
                                        </p:attrNameLst>
                                      </p:cBhvr>
                                      <p:to>
                                        <p:strVal val="visible"/>
                                      </p:to>
                                    </p:set>
                                    <p:animEffect transition="in" filter="blinds(horizontal)">
                                      <p:cBhvr>
                                        <p:cTn id="15" dur="500"/>
                                        <p:tgtEl>
                                          <p:spTgt spid="224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282" name="Object 2"/>
          <p:cNvGraphicFramePr>
            <a:graphicFrameLocks noChangeAspect="1"/>
          </p:cNvGraphicFramePr>
          <p:nvPr/>
        </p:nvGraphicFramePr>
        <p:xfrm>
          <a:off x="3492500" y="887413"/>
          <a:ext cx="3733800" cy="938212"/>
        </p:xfrm>
        <a:graphic>
          <a:graphicData uri="http://schemas.openxmlformats.org/presentationml/2006/ole">
            <mc:AlternateContent xmlns:mc="http://schemas.openxmlformats.org/markup-compatibility/2006">
              <mc:Choice xmlns:v="urn:schemas-microsoft-com:vml" Requires="v">
                <p:oleObj spid="_x0000_s225340" name="公式" r:id="rId4" imgW="1511280" imgH="419040" progId="Equation.3">
                  <p:embed/>
                </p:oleObj>
              </mc:Choice>
              <mc:Fallback>
                <p:oleObj name="公式" r:id="rId4" imgW="1511280" imgH="4190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00" y="887413"/>
                        <a:ext cx="3733800" cy="938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283" name="Object 3"/>
          <p:cNvGraphicFramePr>
            <a:graphicFrameLocks noChangeAspect="1"/>
          </p:cNvGraphicFramePr>
          <p:nvPr/>
        </p:nvGraphicFramePr>
        <p:xfrm>
          <a:off x="3419475" y="1824038"/>
          <a:ext cx="5105400" cy="1219200"/>
        </p:xfrm>
        <a:graphic>
          <a:graphicData uri="http://schemas.openxmlformats.org/presentationml/2006/ole">
            <mc:AlternateContent xmlns:mc="http://schemas.openxmlformats.org/markup-compatibility/2006">
              <mc:Choice xmlns:v="urn:schemas-microsoft-com:vml" Requires="v">
                <p:oleObj spid="_x0000_s225341" name="公式" r:id="rId6" imgW="1955520" imgH="482400" progId="Equation.3">
                  <p:embed/>
                </p:oleObj>
              </mc:Choice>
              <mc:Fallback>
                <p:oleObj name="公式" r:id="rId6" imgW="1955520" imgH="4824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9475" y="1824038"/>
                        <a:ext cx="51054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25300" name="Group 4"/>
          <p:cNvGrpSpPr>
            <a:grpSpLocks/>
          </p:cNvGrpSpPr>
          <p:nvPr/>
        </p:nvGrpSpPr>
        <p:grpSpPr bwMode="auto">
          <a:xfrm>
            <a:off x="323850" y="744538"/>
            <a:ext cx="2895600" cy="2971800"/>
            <a:chOff x="240" y="672"/>
            <a:chExt cx="1824" cy="1872"/>
          </a:xfrm>
        </p:grpSpPr>
        <p:grpSp>
          <p:nvGrpSpPr>
            <p:cNvPr id="225301" name="Group 5"/>
            <p:cNvGrpSpPr>
              <a:grpSpLocks/>
            </p:cNvGrpSpPr>
            <p:nvPr/>
          </p:nvGrpSpPr>
          <p:grpSpPr bwMode="auto">
            <a:xfrm>
              <a:off x="240" y="672"/>
              <a:ext cx="1824" cy="1872"/>
              <a:chOff x="240" y="672"/>
              <a:chExt cx="1824" cy="1872"/>
            </a:xfrm>
          </p:grpSpPr>
          <p:sp>
            <p:nvSpPr>
              <p:cNvPr id="225307" name="Rectangle 6"/>
              <p:cNvSpPr>
                <a:spLocks noChangeArrowheads="1"/>
              </p:cNvSpPr>
              <p:nvPr/>
            </p:nvSpPr>
            <p:spPr bwMode="auto">
              <a:xfrm>
                <a:off x="240" y="672"/>
                <a:ext cx="1824" cy="1872"/>
              </a:xfrm>
              <a:prstGeom prst="rect">
                <a:avLst/>
              </a:prstGeom>
              <a:solidFill>
                <a:schemeClr val="bg1"/>
              </a:solidFill>
              <a:ln w="9525">
                <a:solidFill>
                  <a:schemeClr val="accent1"/>
                </a:solidFill>
                <a:miter lim="800000"/>
                <a:headEnd/>
                <a:tailEnd/>
              </a:ln>
            </p:spPr>
            <p:txBody>
              <a:bodyPr wrap="none" anchor="ctr"/>
              <a:lstStyle/>
              <a:p>
                <a:endParaRPr lang="zh-CN" altLang="en-US"/>
              </a:p>
            </p:txBody>
          </p:sp>
          <p:sp>
            <p:nvSpPr>
              <p:cNvPr id="225308" name="Oval 7"/>
              <p:cNvSpPr>
                <a:spLocks noChangeArrowheads="1"/>
              </p:cNvSpPr>
              <p:nvPr/>
            </p:nvSpPr>
            <p:spPr bwMode="auto">
              <a:xfrm>
                <a:off x="410" y="888"/>
                <a:ext cx="1527" cy="1446"/>
              </a:xfrm>
              <a:prstGeom prst="ellipse">
                <a:avLst/>
              </a:prstGeom>
              <a:solidFill>
                <a:srgbClr val="CCFFFF"/>
              </a:solidFill>
              <a:ln w="28575">
                <a:solidFill>
                  <a:schemeClr val="tx1"/>
                </a:solidFill>
                <a:round/>
                <a:headEnd/>
                <a:tailEnd/>
              </a:ln>
            </p:spPr>
            <p:txBody>
              <a:bodyPr wrap="none" anchor="ctr"/>
              <a:lstStyle/>
              <a:p>
                <a:endParaRPr lang="zh-CN" altLang="en-US"/>
              </a:p>
            </p:txBody>
          </p:sp>
          <p:sp>
            <p:nvSpPr>
              <p:cNvPr id="225309" name="Oval 8"/>
              <p:cNvSpPr>
                <a:spLocks noChangeArrowheads="1"/>
              </p:cNvSpPr>
              <p:nvPr/>
            </p:nvSpPr>
            <p:spPr bwMode="auto">
              <a:xfrm>
                <a:off x="410" y="1413"/>
                <a:ext cx="1527" cy="395"/>
              </a:xfrm>
              <a:prstGeom prst="ellipse">
                <a:avLst/>
              </a:prstGeom>
              <a:solidFill>
                <a:srgbClr val="CCFFFF"/>
              </a:solidFill>
              <a:ln w="19050">
                <a:solidFill>
                  <a:schemeClr val="tx1"/>
                </a:solidFill>
                <a:round/>
                <a:headEnd/>
                <a:tailEnd/>
              </a:ln>
            </p:spPr>
            <p:txBody>
              <a:bodyPr wrap="none" anchor="ctr"/>
              <a:lstStyle/>
              <a:p>
                <a:endParaRPr lang="zh-CN" altLang="en-US"/>
              </a:p>
            </p:txBody>
          </p:sp>
          <p:sp>
            <p:nvSpPr>
              <p:cNvPr id="225310" name="Line 9"/>
              <p:cNvSpPr>
                <a:spLocks noChangeShapeType="1"/>
              </p:cNvSpPr>
              <p:nvPr/>
            </p:nvSpPr>
            <p:spPr bwMode="auto">
              <a:xfrm flipV="1">
                <a:off x="1173" y="680"/>
                <a:ext cx="0" cy="952"/>
              </a:xfrm>
              <a:prstGeom prst="line">
                <a:avLst/>
              </a:prstGeom>
              <a:noFill/>
              <a:ln w="28575">
                <a:solidFill>
                  <a:srgbClr val="0000FF"/>
                </a:solidFill>
                <a:prstDash val="dashDot"/>
                <a:round/>
                <a:headEnd/>
                <a:tailEnd/>
              </a:ln>
            </p:spPr>
            <p:txBody>
              <a:bodyPr wrap="none" anchor="ctr"/>
              <a:lstStyle/>
              <a:p>
                <a:endParaRPr lang="zh-CN" altLang="en-US"/>
              </a:p>
            </p:txBody>
          </p:sp>
          <p:sp>
            <p:nvSpPr>
              <p:cNvPr id="225311" name="Line 10"/>
              <p:cNvSpPr>
                <a:spLocks noChangeShapeType="1"/>
              </p:cNvSpPr>
              <p:nvPr/>
            </p:nvSpPr>
            <p:spPr bwMode="auto">
              <a:xfrm flipV="1">
                <a:off x="1173" y="1776"/>
                <a:ext cx="0" cy="725"/>
              </a:xfrm>
              <a:prstGeom prst="line">
                <a:avLst/>
              </a:prstGeom>
              <a:noFill/>
              <a:ln w="28575">
                <a:solidFill>
                  <a:srgbClr val="0000FF"/>
                </a:solidFill>
                <a:prstDash val="dashDot"/>
                <a:round/>
                <a:headEnd/>
                <a:tailEnd/>
              </a:ln>
            </p:spPr>
            <p:txBody>
              <a:bodyPr wrap="none" anchor="ctr"/>
              <a:lstStyle/>
              <a:p>
                <a:endParaRPr lang="zh-CN" altLang="en-US"/>
              </a:p>
            </p:txBody>
          </p:sp>
          <p:sp>
            <p:nvSpPr>
              <p:cNvPr id="225312" name="Line 11"/>
              <p:cNvSpPr>
                <a:spLocks noChangeShapeType="1"/>
              </p:cNvSpPr>
              <p:nvPr/>
            </p:nvSpPr>
            <p:spPr bwMode="auto">
              <a:xfrm flipH="1" flipV="1">
                <a:off x="579" y="1150"/>
                <a:ext cx="594" cy="483"/>
              </a:xfrm>
              <a:prstGeom prst="line">
                <a:avLst/>
              </a:prstGeom>
              <a:noFill/>
              <a:ln w="28575">
                <a:solidFill>
                  <a:srgbClr val="0000FF"/>
                </a:solidFill>
                <a:round/>
                <a:headEnd/>
                <a:tailEnd/>
              </a:ln>
            </p:spPr>
            <p:txBody>
              <a:bodyPr wrap="none" anchor="ctr"/>
              <a:lstStyle/>
              <a:p>
                <a:endParaRPr lang="zh-CN" altLang="en-US"/>
              </a:p>
            </p:txBody>
          </p:sp>
          <p:sp>
            <p:nvSpPr>
              <p:cNvPr id="225313" name="Text Box 12"/>
              <p:cNvSpPr txBox="1">
                <a:spLocks noChangeArrowheads="1"/>
              </p:cNvSpPr>
              <p:nvPr/>
            </p:nvSpPr>
            <p:spPr bwMode="auto">
              <a:xfrm>
                <a:off x="537" y="1194"/>
                <a:ext cx="212" cy="288"/>
              </a:xfrm>
              <a:prstGeom prst="rect">
                <a:avLst/>
              </a:prstGeom>
              <a:noFill/>
              <a:ln w="9525">
                <a:noFill/>
                <a:miter lim="800000"/>
                <a:headEnd/>
                <a:tailEnd/>
              </a:ln>
            </p:spPr>
            <p:txBody>
              <a:bodyPr>
                <a:spAutoFit/>
              </a:bodyPr>
              <a:lstStyle/>
              <a:p>
                <a:pPr algn="ctr" eaLnBrk="0" fontAlgn="ctr" hangingPunct="0">
                  <a:spcBef>
                    <a:spcPct val="50000"/>
                  </a:spcBef>
                </a:pPr>
                <a:r>
                  <a:rPr kumimoji="1" lang="en-US" altLang="zh-CN" sz="2400" i="1">
                    <a:solidFill>
                      <a:srgbClr val="0000FF"/>
                    </a:solidFill>
                    <a:latin typeface="Times New Roman" pitchFamily="18" charset="0"/>
                  </a:rPr>
                  <a:t>R</a:t>
                </a:r>
              </a:p>
            </p:txBody>
          </p:sp>
          <p:sp>
            <p:nvSpPr>
              <p:cNvPr id="225314" name="Text Box 13"/>
              <p:cNvSpPr txBox="1">
                <a:spLocks noChangeArrowheads="1"/>
              </p:cNvSpPr>
              <p:nvPr/>
            </p:nvSpPr>
            <p:spPr bwMode="auto">
              <a:xfrm>
                <a:off x="1152" y="1536"/>
                <a:ext cx="212" cy="327"/>
              </a:xfrm>
              <a:prstGeom prst="rect">
                <a:avLst/>
              </a:prstGeom>
              <a:noFill/>
              <a:ln w="9525">
                <a:noFill/>
                <a:miter lim="800000"/>
                <a:headEnd/>
                <a:tailEnd/>
              </a:ln>
            </p:spPr>
            <p:txBody>
              <a:bodyPr>
                <a:spAutoFit/>
              </a:bodyPr>
              <a:lstStyle/>
              <a:p>
                <a:pPr algn="ctr" eaLnBrk="0" fontAlgn="ctr" hangingPunct="0">
                  <a:spcBef>
                    <a:spcPct val="50000"/>
                  </a:spcBef>
                </a:pPr>
                <a:r>
                  <a:rPr kumimoji="1" lang="en-US" altLang="zh-CN" sz="2800" i="1">
                    <a:latin typeface="Times New Roman" pitchFamily="18" charset="0"/>
                  </a:rPr>
                  <a:t>o</a:t>
                </a:r>
              </a:p>
            </p:txBody>
          </p:sp>
          <p:sp>
            <p:nvSpPr>
              <p:cNvPr id="225315" name="Line 14"/>
              <p:cNvSpPr>
                <a:spLocks noChangeShapeType="1"/>
              </p:cNvSpPr>
              <p:nvPr/>
            </p:nvSpPr>
            <p:spPr bwMode="auto">
              <a:xfrm>
                <a:off x="432" y="1646"/>
                <a:ext cx="1488" cy="0"/>
              </a:xfrm>
              <a:prstGeom prst="line">
                <a:avLst/>
              </a:prstGeom>
              <a:noFill/>
              <a:ln w="28575">
                <a:solidFill>
                  <a:schemeClr val="tx1"/>
                </a:solidFill>
                <a:prstDash val="dashDot"/>
                <a:round/>
                <a:headEnd/>
                <a:tailEnd/>
              </a:ln>
            </p:spPr>
            <p:txBody>
              <a:bodyPr wrap="none" anchor="ctr"/>
              <a:lstStyle/>
              <a:p>
                <a:endParaRPr lang="zh-CN" altLang="en-US"/>
              </a:p>
            </p:txBody>
          </p:sp>
        </p:grpSp>
        <p:grpSp>
          <p:nvGrpSpPr>
            <p:cNvPr id="225302" name="Group 15"/>
            <p:cNvGrpSpPr>
              <a:grpSpLocks/>
            </p:cNvGrpSpPr>
            <p:nvPr/>
          </p:nvGrpSpPr>
          <p:grpSpPr bwMode="auto">
            <a:xfrm>
              <a:off x="672" y="912"/>
              <a:ext cx="960" cy="1152"/>
              <a:chOff x="672" y="912"/>
              <a:chExt cx="960" cy="1152"/>
            </a:xfrm>
          </p:grpSpPr>
          <p:sp>
            <p:nvSpPr>
              <p:cNvPr id="225303" name="Oval 16" descr="30%"/>
              <p:cNvSpPr>
                <a:spLocks noChangeArrowheads="1"/>
              </p:cNvSpPr>
              <p:nvPr/>
            </p:nvSpPr>
            <p:spPr bwMode="auto">
              <a:xfrm>
                <a:off x="672" y="1104"/>
                <a:ext cx="960" cy="960"/>
              </a:xfrm>
              <a:prstGeom prst="ellipse">
                <a:avLst/>
              </a:prstGeom>
              <a:noFill/>
              <a:ln w="76200">
                <a:solidFill>
                  <a:srgbClr val="000000"/>
                </a:solidFill>
                <a:round/>
                <a:headEnd/>
                <a:tailEnd/>
              </a:ln>
            </p:spPr>
            <p:txBody>
              <a:bodyPr wrap="none" anchor="ctr"/>
              <a:lstStyle/>
              <a:p>
                <a:endParaRPr lang="zh-CN" altLang="en-US"/>
              </a:p>
            </p:txBody>
          </p:sp>
          <p:sp>
            <p:nvSpPr>
              <p:cNvPr id="225304" name="Line 17"/>
              <p:cNvSpPr>
                <a:spLocks noChangeShapeType="1"/>
              </p:cNvSpPr>
              <p:nvPr/>
            </p:nvSpPr>
            <p:spPr bwMode="auto">
              <a:xfrm flipV="1">
                <a:off x="1200" y="1248"/>
                <a:ext cx="288" cy="384"/>
              </a:xfrm>
              <a:prstGeom prst="line">
                <a:avLst/>
              </a:prstGeom>
              <a:noFill/>
              <a:ln w="38100">
                <a:solidFill>
                  <a:srgbClr val="000000"/>
                </a:solidFill>
                <a:round/>
                <a:headEnd/>
                <a:tailEnd/>
              </a:ln>
            </p:spPr>
            <p:txBody>
              <a:bodyPr wrap="none" anchor="ctr"/>
              <a:lstStyle/>
              <a:p>
                <a:endParaRPr lang="zh-CN" altLang="en-US"/>
              </a:p>
            </p:txBody>
          </p:sp>
          <p:graphicFrame>
            <p:nvGraphicFramePr>
              <p:cNvPr id="225298" name="Object 18"/>
              <p:cNvGraphicFramePr>
                <a:graphicFrameLocks noChangeAspect="1"/>
              </p:cNvGraphicFramePr>
              <p:nvPr/>
            </p:nvGraphicFramePr>
            <p:xfrm>
              <a:off x="1240" y="1200"/>
              <a:ext cx="200" cy="223"/>
            </p:xfrm>
            <a:graphic>
              <a:graphicData uri="http://schemas.openxmlformats.org/presentationml/2006/ole">
                <mc:AlternateContent xmlns:mc="http://schemas.openxmlformats.org/markup-compatibility/2006">
                  <mc:Choice xmlns:v="urn:schemas-microsoft-com:vml" Requires="v">
                    <p:oleObj spid="_x0000_s225342" name="公式" r:id="rId8" imgW="114369" imgH="127042" progId="Equation.3">
                      <p:embed/>
                    </p:oleObj>
                  </mc:Choice>
                  <mc:Fallback>
                    <p:oleObj name="公式" r:id="rId8" imgW="114369" imgH="127042" progId="Equation.3">
                      <p:embed/>
                      <p:pic>
                        <p:nvPicPr>
                          <p:cNvPr id="0" name="Picture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0" y="1200"/>
                            <a:ext cx="200" cy="2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299" name="Object 19"/>
              <p:cNvGraphicFramePr>
                <a:graphicFrameLocks noChangeAspect="1"/>
              </p:cNvGraphicFramePr>
              <p:nvPr/>
            </p:nvGraphicFramePr>
            <p:xfrm>
              <a:off x="1323" y="912"/>
              <a:ext cx="261" cy="242"/>
            </p:xfrm>
            <a:graphic>
              <a:graphicData uri="http://schemas.openxmlformats.org/presentationml/2006/ole">
                <mc:AlternateContent xmlns:mc="http://schemas.openxmlformats.org/markup-compatibility/2006">
                  <mc:Choice xmlns:v="urn:schemas-microsoft-com:vml" Requires="v">
                    <p:oleObj spid="_x0000_s225343" name="公式" r:id="rId10" imgW="190440" imgH="177480" progId="Equation.3">
                      <p:embed/>
                    </p:oleObj>
                  </mc:Choice>
                  <mc:Fallback>
                    <p:oleObj name="公式" r:id="rId10" imgW="190440" imgH="177480" progId="Equation.3">
                      <p:embed/>
                      <p:pic>
                        <p:nvPicPr>
                          <p:cNvPr id="0" name="Picture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23" y="912"/>
                            <a:ext cx="261" cy="2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05" name="Line 20"/>
              <p:cNvSpPr>
                <a:spLocks noChangeShapeType="1"/>
              </p:cNvSpPr>
              <p:nvPr/>
            </p:nvSpPr>
            <p:spPr bwMode="auto">
              <a:xfrm flipV="1">
                <a:off x="1248" y="1152"/>
                <a:ext cx="48" cy="144"/>
              </a:xfrm>
              <a:prstGeom prst="line">
                <a:avLst/>
              </a:prstGeom>
              <a:noFill/>
              <a:ln w="9525">
                <a:solidFill>
                  <a:schemeClr val="tx1"/>
                </a:solidFill>
                <a:round/>
                <a:headEnd/>
                <a:tailEnd type="triangle" w="med" len="med"/>
              </a:ln>
            </p:spPr>
            <p:txBody>
              <a:bodyPr wrap="none" anchor="ctr"/>
              <a:lstStyle/>
              <a:p>
                <a:endParaRPr lang="zh-CN" altLang="en-US"/>
              </a:p>
            </p:txBody>
          </p:sp>
          <p:sp>
            <p:nvSpPr>
              <p:cNvPr id="225306" name="Line 21"/>
              <p:cNvSpPr>
                <a:spLocks noChangeShapeType="1"/>
              </p:cNvSpPr>
              <p:nvPr/>
            </p:nvSpPr>
            <p:spPr bwMode="auto">
              <a:xfrm flipH="1">
                <a:off x="1296" y="960"/>
                <a:ext cx="48" cy="144"/>
              </a:xfrm>
              <a:prstGeom prst="line">
                <a:avLst/>
              </a:prstGeom>
              <a:noFill/>
              <a:ln w="9525">
                <a:solidFill>
                  <a:schemeClr val="tx1"/>
                </a:solidFill>
                <a:round/>
                <a:headEnd/>
                <a:tailEnd type="triangle" w="med" len="med"/>
              </a:ln>
            </p:spPr>
            <p:txBody>
              <a:bodyPr wrap="none" anchor="ctr"/>
              <a:lstStyle/>
              <a:p>
                <a:endParaRPr lang="zh-CN" altLang="en-US"/>
              </a:p>
            </p:txBody>
          </p:sp>
        </p:gr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282"/>
                                        </p:tgtEl>
                                        <p:attrNameLst>
                                          <p:attrName>style.visibility</p:attrName>
                                        </p:attrNameLst>
                                      </p:cBhvr>
                                      <p:to>
                                        <p:strVal val="visible"/>
                                      </p:to>
                                    </p:set>
                                    <p:animEffect transition="in" filter="blinds(horizontal)">
                                      <p:cBhvr>
                                        <p:cTn id="7" dur="500"/>
                                        <p:tgtEl>
                                          <p:spTgt spid="2252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5283"/>
                                        </p:tgtEl>
                                        <p:attrNameLst>
                                          <p:attrName>style.visibility</p:attrName>
                                        </p:attrNameLst>
                                      </p:cBhvr>
                                      <p:to>
                                        <p:strVal val="visible"/>
                                      </p:to>
                                    </p:set>
                                    <p:animEffect transition="in" filter="blinds(horizontal)">
                                      <p:cBhvr>
                                        <p:cTn id="12" dur="500"/>
                                        <p:tgtEl>
                                          <p:spTgt spid="225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6306" name="Group 2"/>
          <p:cNvGrpSpPr>
            <a:grpSpLocks/>
          </p:cNvGrpSpPr>
          <p:nvPr/>
        </p:nvGrpSpPr>
        <p:grpSpPr bwMode="auto">
          <a:xfrm>
            <a:off x="609600" y="1347788"/>
            <a:ext cx="3657600" cy="5105400"/>
            <a:chOff x="384" y="672"/>
            <a:chExt cx="2304" cy="3216"/>
          </a:xfrm>
        </p:grpSpPr>
        <p:grpSp>
          <p:nvGrpSpPr>
            <p:cNvPr id="226348" name="Group 3"/>
            <p:cNvGrpSpPr>
              <a:grpSpLocks/>
            </p:cNvGrpSpPr>
            <p:nvPr/>
          </p:nvGrpSpPr>
          <p:grpSpPr bwMode="auto">
            <a:xfrm>
              <a:off x="576" y="768"/>
              <a:ext cx="1776" cy="1680"/>
              <a:chOff x="1440" y="864"/>
              <a:chExt cx="2592" cy="1968"/>
            </a:xfrm>
          </p:grpSpPr>
          <p:sp>
            <p:nvSpPr>
              <p:cNvPr id="226352" name="Oval 4"/>
              <p:cNvSpPr>
                <a:spLocks noChangeArrowheads="1"/>
              </p:cNvSpPr>
              <p:nvPr/>
            </p:nvSpPr>
            <p:spPr bwMode="auto">
              <a:xfrm>
                <a:off x="1440" y="1344"/>
                <a:ext cx="2592" cy="1104"/>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type="none" w="med" len="lg"/>
              </a:ln>
            </p:spPr>
            <p:txBody>
              <a:bodyPr wrap="none" anchor="ctr"/>
              <a:lstStyle/>
              <a:p>
                <a:endParaRPr lang="zh-CN" altLang="en-US"/>
              </a:p>
            </p:txBody>
          </p:sp>
          <p:sp>
            <p:nvSpPr>
              <p:cNvPr id="226353" name="Oval 5"/>
              <p:cNvSpPr>
                <a:spLocks noChangeArrowheads="1"/>
              </p:cNvSpPr>
              <p:nvPr/>
            </p:nvSpPr>
            <p:spPr bwMode="auto">
              <a:xfrm>
                <a:off x="1440" y="1152"/>
                <a:ext cx="2592" cy="1104"/>
              </a:xfrm>
              <a:prstGeom prst="ellipse">
                <a:avLst/>
              </a:prstGeom>
              <a:solidFill>
                <a:srgbClr val="FFFF00"/>
              </a:solidFill>
              <a:ln w="19050">
                <a:solidFill>
                  <a:schemeClr val="tx1"/>
                </a:solidFill>
                <a:round/>
                <a:headEnd/>
                <a:tailEnd type="none" w="med" len="lg"/>
              </a:ln>
            </p:spPr>
            <p:txBody>
              <a:bodyPr wrap="none" anchor="ctr"/>
              <a:lstStyle/>
              <a:p>
                <a:endParaRPr lang="zh-CN" altLang="en-US"/>
              </a:p>
            </p:txBody>
          </p:sp>
          <p:sp>
            <p:nvSpPr>
              <p:cNvPr id="226354" name="Line 6"/>
              <p:cNvSpPr>
                <a:spLocks noChangeShapeType="1"/>
              </p:cNvSpPr>
              <p:nvPr/>
            </p:nvSpPr>
            <p:spPr bwMode="auto">
              <a:xfrm>
                <a:off x="1440" y="1680"/>
                <a:ext cx="0" cy="240"/>
              </a:xfrm>
              <a:prstGeom prst="line">
                <a:avLst/>
              </a:prstGeom>
              <a:noFill/>
              <a:ln w="19050">
                <a:solidFill>
                  <a:schemeClr val="tx1"/>
                </a:solidFill>
                <a:round/>
                <a:headEnd/>
                <a:tailEnd type="none" w="med" len="lg"/>
              </a:ln>
            </p:spPr>
            <p:txBody>
              <a:bodyPr wrap="none" anchor="ctr"/>
              <a:lstStyle/>
              <a:p>
                <a:endParaRPr lang="zh-CN" altLang="en-US"/>
              </a:p>
            </p:txBody>
          </p:sp>
          <p:sp>
            <p:nvSpPr>
              <p:cNvPr id="226355" name="Line 7"/>
              <p:cNvSpPr>
                <a:spLocks noChangeShapeType="1"/>
              </p:cNvSpPr>
              <p:nvPr/>
            </p:nvSpPr>
            <p:spPr bwMode="auto">
              <a:xfrm>
                <a:off x="4032" y="1680"/>
                <a:ext cx="0" cy="240"/>
              </a:xfrm>
              <a:prstGeom prst="line">
                <a:avLst/>
              </a:prstGeom>
              <a:noFill/>
              <a:ln w="19050">
                <a:solidFill>
                  <a:schemeClr val="tx1"/>
                </a:solidFill>
                <a:round/>
                <a:headEnd/>
                <a:tailEnd type="none" w="med" len="lg"/>
              </a:ln>
            </p:spPr>
            <p:txBody>
              <a:bodyPr wrap="none" anchor="ctr"/>
              <a:lstStyle/>
              <a:p>
                <a:endParaRPr lang="zh-CN" altLang="en-US"/>
              </a:p>
            </p:txBody>
          </p:sp>
          <p:sp>
            <p:nvSpPr>
              <p:cNvPr id="226356" name="Line 8"/>
              <p:cNvSpPr>
                <a:spLocks noChangeShapeType="1"/>
              </p:cNvSpPr>
              <p:nvPr/>
            </p:nvSpPr>
            <p:spPr bwMode="auto">
              <a:xfrm flipV="1">
                <a:off x="2736" y="864"/>
                <a:ext cx="0" cy="864"/>
              </a:xfrm>
              <a:prstGeom prst="line">
                <a:avLst/>
              </a:prstGeom>
              <a:noFill/>
              <a:ln w="19050">
                <a:solidFill>
                  <a:schemeClr val="tx1"/>
                </a:solidFill>
                <a:prstDash val="lgDashDot"/>
                <a:round/>
                <a:headEnd type="none" w="med" len="lg"/>
                <a:tailEnd type="none" w="med" len="lg"/>
              </a:ln>
            </p:spPr>
            <p:txBody>
              <a:bodyPr wrap="none" anchor="ctr"/>
              <a:lstStyle/>
              <a:p>
                <a:endParaRPr lang="zh-CN" altLang="en-US"/>
              </a:p>
            </p:txBody>
          </p:sp>
          <p:sp>
            <p:nvSpPr>
              <p:cNvPr id="226357" name="Line 9"/>
              <p:cNvSpPr>
                <a:spLocks noChangeShapeType="1"/>
              </p:cNvSpPr>
              <p:nvPr/>
            </p:nvSpPr>
            <p:spPr bwMode="auto">
              <a:xfrm>
                <a:off x="2736" y="2448"/>
                <a:ext cx="0" cy="384"/>
              </a:xfrm>
              <a:prstGeom prst="line">
                <a:avLst/>
              </a:prstGeom>
              <a:noFill/>
              <a:ln w="19050">
                <a:solidFill>
                  <a:schemeClr val="tx1"/>
                </a:solidFill>
                <a:prstDash val="lgDashDot"/>
                <a:round/>
                <a:headEnd type="none" w="med" len="lg"/>
                <a:tailEnd type="none" w="med" len="lg"/>
              </a:ln>
            </p:spPr>
            <p:txBody>
              <a:bodyPr wrap="none" anchor="ctr"/>
              <a:lstStyle/>
              <a:p>
                <a:endParaRPr lang="zh-CN" altLang="en-US"/>
              </a:p>
            </p:txBody>
          </p:sp>
        </p:grpSp>
        <p:sp>
          <p:nvSpPr>
            <p:cNvPr id="226349" name="Rectangle 10"/>
            <p:cNvSpPr>
              <a:spLocks noChangeArrowheads="1"/>
            </p:cNvSpPr>
            <p:nvPr/>
          </p:nvSpPr>
          <p:spPr bwMode="auto">
            <a:xfrm>
              <a:off x="384" y="672"/>
              <a:ext cx="2304" cy="3216"/>
            </a:xfrm>
            <a:prstGeom prst="rect">
              <a:avLst/>
            </a:prstGeom>
            <a:noFill/>
            <a:ln w="19050">
              <a:solidFill>
                <a:schemeClr val="accent1"/>
              </a:solidFill>
              <a:miter lim="800000"/>
              <a:headEnd type="none" w="med" len="lg"/>
              <a:tailEnd type="none" w="med" len="lg"/>
            </a:ln>
          </p:spPr>
          <p:txBody>
            <a:bodyPr wrap="none" anchor="ctr"/>
            <a:lstStyle/>
            <a:p>
              <a:endParaRPr lang="zh-CN" altLang="en-US"/>
            </a:p>
          </p:txBody>
        </p:sp>
        <p:sp>
          <p:nvSpPr>
            <p:cNvPr id="226350" name="Text Box 11"/>
            <p:cNvSpPr txBox="1">
              <a:spLocks noChangeArrowheads="1"/>
            </p:cNvSpPr>
            <p:nvPr/>
          </p:nvSpPr>
          <p:spPr bwMode="auto">
            <a:xfrm>
              <a:off x="576" y="2640"/>
              <a:ext cx="1920" cy="518"/>
            </a:xfrm>
            <a:prstGeom prst="rect">
              <a:avLst/>
            </a:prstGeom>
            <a:noFill/>
            <a:ln w="19050">
              <a:noFill/>
              <a:miter lim="800000"/>
              <a:headEnd type="none" w="med" len="lg"/>
              <a:tailEnd type="none" w="med" len="lg"/>
            </a:ln>
          </p:spPr>
          <p:txBody>
            <a:bodyPr>
              <a:spAutoFit/>
            </a:bodyPr>
            <a:lstStyle/>
            <a:p>
              <a:pPr>
                <a:spcBef>
                  <a:spcPct val="50000"/>
                </a:spcBef>
              </a:pPr>
              <a:r>
                <a:rPr kumimoji="1" lang="en-US" altLang="zh-CN" sz="2400" b="1">
                  <a:latin typeface="Century Schoolbook"/>
                </a:rPr>
                <a:t>       </a:t>
              </a:r>
              <a:r>
                <a:rPr kumimoji="1" lang="zh-CN" altLang="en-US" sz="2400" b="1">
                  <a:latin typeface="Century Schoolbook"/>
                </a:rPr>
                <a:t>薄圆盘转轴通过中心与盘面垂直</a:t>
              </a:r>
            </a:p>
          </p:txBody>
        </p:sp>
        <p:graphicFrame>
          <p:nvGraphicFramePr>
            <p:cNvPr id="226316" name="Object 12"/>
            <p:cNvGraphicFramePr>
              <a:graphicFrameLocks noChangeAspect="1"/>
            </p:cNvGraphicFramePr>
            <p:nvPr/>
          </p:nvGraphicFramePr>
          <p:xfrm>
            <a:off x="960" y="3216"/>
            <a:ext cx="1064" cy="581"/>
          </p:xfrm>
          <a:graphic>
            <a:graphicData uri="http://schemas.openxmlformats.org/presentationml/2006/ole">
              <mc:AlternateContent xmlns:mc="http://schemas.openxmlformats.org/markup-compatibility/2006">
                <mc:Choice xmlns:v="urn:schemas-microsoft-com:vml" Requires="v">
                  <p:oleObj spid="_x0000_s226351" name="公式" r:id="rId4" imgW="1930320" imgH="1054080" progId="Equation.3">
                    <p:embed/>
                  </p:oleObj>
                </mc:Choice>
                <mc:Fallback>
                  <p:oleObj name="公式" r:id="rId4" imgW="1930320" imgH="1054080" progId="Equation.3">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 y="3216"/>
                          <a:ext cx="1064" cy="5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6351" name="Arc 13"/>
            <p:cNvSpPr>
              <a:spLocks/>
            </p:cNvSpPr>
            <p:nvPr/>
          </p:nvSpPr>
          <p:spPr bwMode="auto">
            <a:xfrm flipH="1">
              <a:off x="1248" y="768"/>
              <a:ext cx="432" cy="225"/>
            </a:xfrm>
            <a:custGeom>
              <a:avLst/>
              <a:gdLst>
                <a:gd name="T0" fmla="*/ 0 w 43200"/>
                <a:gd name="T1" fmla="*/ 0 h 40561"/>
                <a:gd name="T2" fmla="*/ 0 w 43200"/>
                <a:gd name="T3" fmla="*/ 0 h 40561"/>
                <a:gd name="T4" fmla="*/ 0 w 43200"/>
                <a:gd name="T5" fmla="*/ 0 h 40561"/>
                <a:gd name="T6" fmla="*/ 0 60000 65536"/>
                <a:gd name="T7" fmla="*/ 0 60000 65536"/>
                <a:gd name="T8" fmla="*/ 0 60000 65536"/>
                <a:gd name="T9" fmla="*/ 0 w 43200"/>
                <a:gd name="T10" fmla="*/ 0 h 40561"/>
                <a:gd name="T11" fmla="*/ 43200 w 43200"/>
                <a:gd name="T12" fmla="*/ 40561 h 40561"/>
              </a:gdLst>
              <a:ahLst/>
              <a:cxnLst>
                <a:cxn ang="T6">
                  <a:pos x="T0" y="T1"/>
                </a:cxn>
                <a:cxn ang="T7">
                  <a:pos x="T2" y="T3"/>
                </a:cxn>
                <a:cxn ang="T8">
                  <a:pos x="T4" y="T5"/>
                </a:cxn>
              </a:cxnLst>
              <a:rect l="T9" t="T10" r="T11" b="T12"/>
              <a:pathLst>
                <a:path w="43200" h="40561" fill="none" extrusionOk="0">
                  <a:moveTo>
                    <a:pt x="31945" y="-1"/>
                  </a:moveTo>
                  <a:cubicBezTo>
                    <a:pt x="38883" y="3784"/>
                    <a:pt x="43200" y="11057"/>
                    <a:pt x="43200" y="18961"/>
                  </a:cubicBezTo>
                  <a:cubicBezTo>
                    <a:pt x="43200" y="30890"/>
                    <a:pt x="33529" y="40561"/>
                    <a:pt x="21600" y="40561"/>
                  </a:cubicBezTo>
                  <a:cubicBezTo>
                    <a:pt x="9670" y="40561"/>
                    <a:pt x="0" y="30890"/>
                    <a:pt x="0" y="18961"/>
                  </a:cubicBezTo>
                  <a:cubicBezTo>
                    <a:pt x="-1" y="11893"/>
                    <a:pt x="3457" y="5273"/>
                    <a:pt x="9257" y="1235"/>
                  </a:cubicBezTo>
                </a:path>
                <a:path w="43200" h="40561" stroke="0" extrusionOk="0">
                  <a:moveTo>
                    <a:pt x="31945" y="-1"/>
                  </a:moveTo>
                  <a:cubicBezTo>
                    <a:pt x="38883" y="3784"/>
                    <a:pt x="43200" y="11057"/>
                    <a:pt x="43200" y="18961"/>
                  </a:cubicBezTo>
                  <a:cubicBezTo>
                    <a:pt x="43200" y="30890"/>
                    <a:pt x="33529" y="40561"/>
                    <a:pt x="21600" y="40561"/>
                  </a:cubicBezTo>
                  <a:cubicBezTo>
                    <a:pt x="9670" y="40561"/>
                    <a:pt x="0" y="30890"/>
                    <a:pt x="0" y="18961"/>
                  </a:cubicBezTo>
                  <a:cubicBezTo>
                    <a:pt x="-1" y="11893"/>
                    <a:pt x="3457" y="5273"/>
                    <a:pt x="9257" y="1235"/>
                  </a:cubicBezTo>
                  <a:lnTo>
                    <a:pt x="21600" y="18961"/>
                  </a:lnTo>
                  <a:close/>
                </a:path>
              </a:pathLst>
            </a:custGeom>
            <a:noFill/>
            <a:ln w="19050">
              <a:solidFill>
                <a:schemeClr val="tx1"/>
              </a:solidFill>
              <a:round/>
              <a:headEnd/>
              <a:tailEnd type="stealth" w="med" len="lg"/>
            </a:ln>
          </p:spPr>
          <p:txBody>
            <a:bodyPr wrap="none" anchor="ctr"/>
            <a:lstStyle/>
            <a:p>
              <a:endParaRPr lang="zh-CN" altLang="en-US"/>
            </a:p>
          </p:txBody>
        </p:sp>
      </p:grpSp>
      <p:grpSp>
        <p:nvGrpSpPr>
          <p:cNvPr id="226318" name="Group 14"/>
          <p:cNvGrpSpPr>
            <a:grpSpLocks/>
          </p:cNvGrpSpPr>
          <p:nvPr/>
        </p:nvGrpSpPr>
        <p:grpSpPr bwMode="auto">
          <a:xfrm>
            <a:off x="4876800" y="1347788"/>
            <a:ext cx="3657600" cy="5105400"/>
            <a:chOff x="3072" y="672"/>
            <a:chExt cx="2304" cy="3216"/>
          </a:xfrm>
        </p:grpSpPr>
        <p:sp>
          <p:nvSpPr>
            <p:cNvPr id="226336" name="AutoShape 15"/>
            <p:cNvSpPr>
              <a:spLocks noChangeArrowheads="1"/>
            </p:cNvSpPr>
            <p:nvPr/>
          </p:nvSpPr>
          <p:spPr bwMode="auto">
            <a:xfrm>
              <a:off x="3648" y="1056"/>
              <a:ext cx="1056" cy="1296"/>
            </a:xfrm>
            <a:prstGeom prst="can">
              <a:avLst>
                <a:gd name="adj" fmla="val 43278"/>
              </a:avLst>
            </a:prstGeom>
            <a:gradFill rotWithShape="0">
              <a:gsLst>
                <a:gs pos="0">
                  <a:srgbClr val="765E00"/>
                </a:gs>
                <a:gs pos="50000">
                  <a:srgbClr val="FFCC00"/>
                </a:gs>
                <a:gs pos="100000">
                  <a:srgbClr val="765E00"/>
                </a:gs>
              </a:gsLst>
              <a:lin ang="0" scaled="1"/>
            </a:gradFill>
            <a:ln w="19050">
              <a:solidFill>
                <a:schemeClr val="tx1"/>
              </a:solidFill>
              <a:round/>
              <a:headEnd type="none" w="med" len="lg"/>
              <a:tailEnd type="none" w="med" len="lg"/>
            </a:ln>
          </p:spPr>
          <p:txBody>
            <a:bodyPr wrap="none" anchor="ctr"/>
            <a:lstStyle/>
            <a:p>
              <a:endParaRPr lang="zh-CN" altLang="en-US"/>
            </a:p>
          </p:txBody>
        </p:sp>
        <p:sp>
          <p:nvSpPr>
            <p:cNvPr id="226337" name="Rectangle 16"/>
            <p:cNvSpPr>
              <a:spLocks noChangeArrowheads="1"/>
            </p:cNvSpPr>
            <p:nvPr/>
          </p:nvSpPr>
          <p:spPr bwMode="auto">
            <a:xfrm>
              <a:off x="3072" y="672"/>
              <a:ext cx="2304" cy="3216"/>
            </a:xfrm>
            <a:prstGeom prst="rect">
              <a:avLst/>
            </a:prstGeom>
            <a:noFill/>
            <a:ln w="19050">
              <a:solidFill>
                <a:schemeClr val="accent1"/>
              </a:solidFill>
              <a:miter lim="800000"/>
              <a:headEnd type="none" w="med" len="lg"/>
              <a:tailEnd type="none" w="med" len="lg"/>
            </a:ln>
          </p:spPr>
          <p:txBody>
            <a:bodyPr wrap="none" anchor="ctr"/>
            <a:lstStyle/>
            <a:p>
              <a:endParaRPr lang="zh-CN" altLang="en-US"/>
            </a:p>
          </p:txBody>
        </p:sp>
        <p:sp>
          <p:nvSpPr>
            <p:cNvPr id="226338" name="Oval 17"/>
            <p:cNvSpPr>
              <a:spLocks noChangeArrowheads="1"/>
            </p:cNvSpPr>
            <p:nvPr/>
          </p:nvSpPr>
          <p:spPr bwMode="auto">
            <a:xfrm>
              <a:off x="3648" y="1056"/>
              <a:ext cx="1056" cy="480"/>
            </a:xfrm>
            <a:prstGeom prst="ellipse">
              <a:avLst/>
            </a:prstGeom>
            <a:solidFill>
              <a:srgbClr val="FFCC00"/>
            </a:solidFill>
            <a:ln w="19050">
              <a:solidFill>
                <a:schemeClr val="tx1"/>
              </a:solidFill>
              <a:round/>
              <a:headEnd type="none" w="med" len="lg"/>
              <a:tailEnd type="none" w="med" len="lg"/>
            </a:ln>
          </p:spPr>
          <p:txBody>
            <a:bodyPr wrap="none" anchor="ctr"/>
            <a:lstStyle/>
            <a:p>
              <a:endParaRPr lang="zh-CN" altLang="en-US"/>
            </a:p>
          </p:txBody>
        </p:sp>
        <p:sp>
          <p:nvSpPr>
            <p:cNvPr id="226339" name="Oval 18"/>
            <p:cNvSpPr>
              <a:spLocks noChangeArrowheads="1"/>
            </p:cNvSpPr>
            <p:nvPr/>
          </p:nvSpPr>
          <p:spPr bwMode="auto">
            <a:xfrm>
              <a:off x="3792" y="1125"/>
              <a:ext cx="768" cy="315"/>
            </a:xfrm>
            <a:prstGeom prst="ellipse">
              <a:avLst/>
            </a:prstGeom>
            <a:gradFill rotWithShape="0">
              <a:gsLst>
                <a:gs pos="0">
                  <a:srgbClr val="FFCC00"/>
                </a:gs>
                <a:gs pos="50000">
                  <a:srgbClr val="765E00"/>
                </a:gs>
                <a:gs pos="100000">
                  <a:srgbClr val="FFCC00"/>
                </a:gs>
              </a:gsLst>
              <a:lin ang="0" scaled="1"/>
            </a:gradFill>
            <a:ln w="19050">
              <a:solidFill>
                <a:schemeClr val="tx1"/>
              </a:solidFill>
              <a:round/>
              <a:headEnd type="none" w="med" len="lg"/>
              <a:tailEnd type="none" w="med" len="lg"/>
            </a:ln>
          </p:spPr>
          <p:txBody>
            <a:bodyPr wrap="none" anchor="ctr"/>
            <a:lstStyle/>
            <a:p>
              <a:endParaRPr lang="zh-CN" altLang="en-US"/>
            </a:p>
          </p:txBody>
        </p:sp>
        <p:sp>
          <p:nvSpPr>
            <p:cNvPr id="226340" name="Line 19"/>
            <p:cNvSpPr>
              <a:spLocks noChangeShapeType="1"/>
            </p:cNvSpPr>
            <p:nvPr/>
          </p:nvSpPr>
          <p:spPr bwMode="auto">
            <a:xfrm flipV="1">
              <a:off x="4176" y="672"/>
              <a:ext cx="0" cy="768"/>
            </a:xfrm>
            <a:prstGeom prst="line">
              <a:avLst/>
            </a:prstGeom>
            <a:noFill/>
            <a:ln w="19050">
              <a:solidFill>
                <a:schemeClr val="tx1"/>
              </a:solidFill>
              <a:prstDash val="lgDashDot"/>
              <a:round/>
              <a:headEnd type="none" w="med" len="lg"/>
              <a:tailEnd type="none" w="med" len="lg"/>
            </a:ln>
          </p:spPr>
          <p:txBody>
            <a:bodyPr wrap="none" anchor="ctr"/>
            <a:lstStyle/>
            <a:p>
              <a:endParaRPr lang="zh-CN" altLang="en-US"/>
            </a:p>
          </p:txBody>
        </p:sp>
        <p:sp>
          <p:nvSpPr>
            <p:cNvPr id="226341" name="Line 20"/>
            <p:cNvSpPr>
              <a:spLocks noChangeShapeType="1"/>
            </p:cNvSpPr>
            <p:nvPr/>
          </p:nvSpPr>
          <p:spPr bwMode="auto">
            <a:xfrm>
              <a:off x="4176" y="2352"/>
              <a:ext cx="0" cy="240"/>
            </a:xfrm>
            <a:prstGeom prst="line">
              <a:avLst/>
            </a:prstGeom>
            <a:noFill/>
            <a:ln w="19050">
              <a:solidFill>
                <a:schemeClr val="tx1"/>
              </a:solidFill>
              <a:prstDash val="lgDashDot"/>
              <a:round/>
              <a:headEnd type="none" w="med" len="lg"/>
              <a:tailEnd type="none" w="med" len="lg"/>
            </a:ln>
          </p:spPr>
          <p:txBody>
            <a:bodyPr wrap="none" anchor="ctr"/>
            <a:lstStyle/>
            <a:p>
              <a:endParaRPr lang="zh-CN" altLang="en-US"/>
            </a:p>
          </p:txBody>
        </p:sp>
        <p:sp>
          <p:nvSpPr>
            <p:cNvPr id="226342" name="Line 21"/>
            <p:cNvSpPr>
              <a:spLocks noChangeShapeType="1"/>
            </p:cNvSpPr>
            <p:nvPr/>
          </p:nvSpPr>
          <p:spPr bwMode="auto">
            <a:xfrm>
              <a:off x="4176" y="1296"/>
              <a:ext cx="384" cy="0"/>
            </a:xfrm>
            <a:prstGeom prst="line">
              <a:avLst/>
            </a:prstGeom>
            <a:noFill/>
            <a:ln w="19050">
              <a:solidFill>
                <a:schemeClr val="tx1"/>
              </a:solidFill>
              <a:round/>
              <a:headEnd type="none" w="med" len="lg"/>
              <a:tailEnd type="stealth" w="med" len="lg"/>
            </a:ln>
          </p:spPr>
          <p:txBody>
            <a:bodyPr wrap="none" anchor="ctr"/>
            <a:lstStyle/>
            <a:p>
              <a:endParaRPr lang="zh-CN" altLang="en-US"/>
            </a:p>
          </p:txBody>
        </p:sp>
        <p:sp>
          <p:nvSpPr>
            <p:cNvPr id="226343" name="Text Box 22"/>
            <p:cNvSpPr txBox="1">
              <a:spLocks noChangeArrowheads="1"/>
            </p:cNvSpPr>
            <p:nvPr/>
          </p:nvSpPr>
          <p:spPr bwMode="auto">
            <a:xfrm>
              <a:off x="4368" y="864"/>
              <a:ext cx="336" cy="288"/>
            </a:xfrm>
            <a:prstGeom prst="rect">
              <a:avLst/>
            </a:prstGeom>
            <a:noFill/>
            <a:ln w="19050">
              <a:noFill/>
              <a:miter lim="800000"/>
              <a:headEnd type="none" w="med" len="lg"/>
              <a:tailEnd type="none" w="med" len="lg"/>
            </a:ln>
          </p:spPr>
          <p:txBody>
            <a:bodyPr>
              <a:spAutoFit/>
            </a:bodyPr>
            <a:lstStyle/>
            <a:p>
              <a:pPr>
                <a:spcBef>
                  <a:spcPct val="50000"/>
                </a:spcBef>
              </a:pPr>
              <a:r>
                <a:rPr kumimoji="1" lang="en-US" altLang="zh-CN" sz="2400" i="1">
                  <a:latin typeface="Century Schoolbook"/>
                </a:rPr>
                <a:t>r</a:t>
              </a:r>
              <a:r>
                <a:rPr kumimoji="1" lang="en-US" altLang="zh-CN" sz="1400">
                  <a:latin typeface="Century Schoolbook"/>
                </a:rPr>
                <a:t>2</a:t>
              </a:r>
              <a:endParaRPr kumimoji="1" lang="en-US" altLang="zh-CN" sz="2400" i="1">
                <a:latin typeface="Century Schoolbook"/>
              </a:endParaRPr>
            </a:p>
          </p:txBody>
        </p:sp>
        <p:sp>
          <p:nvSpPr>
            <p:cNvPr id="226344" name="Text Box 23"/>
            <p:cNvSpPr txBox="1">
              <a:spLocks noChangeArrowheads="1"/>
            </p:cNvSpPr>
            <p:nvPr/>
          </p:nvSpPr>
          <p:spPr bwMode="auto">
            <a:xfrm>
              <a:off x="3360" y="1008"/>
              <a:ext cx="336" cy="288"/>
            </a:xfrm>
            <a:prstGeom prst="rect">
              <a:avLst/>
            </a:prstGeom>
            <a:noFill/>
            <a:ln w="19050">
              <a:noFill/>
              <a:miter lim="800000"/>
              <a:headEnd type="none" w="med" len="lg"/>
              <a:tailEnd type="none" w="med" len="lg"/>
            </a:ln>
          </p:spPr>
          <p:txBody>
            <a:bodyPr>
              <a:spAutoFit/>
            </a:bodyPr>
            <a:lstStyle/>
            <a:p>
              <a:pPr>
                <a:spcBef>
                  <a:spcPct val="50000"/>
                </a:spcBef>
              </a:pPr>
              <a:r>
                <a:rPr kumimoji="1" lang="en-US" altLang="zh-CN" sz="2400" i="1">
                  <a:latin typeface="Century Schoolbook"/>
                </a:rPr>
                <a:t>r</a:t>
              </a:r>
              <a:r>
                <a:rPr kumimoji="1" lang="en-US" altLang="zh-CN" sz="1400">
                  <a:latin typeface="Century Schoolbook"/>
                </a:rPr>
                <a:t>1</a:t>
              </a:r>
              <a:endParaRPr kumimoji="1" lang="en-US" altLang="zh-CN" sz="2400" i="1">
                <a:latin typeface="Century Schoolbook"/>
              </a:endParaRPr>
            </a:p>
          </p:txBody>
        </p:sp>
        <p:sp>
          <p:nvSpPr>
            <p:cNvPr id="226345" name="Line 24"/>
            <p:cNvSpPr>
              <a:spLocks noChangeShapeType="1"/>
            </p:cNvSpPr>
            <p:nvPr/>
          </p:nvSpPr>
          <p:spPr bwMode="auto">
            <a:xfrm flipH="1">
              <a:off x="3648" y="1296"/>
              <a:ext cx="528" cy="0"/>
            </a:xfrm>
            <a:prstGeom prst="line">
              <a:avLst/>
            </a:prstGeom>
            <a:noFill/>
            <a:ln w="19050">
              <a:solidFill>
                <a:schemeClr val="tx1"/>
              </a:solidFill>
              <a:round/>
              <a:headEnd type="none" w="med" len="lg"/>
              <a:tailEnd type="stealth" w="med" len="lg"/>
            </a:ln>
          </p:spPr>
          <p:txBody>
            <a:bodyPr wrap="none" anchor="ctr"/>
            <a:lstStyle/>
            <a:p>
              <a:endParaRPr lang="zh-CN" altLang="en-US"/>
            </a:p>
          </p:txBody>
        </p:sp>
        <p:sp>
          <p:nvSpPr>
            <p:cNvPr id="226346" name="Text Box 25"/>
            <p:cNvSpPr txBox="1">
              <a:spLocks noChangeArrowheads="1"/>
            </p:cNvSpPr>
            <p:nvPr/>
          </p:nvSpPr>
          <p:spPr bwMode="auto">
            <a:xfrm>
              <a:off x="3408" y="2640"/>
              <a:ext cx="1776" cy="288"/>
            </a:xfrm>
            <a:prstGeom prst="rect">
              <a:avLst/>
            </a:prstGeom>
            <a:noFill/>
            <a:ln w="19050">
              <a:noFill/>
              <a:miter lim="800000"/>
              <a:headEnd type="none" w="med" len="lg"/>
              <a:tailEnd type="none" w="med" len="lg"/>
            </a:ln>
          </p:spPr>
          <p:txBody>
            <a:bodyPr>
              <a:spAutoFit/>
            </a:bodyPr>
            <a:lstStyle/>
            <a:p>
              <a:pPr>
                <a:spcBef>
                  <a:spcPct val="50000"/>
                </a:spcBef>
              </a:pPr>
              <a:r>
                <a:rPr kumimoji="1" lang="zh-CN" altLang="en-US" sz="2400" b="1">
                  <a:latin typeface="Century Schoolbook"/>
                </a:rPr>
                <a:t>圆筒转轴沿几何轴</a:t>
              </a:r>
            </a:p>
          </p:txBody>
        </p:sp>
        <p:graphicFrame>
          <p:nvGraphicFramePr>
            <p:cNvPr id="226330" name="Object 26"/>
            <p:cNvGraphicFramePr>
              <a:graphicFrameLocks noChangeAspect="1"/>
            </p:cNvGraphicFramePr>
            <p:nvPr/>
          </p:nvGraphicFramePr>
          <p:xfrm>
            <a:off x="3408" y="3168"/>
            <a:ext cx="1715" cy="581"/>
          </p:xfrm>
          <a:graphic>
            <a:graphicData uri="http://schemas.openxmlformats.org/presentationml/2006/ole">
              <mc:AlternateContent xmlns:mc="http://schemas.openxmlformats.org/markup-compatibility/2006">
                <mc:Choice xmlns:v="urn:schemas-microsoft-com:vml" Requires="v">
                  <p:oleObj spid="_x0000_s226352" name="公式" r:id="rId6" imgW="3111480" imgH="1054080" progId="Equation.3">
                    <p:embed/>
                  </p:oleObj>
                </mc:Choice>
                <mc:Fallback>
                  <p:oleObj name="公式" r:id="rId6" imgW="3111480" imgH="1054080" progId="Equation.3">
                    <p:embed/>
                    <p:pic>
                      <p:nvPicPr>
                        <p:cNvPr id="0" name="Picture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08" y="3168"/>
                          <a:ext cx="1715" cy="5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6347" name="Arc 27"/>
            <p:cNvSpPr>
              <a:spLocks/>
            </p:cNvSpPr>
            <p:nvPr/>
          </p:nvSpPr>
          <p:spPr bwMode="auto">
            <a:xfrm flipH="1">
              <a:off x="3936" y="768"/>
              <a:ext cx="432" cy="225"/>
            </a:xfrm>
            <a:custGeom>
              <a:avLst/>
              <a:gdLst>
                <a:gd name="T0" fmla="*/ 0 w 43200"/>
                <a:gd name="T1" fmla="*/ 0 h 40561"/>
                <a:gd name="T2" fmla="*/ 0 w 43200"/>
                <a:gd name="T3" fmla="*/ 0 h 40561"/>
                <a:gd name="T4" fmla="*/ 0 w 43200"/>
                <a:gd name="T5" fmla="*/ 0 h 40561"/>
                <a:gd name="T6" fmla="*/ 0 60000 65536"/>
                <a:gd name="T7" fmla="*/ 0 60000 65536"/>
                <a:gd name="T8" fmla="*/ 0 60000 65536"/>
                <a:gd name="T9" fmla="*/ 0 w 43200"/>
                <a:gd name="T10" fmla="*/ 0 h 40561"/>
                <a:gd name="T11" fmla="*/ 43200 w 43200"/>
                <a:gd name="T12" fmla="*/ 40561 h 40561"/>
              </a:gdLst>
              <a:ahLst/>
              <a:cxnLst>
                <a:cxn ang="T6">
                  <a:pos x="T0" y="T1"/>
                </a:cxn>
                <a:cxn ang="T7">
                  <a:pos x="T2" y="T3"/>
                </a:cxn>
                <a:cxn ang="T8">
                  <a:pos x="T4" y="T5"/>
                </a:cxn>
              </a:cxnLst>
              <a:rect l="T9" t="T10" r="T11" b="T12"/>
              <a:pathLst>
                <a:path w="43200" h="40561" fill="none" extrusionOk="0">
                  <a:moveTo>
                    <a:pt x="31945" y="-1"/>
                  </a:moveTo>
                  <a:cubicBezTo>
                    <a:pt x="38883" y="3784"/>
                    <a:pt x="43200" y="11057"/>
                    <a:pt x="43200" y="18961"/>
                  </a:cubicBezTo>
                  <a:cubicBezTo>
                    <a:pt x="43200" y="30890"/>
                    <a:pt x="33529" y="40561"/>
                    <a:pt x="21600" y="40561"/>
                  </a:cubicBezTo>
                  <a:cubicBezTo>
                    <a:pt x="9670" y="40561"/>
                    <a:pt x="0" y="30890"/>
                    <a:pt x="0" y="18961"/>
                  </a:cubicBezTo>
                  <a:cubicBezTo>
                    <a:pt x="-1" y="11893"/>
                    <a:pt x="3457" y="5273"/>
                    <a:pt x="9257" y="1235"/>
                  </a:cubicBezTo>
                </a:path>
                <a:path w="43200" h="40561" stroke="0" extrusionOk="0">
                  <a:moveTo>
                    <a:pt x="31945" y="-1"/>
                  </a:moveTo>
                  <a:cubicBezTo>
                    <a:pt x="38883" y="3784"/>
                    <a:pt x="43200" y="11057"/>
                    <a:pt x="43200" y="18961"/>
                  </a:cubicBezTo>
                  <a:cubicBezTo>
                    <a:pt x="43200" y="30890"/>
                    <a:pt x="33529" y="40561"/>
                    <a:pt x="21600" y="40561"/>
                  </a:cubicBezTo>
                  <a:cubicBezTo>
                    <a:pt x="9670" y="40561"/>
                    <a:pt x="0" y="30890"/>
                    <a:pt x="0" y="18961"/>
                  </a:cubicBezTo>
                  <a:cubicBezTo>
                    <a:pt x="-1" y="11893"/>
                    <a:pt x="3457" y="5273"/>
                    <a:pt x="9257" y="1235"/>
                  </a:cubicBezTo>
                  <a:lnTo>
                    <a:pt x="21600" y="18961"/>
                  </a:lnTo>
                  <a:close/>
                </a:path>
              </a:pathLst>
            </a:custGeom>
            <a:noFill/>
            <a:ln w="19050">
              <a:solidFill>
                <a:schemeClr val="tx1"/>
              </a:solidFill>
              <a:round/>
              <a:headEnd/>
              <a:tailEnd type="stealth" w="med" len="lg"/>
            </a:ln>
          </p:spPr>
          <p:txBody>
            <a:bodyPr wrap="none" anchor="ctr"/>
            <a:lstStyle/>
            <a:p>
              <a:endParaRPr lang="zh-CN" altLang="en-US"/>
            </a:p>
          </p:txBody>
        </p:sp>
      </p:grpSp>
      <p:grpSp>
        <p:nvGrpSpPr>
          <p:cNvPr id="226332" name="Group 28"/>
          <p:cNvGrpSpPr>
            <a:grpSpLocks/>
          </p:cNvGrpSpPr>
          <p:nvPr/>
        </p:nvGrpSpPr>
        <p:grpSpPr bwMode="auto">
          <a:xfrm>
            <a:off x="1037406" y="433388"/>
            <a:ext cx="7639050" cy="762000"/>
            <a:chOff x="288" y="96"/>
            <a:chExt cx="4812" cy="480"/>
          </a:xfrm>
        </p:grpSpPr>
        <p:sp>
          <p:nvSpPr>
            <p:cNvPr id="226334" name="AutoShape 29"/>
            <p:cNvSpPr>
              <a:spLocks noChangeArrowheads="1"/>
            </p:cNvSpPr>
            <p:nvPr/>
          </p:nvSpPr>
          <p:spPr bwMode="auto">
            <a:xfrm>
              <a:off x="288" y="96"/>
              <a:ext cx="4464" cy="480"/>
            </a:xfrm>
            <a:prstGeom prst="horizontalScroll">
              <a:avLst>
                <a:gd name="adj" fmla="val 12500"/>
              </a:avLst>
            </a:prstGeom>
            <a:solidFill>
              <a:srgbClr val="FFFF00"/>
            </a:solidFill>
            <a:ln w="19050">
              <a:solidFill>
                <a:schemeClr val="tx1"/>
              </a:solidFill>
              <a:round/>
              <a:headEnd/>
              <a:tailEnd type="none" w="med" len="lg"/>
            </a:ln>
          </p:spPr>
          <p:txBody>
            <a:bodyPr wrap="none" anchor="ctr"/>
            <a:lstStyle/>
            <a:p>
              <a:endParaRPr lang="zh-CN" altLang="en-US"/>
            </a:p>
          </p:txBody>
        </p:sp>
        <p:sp>
          <p:nvSpPr>
            <p:cNvPr id="2" name="Text Box 30"/>
            <p:cNvSpPr txBox="1">
              <a:spLocks noChangeArrowheads="1"/>
            </p:cNvSpPr>
            <p:nvPr/>
          </p:nvSpPr>
          <p:spPr bwMode="auto">
            <a:xfrm>
              <a:off x="732" y="138"/>
              <a:ext cx="4368" cy="404"/>
            </a:xfrm>
            <a:prstGeom prst="rect">
              <a:avLst/>
            </a:prstGeom>
            <a:noFill/>
            <a:ln w="19050">
              <a:noFill/>
              <a:miter lim="800000"/>
              <a:headEnd/>
              <a:tailEnd type="none" w="med" len="lg"/>
            </a:ln>
            <a:effectLst/>
          </p:spPr>
          <p:txBody>
            <a:bodyPr>
              <a:spAutoFit/>
            </a:bodyPr>
            <a:lstStyle/>
            <a:p>
              <a:pPr>
                <a:spcBef>
                  <a:spcPct val="50000"/>
                </a:spcBef>
                <a:defRPr/>
              </a:pPr>
              <a:r>
                <a:rPr kumimoji="1" lang="zh-CN" altLang="en-US" sz="3600" b="1" dirty="0">
                  <a:solidFill>
                    <a:srgbClr val="FF3300"/>
                  </a:solidFill>
                  <a:effectLst>
                    <a:outerShdw blurRad="38100" dist="38100" dir="2700000" algn="tl">
                      <a:srgbClr val="C0C0C0"/>
                    </a:outerShdw>
                  </a:effectLst>
                  <a:latin typeface="Times New Roman" pitchFamily="18" charset="0"/>
                  <a:ea typeface="楷体_GB2312" pitchFamily="1" charset="-122"/>
                </a:rPr>
                <a:t>典型的几种刚体的转动惯量</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26332"/>
                                        </p:tgtEl>
                                        <p:attrNameLst>
                                          <p:attrName>style.visibility</p:attrName>
                                        </p:attrNameLst>
                                      </p:cBhvr>
                                      <p:to>
                                        <p:strVal val="visible"/>
                                      </p:to>
                                    </p:set>
                                    <p:anim calcmode="lin" valueType="num">
                                      <p:cBhvr>
                                        <p:cTn id="7" dur="500" fill="hold"/>
                                        <p:tgtEl>
                                          <p:spTgt spid="226332"/>
                                        </p:tgtEl>
                                        <p:attrNameLst>
                                          <p:attrName>ppt_w</p:attrName>
                                        </p:attrNameLst>
                                      </p:cBhvr>
                                      <p:tavLst>
                                        <p:tav tm="0">
                                          <p:val>
                                            <p:fltVal val="0"/>
                                          </p:val>
                                        </p:tav>
                                        <p:tav tm="100000">
                                          <p:val>
                                            <p:strVal val="#ppt_w"/>
                                          </p:val>
                                        </p:tav>
                                      </p:tavLst>
                                    </p:anim>
                                    <p:anim calcmode="lin" valueType="num">
                                      <p:cBhvr>
                                        <p:cTn id="8" dur="500" fill="hold"/>
                                        <p:tgtEl>
                                          <p:spTgt spid="22633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226306"/>
                                        </p:tgtEl>
                                        <p:attrNameLst>
                                          <p:attrName>style.visibility</p:attrName>
                                        </p:attrNameLst>
                                      </p:cBhvr>
                                      <p:to>
                                        <p:strVal val="visible"/>
                                      </p:to>
                                    </p:set>
                                    <p:anim calcmode="lin" valueType="num">
                                      <p:cBhvr>
                                        <p:cTn id="13" dur="500" fill="hold"/>
                                        <p:tgtEl>
                                          <p:spTgt spid="226306"/>
                                        </p:tgtEl>
                                        <p:attrNameLst>
                                          <p:attrName>ppt_w</p:attrName>
                                        </p:attrNameLst>
                                      </p:cBhvr>
                                      <p:tavLst>
                                        <p:tav tm="0">
                                          <p:val>
                                            <p:fltVal val="0"/>
                                          </p:val>
                                        </p:tav>
                                        <p:tav tm="100000">
                                          <p:val>
                                            <p:strVal val="#ppt_w"/>
                                          </p:val>
                                        </p:tav>
                                      </p:tavLst>
                                    </p:anim>
                                    <p:anim calcmode="lin" valueType="num">
                                      <p:cBhvr>
                                        <p:cTn id="14" dur="500" fill="hold"/>
                                        <p:tgtEl>
                                          <p:spTgt spid="226306"/>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26318"/>
                                        </p:tgtEl>
                                        <p:attrNameLst>
                                          <p:attrName>style.visibility</p:attrName>
                                        </p:attrNameLst>
                                      </p:cBhvr>
                                      <p:to>
                                        <p:strVal val="visible"/>
                                      </p:to>
                                    </p:set>
                                    <p:anim calcmode="lin" valueType="num">
                                      <p:cBhvr>
                                        <p:cTn id="19" dur="500" fill="hold"/>
                                        <p:tgtEl>
                                          <p:spTgt spid="226318"/>
                                        </p:tgtEl>
                                        <p:attrNameLst>
                                          <p:attrName>ppt_w</p:attrName>
                                        </p:attrNameLst>
                                      </p:cBhvr>
                                      <p:tavLst>
                                        <p:tav tm="0">
                                          <p:val>
                                            <p:fltVal val="0"/>
                                          </p:val>
                                        </p:tav>
                                        <p:tav tm="100000">
                                          <p:val>
                                            <p:strVal val="#ppt_w"/>
                                          </p:val>
                                        </p:tav>
                                      </p:tavLst>
                                    </p:anim>
                                    <p:anim calcmode="lin" valueType="num">
                                      <p:cBhvr>
                                        <p:cTn id="20" dur="500" fill="hold"/>
                                        <p:tgtEl>
                                          <p:spTgt spid="2263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7330" name="Group 2"/>
          <p:cNvGrpSpPr>
            <a:grpSpLocks/>
          </p:cNvGrpSpPr>
          <p:nvPr/>
        </p:nvGrpSpPr>
        <p:grpSpPr bwMode="auto">
          <a:xfrm>
            <a:off x="609600" y="1066800"/>
            <a:ext cx="3657600" cy="5105400"/>
            <a:chOff x="384" y="672"/>
            <a:chExt cx="2304" cy="3216"/>
          </a:xfrm>
        </p:grpSpPr>
        <p:sp>
          <p:nvSpPr>
            <p:cNvPr id="227370" name="Rectangle 3"/>
            <p:cNvSpPr>
              <a:spLocks noChangeArrowheads="1"/>
            </p:cNvSpPr>
            <p:nvPr/>
          </p:nvSpPr>
          <p:spPr bwMode="auto">
            <a:xfrm>
              <a:off x="384" y="672"/>
              <a:ext cx="2304" cy="3216"/>
            </a:xfrm>
            <a:prstGeom prst="rect">
              <a:avLst/>
            </a:prstGeom>
            <a:noFill/>
            <a:ln w="19050">
              <a:solidFill>
                <a:schemeClr val="accent1"/>
              </a:solidFill>
              <a:miter lim="800000"/>
              <a:headEnd type="none" w="med" len="lg"/>
              <a:tailEnd type="none" w="med" len="lg"/>
            </a:ln>
          </p:spPr>
          <p:txBody>
            <a:bodyPr wrap="none" anchor="ctr"/>
            <a:lstStyle/>
            <a:p>
              <a:endParaRPr lang="zh-CN" altLang="en-US"/>
            </a:p>
          </p:txBody>
        </p:sp>
        <p:sp>
          <p:nvSpPr>
            <p:cNvPr id="227371" name="AutoShape 4"/>
            <p:cNvSpPr>
              <a:spLocks noChangeArrowheads="1"/>
            </p:cNvSpPr>
            <p:nvPr/>
          </p:nvSpPr>
          <p:spPr bwMode="auto">
            <a:xfrm>
              <a:off x="1248" y="1152"/>
              <a:ext cx="480" cy="1344"/>
            </a:xfrm>
            <a:prstGeom prst="can">
              <a:avLst>
                <a:gd name="adj" fmla="val 46874"/>
              </a:avLst>
            </a:prstGeom>
            <a:gradFill rotWithShape="0">
              <a:gsLst>
                <a:gs pos="0">
                  <a:srgbClr val="765E00"/>
                </a:gs>
                <a:gs pos="50000">
                  <a:srgbClr val="FFCC00"/>
                </a:gs>
                <a:gs pos="100000">
                  <a:srgbClr val="765E00"/>
                </a:gs>
              </a:gsLst>
              <a:lin ang="0" scaled="1"/>
            </a:gradFill>
            <a:ln w="19050">
              <a:solidFill>
                <a:schemeClr val="tx1"/>
              </a:solidFill>
              <a:round/>
              <a:headEnd type="none" w="med" len="lg"/>
              <a:tailEnd type="none" w="med" len="lg"/>
            </a:ln>
          </p:spPr>
          <p:txBody>
            <a:bodyPr wrap="none" anchor="ctr"/>
            <a:lstStyle/>
            <a:p>
              <a:endParaRPr lang="zh-CN" altLang="en-US"/>
            </a:p>
          </p:txBody>
        </p:sp>
        <p:sp>
          <p:nvSpPr>
            <p:cNvPr id="227372" name="Line 5"/>
            <p:cNvSpPr>
              <a:spLocks noChangeShapeType="1"/>
            </p:cNvSpPr>
            <p:nvPr/>
          </p:nvSpPr>
          <p:spPr bwMode="auto">
            <a:xfrm flipV="1">
              <a:off x="1488" y="768"/>
              <a:ext cx="0" cy="501"/>
            </a:xfrm>
            <a:prstGeom prst="line">
              <a:avLst/>
            </a:prstGeom>
            <a:noFill/>
            <a:ln w="19050">
              <a:solidFill>
                <a:schemeClr val="tx1"/>
              </a:solidFill>
              <a:prstDash val="lgDashDot"/>
              <a:round/>
              <a:headEnd type="none" w="med" len="lg"/>
              <a:tailEnd type="none" w="med" len="lg"/>
            </a:ln>
          </p:spPr>
          <p:txBody>
            <a:bodyPr wrap="none" anchor="ctr"/>
            <a:lstStyle/>
            <a:p>
              <a:endParaRPr lang="zh-CN" altLang="en-US"/>
            </a:p>
          </p:txBody>
        </p:sp>
        <p:sp>
          <p:nvSpPr>
            <p:cNvPr id="227373" name="Line 6"/>
            <p:cNvSpPr>
              <a:spLocks noChangeShapeType="1"/>
            </p:cNvSpPr>
            <p:nvPr/>
          </p:nvSpPr>
          <p:spPr bwMode="auto">
            <a:xfrm>
              <a:off x="1488" y="2496"/>
              <a:ext cx="0" cy="192"/>
            </a:xfrm>
            <a:prstGeom prst="line">
              <a:avLst/>
            </a:prstGeom>
            <a:noFill/>
            <a:ln w="19050">
              <a:solidFill>
                <a:schemeClr val="tx1"/>
              </a:solidFill>
              <a:prstDash val="lgDashDot"/>
              <a:round/>
              <a:headEnd type="none" w="med" len="lg"/>
              <a:tailEnd type="none" w="med" len="lg"/>
            </a:ln>
          </p:spPr>
          <p:txBody>
            <a:bodyPr wrap="none" anchor="ctr"/>
            <a:lstStyle/>
            <a:p>
              <a:endParaRPr lang="zh-CN" altLang="en-US"/>
            </a:p>
          </p:txBody>
        </p:sp>
        <p:sp>
          <p:nvSpPr>
            <p:cNvPr id="227374" name="Line 7"/>
            <p:cNvSpPr>
              <a:spLocks noChangeShapeType="1"/>
            </p:cNvSpPr>
            <p:nvPr/>
          </p:nvSpPr>
          <p:spPr bwMode="auto">
            <a:xfrm>
              <a:off x="1728" y="1269"/>
              <a:ext cx="240" cy="0"/>
            </a:xfrm>
            <a:prstGeom prst="line">
              <a:avLst/>
            </a:prstGeom>
            <a:noFill/>
            <a:ln w="19050">
              <a:solidFill>
                <a:schemeClr val="tx1"/>
              </a:solidFill>
              <a:round/>
              <a:headEnd type="none" w="med" len="lg"/>
              <a:tailEnd type="none" w="med" len="lg"/>
            </a:ln>
          </p:spPr>
          <p:txBody>
            <a:bodyPr wrap="none" anchor="ctr"/>
            <a:lstStyle/>
            <a:p>
              <a:endParaRPr lang="zh-CN" altLang="en-US"/>
            </a:p>
          </p:txBody>
        </p:sp>
        <p:sp>
          <p:nvSpPr>
            <p:cNvPr id="227375" name="Line 8"/>
            <p:cNvSpPr>
              <a:spLocks noChangeShapeType="1"/>
            </p:cNvSpPr>
            <p:nvPr/>
          </p:nvSpPr>
          <p:spPr bwMode="auto">
            <a:xfrm>
              <a:off x="1728" y="2400"/>
              <a:ext cx="240" cy="0"/>
            </a:xfrm>
            <a:prstGeom prst="line">
              <a:avLst/>
            </a:prstGeom>
            <a:noFill/>
            <a:ln w="19050">
              <a:solidFill>
                <a:schemeClr val="tx1"/>
              </a:solidFill>
              <a:round/>
              <a:headEnd type="none" w="med" len="lg"/>
              <a:tailEnd type="none" w="med" len="lg"/>
            </a:ln>
          </p:spPr>
          <p:txBody>
            <a:bodyPr wrap="none" anchor="ctr"/>
            <a:lstStyle/>
            <a:p>
              <a:endParaRPr lang="zh-CN" altLang="en-US"/>
            </a:p>
          </p:txBody>
        </p:sp>
        <p:sp>
          <p:nvSpPr>
            <p:cNvPr id="227376" name="Line 9"/>
            <p:cNvSpPr>
              <a:spLocks noChangeShapeType="1"/>
            </p:cNvSpPr>
            <p:nvPr/>
          </p:nvSpPr>
          <p:spPr bwMode="auto">
            <a:xfrm>
              <a:off x="1872" y="1269"/>
              <a:ext cx="0" cy="1152"/>
            </a:xfrm>
            <a:prstGeom prst="line">
              <a:avLst/>
            </a:prstGeom>
            <a:noFill/>
            <a:ln w="19050">
              <a:solidFill>
                <a:schemeClr val="tx1"/>
              </a:solidFill>
              <a:round/>
              <a:headEnd type="stealth" w="med" len="lg"/>
              <a:tailEnd type="stealth" w="med" len="lg"/>
            </a:ln>
          </p:spPr>
          <p:txBody>
            <a:bodyPr wrap="none" anchor="ctr"/>
            <a:lstStyle/>
            <a:p>
              <a:endParaRPr lang="zh-CN" altLang="en-US"/>
            </a:p>
          </p:txBody>
        </p:sp>
        <p:sp>
          <p:nvSpPr>
            <p:cNvPr id="227377" name="Text Box 10"/>
            <p:cNvSpPr txBox="1">
              <a:spLocks noChangeArrowheads="1"/>
            </p:cNvSpPr>
            <p:nvPr/>
          </p:nvSpPr>
          <p:spPr bwMode="auto">
            <a:xfrm>
              <a:off x="2016" y="1584"/>
              <a:ext cx="192" cy="288"/>
            </a:xfrm>
            <a:prstGeom prst="rect">
              <a:avLst/>
            </a:prstGeom>
            <a:noFill/>
            <a:ln w="19050">
              <a:noFill/>
              <a:miter lim="800000"/>
              <a:headEnd type="none" w="med" len="lg"/>
              <a:tailEnd type="none" w="med" len="lg"/>
            </a:ln>
          </p:spPr>
          <p:txBody>
            <a:bodyPr>
              <a:spAutoFit/>
            </a:bodyPr>
            <a:lstStyle/>
            <a:p>
              <a:pPr>
                <a:spcBef>
                  <a:spcPct val="50000"/>
                </a:spcBef>
              </a:pPr>
              <a:r>
                <a:rPr kumimoji="1" lang="en-US" altLang="zh-CN" sz="2400" i="1">
                  <a:latin typeface="Century Schoolbook"/>
                </a:rPr>
                <a:t>l</a:t>
              </a:r>
            </a:p>
          </p:txBody>
        </p:sp>
        <p:sp>
          <p:nvSpPr>
            <p:cNvPr id="227378" name="Line 11"/>
            <p:cNvSpPr>
              <a:spLocks noChangeShapeType="1"/>
            </p:cNvSpPr>
            <p:nvPr/>
          </p:nvSpPr>
          <p:spPr bwMode="auto">
            <a:xfrm flipH="1">
              <a:off x="1248" y="1269"/>
              <a:ext cx="240" cy="0"/>
            </a:xfrm>
            <a:prstGeom prst="line">
              <a:avLst/>
            </a:prstGeom>
            <a:noFill/>
            <a:ln w="19050">
              <a:solidFill>
                <a:schemeClr val="tx1"/>
              </a:solidFill>
              <a:round/>
              <a:headEnd type="none" w="med" len="lg"/>
              <a:tailEnd type="none" w="med" len="lg"/>
            </a:ln>
          </p:spPr>
          <p:txBody>
            <a:bodyPr wrap="none" anchor="ctr"/>
            <a:lstStyle/>
            <a:p>
              <a:endParaRPr lang="zh-CN" altLang="en-US"/>
            </a:p>
          </p:txBody>
        </p:sp>
        <p:sp>
          <p:nvSpPr>
            <p:cNvPr id="227379" name="Text Box 12"/>
            <p:cNvSpPr txBox="1">
              <a:spLocks noChangeArrowheads="1"/>
            </p:cNvSpPr>
            <p:nvPr/>
          </p:nvSpPr>
          <p:spPr bwMode="auto">
            <a:xfrm>
              <a:off x="1200" y="912"/>
              <a:ext cx="240" cy="288"/>
            </a:xfrm>
            <a:prstGeom prst="rect">
              <a:avLst/>
            </a:prstGeom>
            <a:noFill/>
            <a:ln w="19050">
              <a:noFill/>
              <a:miter lim="800000"/>
              <a:headEnd type="none" w="med" len="lg"/>
              <a:tailEnd type="none" w="med" len="lg"/>
            </a:ln>
          </p:spPr>
          <p:txBody>
            <a:bodyPr>
              <a:spAutoFit/>
            </a:bodyPr>
            <a:lstStyle/>
            <a:p>
              <a:pPr>
                <a:spcBef>
                  <a:spcPct val="50000"/>
                </a:spcBef>
              </a:pPr>
              <a:r>
                <a:rPr kumimoji="1" lang="en-US" altLang="zh-CN" sz="2400" i="1">
                  <a:latin typeface="Century Schoolbook"/>
                </a:rPr>
                <a:t>r</a:t>
              </a:r>
            </a:p>
          </p:txBody>
        </p:sp>
        <p:sp>
          <p:nvSpPr>
            <p:cNvPr id="227380" name="Text Box 13"/>
            <p:cNvSpPr txBox="1">
              <a:spLocks noChangeArrowheads="1"/>
            </p:cNvSpPr>
            <p:nvPr/>
          </p:nvSpPr>
          <p:spPr bwMode="auto">
            <a:xfrm>
              <a:off x="576" y="2880"/>
              <a:ext cx="1968" cy="288"/>
            </a:xfrm>
            <a:prstGeom prst="rect">
              <a:avLst/>
            </a:prstGeom>
            <a:noFill/>
            <a:ln w="19050">
              <a:noFill/>
              <a:miter lim="800000"/>
              <a:headEnd type="none" w="med" len="lg"/>
              <a:tailEnd type="none" w="med" len="lg"/>
            </a:ln>
          </p:spPr>
          <p:txBody>
            <a:bodyPr>
              <a:spAutoFit/>
            </a:bodyPr>
            <a:lstStyle/>
            <a:p>
              <a:pPr>
                <a:spcBef>
                  <a:spcPct val="50000"/>
                </a:spcBef>
              </a:pPr>
              <a:r>
                <a:rPr kumimoji="1" lang="zh-CN" altLang="en-US" sz="2400" b="1">
                  <a:latin typeface="Century Schoolbook"/>
                </a:rPr>
                <a:t>圆柱体转轴沿几何轴</a:t>
              </a:r>
            </a:p>
          </p:txBody>
        </p:sp>
        <p:graphicFrame>
          <p:nvGraphicFramePr>
            <p:cNvPr id="227342" name="Object 14"/>
            <p:cNvGraphicFramePr>
              <a:graphicFrameLocks noChangeAspect="1"/>
            </p:cNvGraphicFramePr>
            <p:nvPr/>
          </p:nvGraphicFramePr>
          <p:xfrm>
            <a:off x="960" y="3216"/>
            <a:ext cx="1064" cy="581"/>
          </p:xfrm>
          <a:graphic>
            <a:graphicData uri="http://schemas.openxmlformats.org/presentationml/2006/ole">
              <mc:AlternateContent xmlns:mc="http://schemas.openxmlformats.org/markup-compatibility/2006">
                <mc:Choice xmlns:v="urn:schemas-microsoft-com:vml" Requires="v">
                  <p:oleObj spid="_x0000_s227377" name="公式" r:id="rId4" imgW="1930320" imgH="1054080" progId="Equation.3">
                    <p:embed/>
                  </p:oleObj>
                </mc:Choice>
                <mc:Fallback>
                  <p:oleObj name="公式" r:id="rId4" imgW="1930320" imgH="1054080" progId="Equation.3">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 y="3216"/>
                          <a:ext cx="1064" cy="5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7381" name="Arc 15"/>
            <p:cNvSpPr>
              <a:spLocks/>
            </p:cNvSpPr>
            <p:nvPr/>
          </p:nvSpPr>
          <p:spPr bwMode="auto">
            <a:xfrm flipH="1">
              <a:off x="1275" y="768"/>
              <a:ext cx="432" cy="225"/>
            </a:xfrm>
            <a:custGeom>
              <a:avLst/>
              <a:gdLst>
                <a:gd name="T0" fmla="*/ 0 w 43200"/>
                <a:gd name="T1" fmla="*/ 0 h 40561"/>
                <a:gd name="T2" fmla="*/ 0 w 43200"/>
                <a:gd name="T3" fmla="*/ 0 h 40561"/>
                <a:gd name="T4" fmla="*/ 0 w 43200"/>
                <a:gd name="T5" fmla="*/ 0 h 40561"/>
                <a:gd name="T6" fmla="*/ 0 60000 65536"/>
                <a:gd name="T7" fmla="*/ 0 60000 65536"/>
                <a:gd name="T8" fmla="*/ 0 60000 65536"/>
                <a:gd name="T9" fmla="*/ 0 w 43200"/>
                <a:gd name="T10" fmla="*/ 0 h 40561"/>
                <a:gd name="T11" fmla="*/ 43200 w 43200"/>
                <a:gd name="T12" fmla="*/ 40561 h 40561"/>
              </a:gdLst>
              <a:ahLst/>
              <a:cxnLst>
                <a:cxn ang="T6">
                  <a:pos x="T0" y="T1"/>
                </a:cxn>
                <a:cxn ang="T7">
                  <a:pos x="T2" y="T3"/>
                </a:cxn>
                <a:cxn ang="T8">
                  <a:pos x="T4" y="T5"/>
                </a:cxn>
              </a:cxnLst>
              <a:rect l="T9" t="T10" r="T11" b="T12"/>
              <a:pathLst>
                <a:path w="43200" h="40561" fill="none" extrusionOk="0">
                  <a:moveTo>
                    <a:pt x="31945" y="-1"/>
                  </a:moveTo>
                  <a:cubicBezTo>
                    <a:pt x="38883" y="3784"/>
                    <a:pt x="43200" y="11057"/>
                    <a:pt x="43200" y="18961"/>
                  </a:cubicBezTo>
                  <a:cubicBezTo>
                    <a:pt x="43200" y="30890"/>
                    <a:pt x="33529" y="40561"/>
                    <a:pt x="21600" y="40561"/>
                  </a:cubicBezTo>
                  <a:cubicBezTo>
                    <a:pt x="9670" y="40561"/>
                    <a:pt x="0" y="30890"/>
                    <a:pt x="0" y="18961"/>
                  </a:cubicBezTo>
                  <a:cubicBezTo>
                    <a:pt x="-1" y="11893"/>
                    <a:pt x="3457" y="5273"/>
                    <a:pt x="9257" y="1235"/>
                  </a:cubicBezTo>
                </a:path>
                <a:path w="43200" h="40561" stroke="0" extrusionOk="0">
                  <a:moveTo>
                    <a:pt x="31945" y="-1"/>
                  </a:moveTo>
                  <a:cubicBezTo>
                    <a:pt x="38883" y="3784"/>
                    <a:pt x="43200" y="11057"/>
                    <a:pt x="43200" y="18961"/>
                  </a:cubicBezTo>
                  <a:cubicBezTo>
                    <a:pt x="43200" y="30890"/>
                    <a:pt x="33529" y="40561"/>
                    <a:pt x="21600" y="40561"/>
                  </a:cubicBezTo>
                  <a:cubicBezTo>
                    <a:pt x="9670" y="40561"/>
                    <a:pt x="0" y="30890"/>
                    <a:pt x="0" y="18961"/>
                  </a:cubicBezTo>
                  <a:cubicBezTo>
                    <a:pt x="-1" y="11893"/>
                    <a:pt x="3457" y="5273"/>
                    <a:pt x="9257" y="1235"/>
                  </a:cubicBezTo>
                  <a:lnTo>
                    <a:pt x="21600" y="18961"/>
                  </a:lnTo>
                  <a:close/>
                </a:path>
              </a:pathLst>
            </a:custGeom>
            <a:noFill/>
            <a:ln w="19050">
              <a:solidFill>
                <a:schemeClr val="tx1"/>
              </a:solidFill>
              <a:round/>
              <a:headEnd/>
              <a:tailEnd type="stealth" w="med" len="lg"/>
            </a:ln>
          </p:spPr>
          <p:txBody>
            <a:bodyPr wrap="none" anchor="ctr"/>
            <a:lstStyle/>
            <a:p>
              <a:endParaRPr lang="zh-CN" altLang="en-US"/>
            </a:p>
          </p:txBody>
        </p:sp>
      </p:grpSp>
      <p:grpSp>
        <p:nvGrpSpPr>
          <p:cNvPr id="227344" name="Group 16"/>
          <p:cNvGrpSpPr>
            <a:grpSpLocks/>
          </p:cNvGrpSpPr>
          <p:nvPr/>
        </p:nvGrpSpPr>
        <p:grpSpPr bwMode="auto">
          <a:xfrm>
            <a:off x="4876800" y="1066800"/>
            <a:ext cx="3657600" cy="5105400"/>
            <a:chOff x="3072" y="672"/>
            <a:chExt cx="2304" cy="3216"/>
          </a:xfrm>
        </p:grpSpPr>
        <p:sp>
          <p:nvSpPr>
            <p:cNvPr id="227359" name="Rectangle 17"/>
            <p:cNvSpPr>
              <a:spLocks noChangeArrowheads="1"/>
            </p:cNvSpPr>
            <p:nvPr/>
          </p:nvSpPr>
          <p:spPr bwMode="auto">
            <a:xfrm>
              <a:off x="3072" y="672"/>
              <a:ext cx="2304" cy="3216"/>
            </a:xfrm>
            <a:prstGeom prst="rect">
              <a:avLst/>
            </a:prstGeom>
            <a:noFill/>
            <a:ln w="19050">
              <a:solidFill>
                <a:schemeClr val="accent1"/>
              </a:solidFill>
              <a:miter lim="800000"/>
              <a:headEnd type="none" w="med" len="lg"/>
              <a:tailEnd type="none" w="med" len="lg"/>
            </a:ln>
          </p:spPr>
          <p:txBody>
            <a:bodyPr wrap="none" anchor="ctr"/>
            <a:lstStyle/>
            <a:p>
              <a:endParaRPr lang="zh-CN" altLang="en-US"/>
            </a:p>
          </p:txBody>
        </p:sp>
        <p:sp>
          <p:nvSpPr>
            <p:cNvPr id="227360" name="AutoShape 18"/>
            <p:cNvSpPr>
              <a:spLocks noChangeArrowheads="1"/>
            </p:cNvSpPr>
            <p:nvPr/>
          </p:nvSpPr>
          <p:spPr bwMode="auto">
            <a:xfrm rot="-5380333">
              <a:off x="3984" y="1008"/>
              <a:ext cx="480" cy="1344"/>
            </a:xfrm>
            <a:prstGeom prst="can">
              <a:avLst>
                <a:gd name="adj" fmla="val 46874"/>
              </a:avLst>
            </a:prstGeom>
            <a:gradFill rotWithShape="0">
              <a:gsLst>
                <a:gs pos="0">
                  <a:srgbClr val="765E00"/>
                </a:gs>
                <a:gs pos="50000">
                  <a:srgbClr val="FFCC00"/>
                </a:gs>
                <a:gs pos="100000">
                  <a:srgbClr val="765E00"/>
                </a:gs>
              </a:gsLst>
              <a:lin ang="5400000" scaled="1"/>
            </a:gradFill>
            <a:ln w="19050">
              <a:solidFill>
                <a:schemeClr val="tx1"/>
              </a:solidFill>
              <a:round/>
              <a:headEnd type="none" w="med" len="lg"/>
              <a:tailEnd type="none" w="med" len="lg"/>
            </a:ln>
          </p:spPr>
          <p:txBody>
            <a:bodyPr wrap="none" anchor="ctr"/>
            <a:lstStyle/>
            <a:p>
              <a:endParaRPr lang="zh-CN" altLang="en-US"/>
            </a:p>
          </p:txBody>
        </p:sp>
        <p:sp>
          <p:nvSpPr>
            <p:cNvPr id="227361" name="Line 19"/>
            <p:cNvSpPr>
              <a:spLocks noChangeShapeType="1"/>
            </p:cNvSpPr>
            <p:nvPr/>
          </p:nvSpPr>
          <p:spPr bwMode="auto">
            <a:xfrm flipV="1">
              <a:off x="4224" y="1021"/>
              <a:ext cx="0" cy="432"/>
            </a:xfrm>
            <a:prstGeom prst="line">
              <a:avLst/>
            </a:prstGeom>
            <a:noFill/>
            <a:ln w="19050">
              <a:solidFill>
                <a:schemeClr val="tx1"/>
              </a:solidFill>
              <a:prstDash val="lgDashDot"/>
              <a:round/>
              <a:headEnd type="none" w="med" len="lg"/>
              <a:tailEnd type="none" w="med" len="lg"/>
            </a:ln>
          </p:spPr>
          <p:txBody>
            <a:bodyPr wrap="none" anchor="ctr"/>
            <a:lstStyle/>
            <a:p>
              <a:endParaRPr lang="zh-CN" altLang="en-US"/>
            </a:p>
          </p:txBody>
        </p:sp>
        <p:sp>
          <p:nvSpPr>
            <p:cNvPr id="227362" name="Line 20"/>
            <p:cNvSpPr>
              <a:spLocks noChangeShapeType="1"/>
            </p:cNvSpPr>
            <p:nvPr/>
          </p:nvSpPr>
          <p:spPr bwMode="auto">
            <a:xfrm flipV="1">
              <a:off x="4224" y="1920"/>
              <a:ext cx="0" cy="432"/>
            </a:xfrm>
            <a:prstGeom prst="line">
              <a:avLst/>
            </a:prstGeom>
            <a:noFill/>
            <a:ln w="19050">
              <a:solidFill>
                <a:schemeClr val="tx1"/>
              </a:solidFill>
              <a:prstDash val="lgDashDot"/>
              <a:round/>
              <a:headEnd type="none" w="med" len="lg"/>
              <a:tailEnd type="none" w="med" len="lg"/>
            </a:ln>
          </p:spPr>
          <p:txBody>
            <a:bodyPr wrap="none" anchor="ctr"/>
            <a:lstStyle/>
            <a:p>
              <a:endParaRPr lang="zh-CN" altLang="en-US"/>
            </a:p>
          </p:txBody>
        </p:sp>
        <p:sp>
          <p:nvSpPr>
            <p:cNvPr id="227363" name="Line 21"/>
            <p:cNvSpPr>
              <a:spLocks noChangeShapeType="1"/>
            </p:cNvSpPr>
            <p:nvPr/>
          </p:nvSpPr>
          <p:spPr bwMode="auto">
            <a:xfrm>
              <a:off x="3648" y="1680"/>
              <a:ext cx="0" cy="432"/>
            </a:xfrm>
            <a:prstGeom prst="line">
              <a:avLst/>
            </a:prstGeom>
            <a:noFill/>
            <a:ln w="19050">
              <a:solidFill>
                <a:schemeClr val="tx1"/>
              </a:solidFill>
              <a:round/>
              <a:headEnd type="none" w="med" len="lg"/>
              <a:tailEnd type="none" w="med" len="lg"/>
            </a:ln>
          </p:spPr>
          <p:txBody>
            <a:bodyPr wrap="none" anchor="ctr"/>
            <a:lstStyle/>
            <a:p>
              <a:endParaRPr lang="zh-CN" altLang="en-US"/>
            </a:p>
          </p:txBody>
        </p:sp>
        <p:sp>
          <p:nvSpPr>
            <p:cNvPr id="227364" name="Line 22"/>
            <p:cNvSpPr>
              <a:spLocks noChangeShapeType="1"/>
            </p:cNvSpPr>
            <p:nvPr/>
          </p:nvSpPr>
          <p:spPr bwMode="auto">
            <a:xfrm>
              <a:off x="4800" y="1920"/>
              <a:ext cx="0" cy="192"/>
            </a:xfrm>
            <a:prstGeom prst="line">
              <a:avLst/>
            </a:prstGeom>
            <a:noFill/>
            <a:ln w="19050">
              <a:solidFill>
                <a:schemeClr val="tx1"/>
              </a:solidFill>
              <a:round/>
              <a:headEnd type="none" w="med" len="lg"/>
              <a:tailEnd type="none" w="med" len="lg"/>
            </a:ln>
          </p:spPr>
          <p:txBody>
            <a:bodyPr wrap="none" anchor="ctr"/>
            <a:lstStyle/>
            <a:p>
              <a:endParaRPr lang="zh-CN" altLang="en-US"/>
            </a:p>
          </p:txBody>
        </p:sp>
        <p:sp>
          <p:nvSpPr>
            <p:cNvPr id="227365" name="Line 23"/>
            <p:cNvSpPr>
              <a:spLocks noChangeShapeType="1"/>
            </p:cNvSpPr>
            <p:nvPr/>
          </p:nvSpPr>
          <p:spPr bwMode="auto">
            <a:xfrm>
              <a:off x="3648" y="2016"/>
              <a:ext cx="1152" cy="0"/>
            </a:xfrm>
            <a:prstGeom prst="line">
              <a:avLst/>
            </a:prstGeom>
            <a:noFill/>
            <a:ln w="19050">
              <a:solidFill>
                <a:schemeClr val="tx1"/>
              </a:solidFill>
              <a:round/>
              <a:headEnd type="stealth" w="med" len="lg"/>
              <a:tailEnd type="stealth" w="med" len="lg"/>
            </a:ln>
          </p:spPr>
          <p:txBody>
            <a:bodyPr wrap="none" anchor="ctr"/>
            <a:lstStyle/>
            <a:p>
              <a:endParaRPr lang="zh-CN" altLang="en-US"/>
            </a:p>
          </p:txBody>
        </p:sp>
        <p:sp>
          <p:nvSpPr>
            <p:cNvPr id="227366" name="Text Box 24"/>
            <p:cNvSpPr txBox="1">
              <a:spLocks noChangeArrowheads="1"/>
            </p:cNvSpPr>
            <p:nvPr/>
          </p:nvSpPr>
          <p:spPr bwMode="auto">
            <a:xfrm>
              <a:off x="3888" y="2064"/>
              <a:ext cx="144" cy="288"/>
            </a:xfrm>
            <a:prstGeom prst="rect">
              <a:avLst/>
            </a:prstGeom>
            <a:noFill/>
            <a:ln w="19050">
              <a:noFill/>
              <a:miter lim="800000"/>
              <a:headEnd type="none" w="med" len="lg"/>
              <a:tailEnd type="none" w="med" len="lg"/>
            </a:ln>
          </p:spPr>
          <p:txBody>
            <a:bodyPr>
              <a:spAutoFit/>
            </a:bodyPr>
            <a:lstStyle/>
            <a:p>
              <a:pPr>
                <a:spcBef>
                  <a:spcPct val="50000"/>
                </a:spcBef>
              </a:pPr>
              <a:r>
                <a:rPr kumimoji="1" lang="en-US" altLang="zh-CN" sz="2400" i="1">
                  <a:latin typeface="Century Schoolbook"/>
                </a:rPr>
                <a:t>l</a:t>
              </a:r>
              <a:endParaRPr kumimoji="1" lang="en-US" altLang="zh-CN" sz="2400" b="1">
                <a:latin typeface="Century Schoolbook"/>
              </a:endParaRPr>
            </a:p>
          </p:txBody>
        </p:sp>
        <p:sp>
          <p:nvSpPr>
            <p:cNvPr id="227367" name="Arc 25"/>
            <p:cNvSpPr>
              <a:spLocks/>
            </p:cNvSpPr>
            <p:nvPr/>
          </p:nvSpPr>
          <p:spPr bwMode="auto">
            <a:xfrm flipH="1">
              <a:off x="3984" y="1056"/>
              <a:ext cx="432" cy="225"/>
            </a:xfrm>
            <a:custGeom>
              <a:avLst/>
              <a:gdLst>
                <a:gd name="T0" fmla="*/ 0 w 43200"/>
                <a:gd name="T1" fmla="*/ 0 h 40561"/>
                <a:gd name="T2" fmla="*/ 0 w 43200"/>
                <a:gd name="T3" fmla="*/ 0 h 40561"/>
                <a:gd name="T4" fmla="*/ 0 w 43200"/>
                <a:gd name="T5" fmla="*/ 0 h 40561"/>
                <a:gd name="T6" fmla="*/ 0 60000 65536"/>
                <a:gd name="T7" fmla="*/ 0 60000 65536"/>
                <a:gd name="T8" fmla="*/ 0 60000 65536"/>
                <a:gd name="T9" fmla="*/ 0 w 43200"/>
                <a:gd name="T10" fmla="*/ 0 h 40561"/>
                <a:gd name="T11" fmla="*/ 43200 w 43200"/>
                <a:gd name="T12" fmla="*/ 40561 h 40561"/>
              </a:gdLst>
              <a:ahLst/>
              <a:cxnLst>
                <a:cxn ang="T6">
                  <a:pos x="T0" y="T1"/>
                </a:cxn>
                <a:cxn ang="T7">
                  <a:pos x="T2" y="T3"/>
                </a:cxn>
                <a:cxn ang="T8">
                  <a:pos x="T4" y="T5"/>
                </a:cxn>
              </a:cxnLst>
              <a:rect l="T9" t="T10" r="T11" b="T12"/>
              <a:pathLst>
                <a:path w="43200" h="40561" fill="none" extrusionOk="0">
                  <a:moveTo>
                    <a:pt x="31945" y="-1"/>
                  </a:moveTo>
                  <a:cubicBezTo>
                    <a:pt x="38883" y="3784"/>
                    <a:pt x="43200" y="11057"/>
                    <a:pt x="43200" y="18961"/>
                  </a:cubicBezTo>
                  <a:cubicBezTo>
                    <a:pt x="43200" y="30890"/>
                    <a:pt x="33529" y="40561"/>
                    <a:pt x="21600" y="40561"/>
                  </a:cubicBezTo>
                  <a:cubicBezTo>
                    <a:pt x="9670" y="40561"/>
                    <a:pt x="0" y="30890"/>
                    <a:pt x="0" y="18961"/>
                  </a:cubicBezTo>
                  <a:cubicBezTo>
                    <a:pt x="-1" y="11893"/>
                    <a:pt x="3457" y="5273"/>
                    <a:pt x="9257" y="1235"/>
                  </a:cubicBezTo>
                </a:path>
                <a:path w="43200" h="40561" stroke="0" extrusionOk="0">
                  <a:moveTo>
                    <a:pt x="31945" y="-1"/>
                  </a:moveTo>
                  <a:cubicBezTo>
                    <a:pt x="38883" y="3784"/>
                    <a:pt x="43200" y="11057"/>
                    <a:pt x="43200" y="18961"/>
                  </a:cubicBezTo>
                  <a:cubicBezTo>
                    <a:pt x="43200" y="30890"/>
                    <a:pt x="33529" y="40561"/>
                    <a:pt x="21600" y="40561"/>
                  </a:cubicBezTo>
                  <a:cubicBezTo>
                    <a:pt x="9670" y="40561"/>
                    <a:pt x="0" y="30890"/>
                    <a:pt x="0" y="18961"/>
                  </a:cubicBezTo>
                  <a:cubicBezTo>
                    <a:pt x="-1" y="11893"/>
                    <a:pt x="3457" y="5273"/>
                    <a:pt x="9257" y="1235"/>
                  </a:cubicBezTo>
                  <a:lnTo>
                    <a:pt x="21600" y="18961"/>
                  </a:lnTo>
                  <a:close/>
                </a:path>
              </a:pathLst>
            </a:custGeom>
            <a:noFill/>
            <a:ln w="19050">
              <a:solidFill>
                <a:schemeClr val="tx1"/>
              </a:solidFill>
              <a:round/>
              <a:headEnd/>
              <a:tailEnd type="stealth" w="med" len="lg"/>
            </a:ln>
          </p:spPr>
          <p:txBody>
            <a:bodyPr wrap="none" anchor="ctr"/>
            <a:lstStyle/>
            <a:p>
              <a:endParaRPr lang="zh-CN" altLang="en-US"/>
            </a:p>
          </p:txBody>
        </p:sp>
        <p:sp>
          <p:nvSpPr>
            <p:cNvPr id="227368" name="Text Box 26"/>
            <p:cNvSpPr txBox="1">
              <a:spLocks noChangeArrowheads="1"/>
            </p:cNvSpPr>
            <p:nvPr/>
          </p:nvSpPr>
          <p:spPr bwMode="auto">
            <a:xfrm>
              <a:off x="3360" y="1632"/>
              <a:ext cx="240" cy="288"/>
            </a:xfrm>
            <a:prstGeom prst="rect">
              <a:avLst/>
            </a:prstGeom>
            <a:noFill/>
            <a:ln w="19050">
              <a:noFill/>
              <a:miter lim="800000"/>
              <a:headEnd type="none" w="med" len="lg"/>
              <a:tailEnd type="none" w="med" len="lg"/>
            </a:ln>
          </p:spPr>
          <p:txBody>
            <a:bodyPr>
              <a:spAutoFit/>
            </a:bodyPr>
            <a:lstStyle/>
            <a:p>
              <a:pPr>
                <a:spcBef>
                  <a:spcPct val="50000"/>
                </a:spcBef>
              </a:pPr>
              <a:r>
                <a:rPr kumimoji="1" lang="en-US" altLang="zh-CN" sz="2400" i="1">
                  <a:latin typeface="Century Schoolbook"/>
                </a:rPr>
                <a:t>r</a:t>
              </a:r>
              <a:endParaRPr kumimoji="1" lang="en-US" altLang="zh-CN" sz="2400" b="1">
                <a:latin typeface="Century Schoolbook"/>
              </a:endParaRPr>
            </a:p>
          </p:txBody>
        </p:sp>
        <p:sp>
          <p:nvSpPr>
            <p:cNvPr id="227369" name="Text Box 27"/>
            <p:cNvSpPr txBox="1">
              <a:spLocks noChangeArrowheads="1"/>
            </p:cNvSpPr>
            <p:nvPr/>
          </p:nvSpPr>
          <p:spPr bwMode="auto">
            <a:xfrm>
              <a:off x="3264" y="2496"/>
              <a:ext cx="1968" cy="518"/>
            </a:xfrm>
            <a:prstGeom prst="rect">
              <a:avLst/>
            </a:prstGeom>
            <a:noFill/>
            <a:ln w="19050">
              <a:noFill/>
              <a:miter lim="800000"/>
              <a:headEnd type="none" w="med" len="lg"/>
              <a:tailEnd type="none" w="med" len="lg"/>
            </a:ln>
          </p:spPr>
          <p:txBody>
            <a:bodyPr>
              <a:spAutoFit/>
            </a:bodyPr>
            <a:lstStyle/>
            <a:p>
              <a:pPr>
                <a:spcBef>
                  <a:spcPct val="50000"/>
                </a:spcBef>
              </a:pPr>
              <a:r>
                <a:rPr kumimoji="1" lang="en-US" altLang="zh-CN" sz="2400" b="1">
                  <a:latin typeface="Century Schoolbook"/>
                </a:rPr>
                <a:t>       </a:t>
              </a:r>
              <a:r>
                <a:rPr kumimoji="1" lang="zh-CN" altLang="en-US" sz="2400" b="1">
                  <a:latin typeface="Century Schoolbook"/>
                </a:rPr>
                <a:t>圆柱体转轴通过中心与几何轴垂直</a:t>
              </a:r>
            </a:p>
          </p:txBody>
        </p:sp>
        <p:graphicFrame>
          <p:nvGraphicFramePr>
            <p:cNvPr id="227356" name="Object 28"/>
            <p:cNvGraphicFramePr>
              <a:graphicFrameLocks noChangeAspect="1"/>
            </p:cNvGraphicFramePr>
            <p:nvPr/>
          </p:nvGraphicFramePr>
          <p:xfrm>
            <a:off x="3360" y="3168"/>
            <a:ext cx="1582" cy="602"/>
          </p:xfrm>
          <a:graphic>
            <a:graphicData uri="http://schemas.openxmlformats.org/presentationml/2006/ole">
              <mc:AlternateContent xmlns:mc="http://schemas.openxmlformats.org/markup-compatibility/2006">
                <mc:Choice xmlns:v="urn:schemas-microsoft-com:vml" Requires="v">
                  <p:oleObj spid="_x0000_s227378" name="公式" r:id="rId6" imgW="2869920" imgH="1091880" progId="Equation.3">
                    <p:embed/>
                  </p:oleObj>
                </mc:Choice>
                <mc:Fallback>
                  <p:oleObj name="公式" r:id="rId6" imgW="2869920" imgH="1091880" progId="Equation.3">
                    <p:embed/>
                    <p:pic>
                      <p:nvPicPr>
                        <p:cNvPr id="0"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0" y="3168"/>
                          <a:ext cx="1582" cy="6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27330"/>
                                        </p:tgtEl>
                                        <p:attrNameLst>
                                          <p:attrName>style.visibility</p:attrName>
                                        </p:attrNameLst>
                                      </p:cBhvr>
                                      <p:to>
                                        <p:strVal val="visible"/>
                                      </p:to>
                                    </p:set>
                                    <p:anim calcmode="lin" valueType="num">
                                      <p:cBhvr>
                                        <p:cTn id="7" dur="500" fill="hold"/>
                                        <p:tgtEl>
                                          <p:spTgt spid="227330"/>
                                        </p:tgtEl>
                                        <p:attrNameLst>
                                          <p:attrName>ppt_w</p:attrName>
                                        </p:attrNameLst>
                                      </p:cBhvr>
                                      <p:tavLst>
                                        <p:tav tm="0">
                                          <p:val>
                                            <p:fltVal val="0"/>
                                          </p:val>
                                        </p:tav>
                                        <p:tav tm="100000">
                                          <p:val>
                                            <p:strVal val="#ppt_w"/>
                                          </p:val>
                                        </p:tav>
                                      </p:tavLst>
                                    </p:anim>
                                    <p:anim calcmode="lin" valueType="num">
                                      <p:cBhvr>
                                        <p:cTn id="8" dur="500" fill="hold"/>
                                        <p:tgtEl>
                                          <p:spTgt spid="22733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227344"/>
                                        </p:tgtEl>
                                        <p:attrNameLst>
                                          <p:attrName>style.visibility</p:attrName>
                                        </p:attrNameLst>
                                      </p:cBhvr>
                                      <p:to>
                                        <p:strVal val="visible"/>
                                      </p:to>
                                    </p:set>
                                    <p:anim calcmode="lin" valueType="num">
                                      <p:cBhvr>
                                        <p:cTn id="13" dur="500" fill="hold"/>
                                        <p:tgtEl>
                                          <p:spTgt spid="227344"/>
                                        </p:tgtEl>
                                        <p:attrNameLst>
                                          <p:attrName>ppt_w</p:attrName>
                                        </p:attrNameLst>
                                      </p:cBhvr>
                                      <p:tavLst>
                                        <p:tav tm="0">
                                          <p:val>
                                            <p:fltVal val="0"/>
                                          </p:val>
                                        </p:tav>
                                        <p:tav tm="100000">
                                          <p:val>
                                            <p:strVal val="#ppt_w"/>
                                          </p:val>
                                        </p:tav>
                                      </p:tavLst>
                                    </p:anim>
                                    <p:anim calcmode="lin" valueType="num">
                                      <p:cBhvr>
                                        <p:cTn id="14" dur="500" fill="hold"/>
                                        <p:tgtEl>
                                          <p:spTgt spid="22734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8354" name="Group 2"/>
          <p:cNvGrpSpPr>
            <a:grpSpLocks/>
          </p:cNvGrpSpPr>
          <p:nvPr/>
        </p:nvGrpSpPr>
        <p:grpSpPr bwMode="auto">
          <a:xfrm>
            <a:off x="609600" y="1066800"/>
            <a:ext cx="3657600" cy="5105400"/>
            <a:chOff x="384" y="672"/>
            <a:chExt cx="2304" cy="3216"/>
          </a:xfrm>
        </p:grpSpPr>
        <p:sp>
          <p:nvSpPr>
            <p:cNvPr id="228386" name="Rectangle 3"/>
            <p:cNvSpPr>
              <a:spLocks noChangeArrowheads="1"/>
            </p:cNvSpPr>
            <p:nvPr/>
          </p:nvSpPr>
          <p:spPr bwMode="auto">
            <a:xfrm>
              <a:off x="384" y="672"/>
              <a:ext cx="2304" cy="3216"/>
            </a:xfrm>
            <a:prstGeom prst="rect">
              <a:avLst/>
            </a:prstGeom>
            <a:noFill/>
            <a:ln w="19050">
              <a:solidFill>
                <a:schemeClr val="accent1"/>
              </a:solidFill>
              <a:miter lim="800000"/>
              <a:headEnd type="none" w="med" len="lg"/>
              <a:tailEnd type="none" w="med" len="lg"/>
            </a:ln>
          </p:spPr>
          <p:txBody>
            <a:bodyPr wrap="none" anchor="ctr"/>
            <a:lstStyle/>
            <a:p>
              <a:endParaRPr lang="zh-CN" altLang="en-US"/>
            </a:p>
          </p:txBody>
        </p:sp>
        <p:sp>
          <p:nvSpPr>
            <p:cNvPr id="228356" name="AutoShape 4"/>
            <p:cNvSpPr>
              <a:spLocks noChangeArrowheads="1"/>
            </p:cNvSpPr>
            <p:nvPr/>
          </p:nvSpPr>
          <p:spPr bwMode="auto">
            <a:xfrm rot="-5388142">
              <a:off x="1464" y="600"/>
              <a:ext cx="144" cy="1728"/>
            </a:xfrm>
            <a:prstGeom prst="can">
              <a:avLst>
                <a:gd name="adj" fmla="val 49333"/>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19050">
              <a:solidFill>
                <a:schemeClr val="tx1"/>
              </a:solidFill>
              <a:round/>
              <a:headEnd type="none" w="med" len="lg"/>
              <a:tailEnd type="none" w="med" len="lg"/>
            </a:ln>
            <a:effectLst/>
          </p:spPr>
          <p:txBody>
            <a:bodyPr wrap="none" anchor="ctr"/>
            <a:lstStyle/>
            <a:p>
              <a:pPr>
                <a:defRPr/>
              </a:pPr>
              <a:endParaRPr lang="zh-CN" altLang="en-US">
                <a:latin typeface="Arial" pitchFamily="34" charset="0"/>
                <a:ea typeface="宋体" pitchFamily="2" charset="-122"/>
              </a:endParaRPr>
            </a:p>
          </p:txBody>
        </p:sp>
        <p:sp>
          <p:nvSpPr>
            <p:cNvPr id="228388" name="Line 5"/>
            <p:cNvSpPr>
              <a:spLocks noChangeShapeType="1"/>
            </p:cNvSpPr>
            <p:nvPr/>
          </p:nvSpPr>
          <p:spPr bwMode="auto">
            <a:xfrm flipV="1">
              <a:off x="1536" y="912"/>
              <a:ext cx="0" cy="480"/>
            </a:xfrm>
            <a:prstGeom prst="line">
              <a:avLst/>
            </a:prstGeom>
            <a:noFill/>
            <a:ln w="19050">
              <a:solidFill>
                <a:schemeClr val="tx1"/>
              </a:solidFill>
              <a:prstDash val="lgDashDot"/>
              <a:round/>
              <a:headEnd type="none" w="med" len="lg"/>
              <a:tailEnd type="none" w="med" len="lg"/>
            </a:ln>
          </p:spPr>
          <p:txBody>
            <a:bodyPr wrap="none" anchor="ctr"/>
            <a:lstStyle/>
            <a:p>
              <a:endParaRPr lang="zh-CN" altLang="en-US"/>
            </a:p>
          </p:txBody>
        </p:sp>
        <p:sp>
          <p:nvSpPr>
            <p:cNvPr id="228389" name="Line 6"/>
            <p:cNvSpPr>
              <a:spLocks noChangeShapeType="1"/>
            </p:cNvSpPr>
            <p:nvPr/>
          </p:nvSpPr>
          <p:spPr bwMode="auto">
            <a:xfrm flipV="1">
              <a:off x="1536" y="1536"/>
              <a:ext cx="0" cy="480"/>
            </a:xfrm>
            <a:prstGeom prst="line">
              <a:avLst/>
            </a:prstGeom>
            <a:noFill/>
            <a:ln w="19050">
              <a:solidFill>
                <a:schemeClr val="tx1"/>
              </a:solidFill>
              <a:prstDash val="lgDashDot"/>
              <a:round/>
              <a:headEnd type="none" w="med" len="lg"/>
              <a:tailEnd type="none" w="med" len="lg"/>
            </a:ln>
          </p:spPr>
          <p:txBody>
            <a:bodyPr wrap="none" anchor="ctr"/>
            <a:lstStyle/>
            <a:p>
              <a:endParaRPr lang="zh-CN" altLang="en-US"/>
            </a:p>
          </p:txBody>
        </p:sp>
        <p:sp>
          <p:nvSpPr>
            <p:cNvPr id="228390" name="Line 7"/>
            <p:cNvSpPr>
              <a:spLocks noChangeShapeType="1"/>
            </p:cNvSpPr>
            <p:nvPr/>
          </p:nvSpPr>
          <p:spPr bwMode="auto">
            <a:xfrm>
              <a:off x="699" y="1536"/>
              <a:ext cx="0" cy="240"/>
            </a:xfrm>
            <a:prstGeom prst="line">
              <a:avLst/>
            </a:prstGeom>
            <a:noFill/>
            <a:ln w="19050">
              <a:solidFill>
                <a:schemeClr val="tx1"/>
              </a:solidFill>
              <a:round/>
              <a:headEnd type="none" w="med" len="lg"/>
              <a:tailEnd type="none" w="med" len="lg"/>
            </a:ln>
          </p:spPr>
          <p:txBody>
            <a:bodyPr wrap="none" anchor="ctr"/>
            <a:lstStyle/>
            <a:p>
              <a:endParaRPr lang="zh-CN" altLang="en-US"/>
            </a:p>
          </p:txBody>
        </p:sp>
        <p:sp>
          <p:nvSpPr>
            <p:cNvPr id="228391" name="Line 8"/>
            <p:cNvSpPr>
              <a:spLocks noChangeShapeType="1"/>
            </p:cNvSpPr>
            <p:nvPr/>
          </p:nvSpPr>
          <p:spPr bwMode="auto">
            <a:xfrm>
              <a:off x="2373" y="1536"/>
              <a:ext cx="0" cy="240"/>
            </a:xfrm>
            <a:prstGeom prst="line">
              <a:avLst/>
            </a:prstGeom>
            <a:noFill/>
            <a:ln w="19050">
              <a:solidFill>
                <a:schemeClr val="tx1"/>
              </a:solidFill>
              <a:round/>
              <a:headEnd type="none" w="med" len="lg"/>
              <a:tailEnd type="none" w="med" len="lg"/>
            </a:ln>
          </p:spPr>
          <p:txBody>
            <a:bodyPr wrap="none" anchor="ctr"/>
            <a:lstStyle/>
            <a:p>
              <a:endParaRPr lang="zh-CN" altLang="en-US"/>
            </a:p>
          </p:txBody>
        </p:sp>
        <p:sp>
          <p:nvSpPr>
            <p:cNvPr id="228392" name="Line 9"/>
            <p:cNvSpPr>
              <a:spLocks noChangeShapeType="1"/>
            </p:cNvSpPr>
            <p:nvPr/>
          </p:nvSpPr>
          <p:spPr bwMode="auto">
            <a:xfrm>
              <a:off x="720" y="1680"/>
              <a:ext cx="1680" cy="0"/>
            </a:xfrm>
            <a:prstGeom prst="line">
              <a:avLst/>
            </a:prstGeom>
            <a:noFill/>
            <a:ln w="19050">
              <a:solidFill>
                <a:schemeClr val="tx1"/>
              </a:solidFill>
              <a:round/>
              <a:headEnd type="stealth" w="med" len="lg"/>
              <a:tailEnd type="stealth" w="med" len="lg"/>
            </a:ln>
          </p:spPr>
          <p:txBody>
            <a:bodyPr wrap="none" anchor="ctr"/>
            <a:lstStyle/>
            <a:p>
              <a:endParaRPr lang="zh-CN" altLang="en-US"/>
            </a:p>
          </p:txBody>
        </p:sp>
        <p:sp>
          <p:nvSpPr>
            <p:cNvPr id="228393" name="Text Box 10"/>
            <p:cNvSpPr txBox="1">
              <a:spLocks noChangeArrowheads="1"/>
            </p:cNvSpPr>
            <p:nvPr/>
          </p:nvSpPr>
          <p:spPr bwMode="auto">
            <a:xfrm>
              <a:off x="1104" y="1776"/>
              <a:ext cx="336" cy="288"/>
            </a:xfrm>
            <a:prstGeom prst="rect">
              <a:avLst/>
            </a:prstGeom>
            <a:noFill/>
            <a:ln w="19050">
              <a:noFill/>
              <a:miter lim="800000"/>
              <a:headEnd type="none" w="med" len="lg"/>
              <a:tailEnd type="none" w="med" len="lg"/>
            </a:ln>
          </p:spPr>
          <p:txBody>
            <a:bodyPr>
              <a:spAutoFit/>
            </a:bodyPr>
            <a:lstStyle/>
            <a:p>
              <a:pPr>
                <a:spcBef>
                  <a:spcPct val="50000"/>
                </a:spcBef>
              </a:pPr>
              <a:r>
                <a:rPr kumimoji="1" lang="en-US" altLang="zh-CN" sz="2400" i="1">
                  <a:latin typeface="Century Schoolbook"/>
                </a:rPr>
                <a:t>l</a:t>
              </a:r>
            </a:p>
          </p:txBody>
        </p:sp>
        <p:sp>
          <p:nvSpPr>
            <p:cNvPr id="228394" name="Arc 11"/>
            <p:cNvSpPr>
              <a:spLocks/>
            </p:cNvSpPr>
            <p:nvPr/>
          </p:nvSpPr>
          <p:spPr bwMode="auto">
            <a:xfrm flipH="1">
              <a:off x="1296" y="960"/>
              <a:ext cx="432" cy="225"/>
            </a:xfrm>
            <a:custGeom>
              <a:avLst/>
              <a:gdLst>
                <a:gd name="T0" fmla="*/ 0 w 43200"/>
                <a:gd name="T1" fmla="*/ 0 h 40561"/>
                <a:gd name="T2" fmla="*/ 0 w 43200"/>
                <a:gd name="T3" fmla="*/ 0 h 40561"/>
                <a:gd name="T4" fmla="*/ 0 w 43200"/>
                <a:gd name="T5" fmla="*/ 0 h 40561"/>
                <a:gd name="T6" fmla="*/ 0 60000 65536"/>
                <a:gd name="T7" fmla="*/ 0 60000 65536"/>
                <a:gd name="T8" fmla="*/ 0 60000 65536"/>
                <a:gd name="T9" fmla="*/ 0 w 43200"/>
                <a:gd name="T10" fmla="*/ 0 h 40561"/>
                <a:gd name="T11" fmla="*/ 43200 w 43200"/>
                <a:gd name="T12" fmla="*/ 40561 h 40561"/>
              </a:gdLst>
              <a:ahLst/>
              <a:cxnLst>
                <a:cxn ang="T6">
                  <a:pos x="T0" y="T1"/>
                </a:cxn>
                <a:cxn ang="T7">
                  <a:pos x="T2" y="T3"/>
                </a:cxn>
                <a:cxn ang="T8">
                  <a:pos x="T4" y="T5"/>
                </a:cxn>
              </a:cxnLst>
              <a:rect l="T9" t="T10" r="T11" b="T12"/>
              <a:pathLst>
                <a:path w="43200" h="40561" fill="none" extrusionOk="0">
                  <a:moveTo>
                    <a:pt x="31945" y="-1"/>
                  </a:moveTo>
                  <a:cubicBezTo>
                    <a:pt x="38883" y="3784"/>
                    <a:pt x="43200" y="11057"/>
                    <a:pt x="43200" y="18961"/>
                  </a:cubicBezTo>
                  <a:cubicBezTo>
                    <a:pt x="43200" y="30890"/>
                    <a:pt x="33529" y="40561"/>
                    <a:pt x="21600" y="40561"/>
                  </a:cubicBezTo>
                  <a:cubicBezTo>
                    <a:pt x="9670" y="40561"/>
                    <a:pt x="0" y="30890"/>
                    <a:pt x="0" y="18961"/>
                  </a:cubicBezTo>
                  <a:cubicBezTo>
                    <a:pt x="-1" y="11893"/>
                    <a:pt x="3457" y="5273"/>
                    <a:pt x="9257" y="1235"/>
                  </a:cubicBezTo>
                </a:path>
                <a:path w="43200" h="40561" stroke="0" extrusionOk="0">
                  <a:moveTo>
                    <a:pt x="31945" y="-1"/>
                  </a:moveTo>
                  <a:cubicBezTo>
                    <a:pt x="38883" y="3784"/>
                    <a:pt x="43200" y="11057"/>
                    <a:pt x="43200" y="18961"/>
                  </a:cubicBezTo>
                  <a:cubicBezTo>
                    <a:pt x="43200" y="30890"/>
                    <a:pt x="33529" y="40561"/>
                    <a:pt x="21600" y="40561"/>
                  </a:cubicBezTo>
                  <a:cubicBezTo>
                    <a:pt x="9670" y="40561"/>
                    <a:pt x="0" y="30890"/>
                    <a:pt x="0" y="18961"/>
                  </a:cubicBezTo>
                  <a:cubicBezTo>
                    <a:pt x="-1" y="11893"/>
                    <a:pt x="3457" y="5273"/>
                    <a:pt x="9257" y="1235"/>
                  </a:cubicBezTo>
                  <a:lnTo>
                    <a:pt x="21600" y="18961"/>
                  </a:lnTo>
                  <a:close/>
                </a:path>
              </a:pathLst>
            </a:custGeom>
            <a:noFill/>
            <a:ln w="19050">
              <a:solidFill>
                <a:schemeClr val="tx1"/>
              </a:solidFill>
              <a:round/>
              <a:headEnd/>
              <a:tailEnd type="stealth" w="med" len="lg"/>
            </a:ln>
          </p:spPr>
          <p:txBody>
            <a:bodyPr wrap="none" anchor="ctr"/>
            <a:lstStyle/>
            <a:p>
              <a:endParaRPr lang="zh-CN" altLang="en-US"/>
            </a:p>
          </p:txBody>
        </p:sp>
        <p:sp>
          <p:nvSpPr>
            <p:cNvPr id="228395" name="Text Box 12"/>
            <p:cNvSpPr txBox="1">
              <a:spLocks noChangeArrowheads="1"/>
            </p:cNvSpPr>
            <p:nvPr/>
          </p:nvSpPr>
          <p:spPr bwMode="auto">
            <a:xfrm>
              <a:off x="576" y="2304"/>
              <a:ext cx="1824" cy="518"/>
            </a:xfrm>
            <a:prstGeom prst="rect">
              <a:avLst/>
            </a:prstGeom>
            <a:noFill/>
            <a:ln w="19050">
              <a:noFill/>
              <a:miter lim="800000"/>
              <a:headEnd type="none" w="med" len="lg"/>
              <a:tailEnd type="none" w="med" len="lg"/>
            </a:ln>
          </p:spPr>
          <p:txBody>
            <a:bodyPr>
              <a:spAutoFit/>
            </a:bodyPr>
            <a:lstStyle/>
            <a:p>
              <a:pPr>
                <a:spcBef>
                  <a:spcPct val="50000"/>
                </a:spcBef>
              </a:pPr>
              <a:r>
                <a:rPr kumimoji="1" lang="en-US" altLang="zh-CN" sz="2400" b="1">
                  <a:latin typeface="Century Schoolbook"/>
                </a:rPr>
                <a:t>       </a:t>
              </a:r>
              <a:r>
                <a:rPr kumimoji="1" lang="zh-CN" altLang="en-US" sz="2400" b="1">
                  <a:latin typeface="Century Schoolbook"/>
                </a:rPr>
                <a:t>细棒转轴通过中心与棒垂直</a:t>
              </a:r>
            </a:p>
          </p:txBody>
        </p:sp>
        <p:graphicFrame>
          <p:nvGraphicFramePr>
            <p:cNvPr id="228365" name="Object 13"/>
            <p:cNvGraphicFramePr>
              <a:graphicFrameLocks noChangeAspect="1"/>
            </p:cNvGraphicFramePr>
            <p:nvPr/>
          </p:nvGraphicFramePr>
          <p:xfrm>
            <a:off x="1018" y="3072"/>
            <a:ext cx="889" cy="602"/>
          </p:xfrm>
          <a:graphic>
            <a:graphicData uri="http://schemas.openxmlformats.org/presentationml/2006/ole">
              <mc:AlternateContent xmlns:mc="http://schemas.openxmlformats.org/markup-compatibility/2006">
                <mc:Choice xmlns:v="urn:schemas-microsoft-com:vml" Requires="v">
                  <p:oleObj spid="_x0000_s228396" name="公式" r:id="rId4" imgW="1612800" imgH="1091880" progId="Equation.3">
                    <p:embed/>
                  </p:oleObj>
                </mc:Choice>
                <mc:Fallback>
                  <p:oleObj name="公式" r:id="rId4" imgW="1612800" imgH="1091880" progId="Equation.3">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8" y="3072"/>
                          <a:ext cx="889" cy="6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28366" name="Group 14"/>
          <p:cNvGrpSpPr>
            <a:grpSpLocks/>
          </p:cNvGrpSpPr>
          <p:nvPr/>
        </p:nvGrpSpPr>
        <p:grpSpPr bwMode="auto">
          <a:xfrm>
            <a:off x="4876800" y="1066800"/>
            <a:ext cx="3657600" cy="5105400"/>
            <a:chOff x="3072" y="672"/>
            <a:chExt cx="2304" cy="3216"/>
          </a:xfrm>
        </p:grpSpPr>
        <p:sp>
          <p:nvSpPr>
            <p:cNvPr id="228378" name="Rectangle 15"/>
            <p:cNvSpPr>
              <a:spLocks noChangeArrowheads="1"/>
            </p:cNvSpPr>
            <p:nvPr/>
          </p:nvSpPr>
          <p:spPr bwMode="auto">
            <a:xfrm>
              <a:off x="3072" y="672"/>
              <a:ext cx="2304" cy="3216"/>
            </a:xfrm>
            <a:prstGeom prst="rect">
              <a:avLst/>
            </a:prstGeom>
            <a:noFill/>
            <a:ln w="19050">
              <a:solidFill>
                <a:schemeClr val="accent1"/>
              </a:solidFill>
              <a:miter lim="800000"/>
              <a:headEnd type="none" w="med" len="lg"/>
              <a:tailEnd type="none" w="med" len="lg"/>
            </a:ln>
          </p:spPr>
          <p:txBody>
            <a:bodyPr wrap="none" anchor="ctr"/>
            <a:lstStyle/>
            <a:p>
              <a:endParaRPr lang="zh-CN" altLang="en-US"/>
            </a:p>
          </p:txBody>
        </p:sp>
        <p:sp>
          <p:nvSpPr>
            <p:cNvPr id="228368" name="AutoShape 16"/>
            <p:cNvSpPr>
              <a:spLocks noChangeArrowheads="1"/>
            </p:cNvSpPr>
            <p:nvPr/>
          </p:nvSpPr>
          <p:spPr bwMode="auto">
            <a:xfrm rot="-5388142">
              <a:off x="4200" y="696"/>
              <a:ext cx="144" cy="1728"/>
            </a:xfrm>
            <a:prstGeom prst="can">
              <a:avLst>
                <a:gd name="adj" fmla="val 49333"/>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19050">
              <a:solidFill>
                <a:schemeClr val="tx1"/>
              </a:solidFill>
              <a:round/>
              <a:headEnd type="none" w="med" len="lg"/>
              <a:tailEnd type="none" w="med" len="lg"/>
            </a:ln>
            <a:effectLst/>
          </p:spPr>
          <p:txBody>
            <a:bodyPr wrap="none" anchor="ctr"/>
            <a:lstStyle/>
            <a:p>
              <a:pPr>
                <a:defRPr/>
              </a:pPr>
              <a:endParaRPr lang="zh-CN" altLang="en-US">
                <a:latin typeface="Arial" pitchFamily="34" charset="0"/>
                <a:ea typeface="宋体" pitchFamily="2" charset="-122"/>
              </a:endParaRPr>
            </a:p>
          </p:txBody>
        </p:sp>
        <p:sp>
          <p:nvSpPr>
            <p:cNvPr id="228380" name="Line 17"/>
            <p:cNvSpPr>
              <a:spLocks noChangeShapeType="1"/>
            </p:cNvSpPr>
            <p:nvPr/>
          </p:nvSpPr>
          <p:spPr bwMode="auto">
            <a:xfrm>
              <a:off x="5109" y="1632"/>
              <a:ext cx="0" cy="240"/>
            </a:xfrm>
            <a:prstGeom prst="line">
              <a:avLst/>
            </a:prstGeom>
            <a:noFill/>
            <a:ln w="19050">
              <a:solidFill>
                <a:schemeClr val="tx1"/>
              </a:solidFill>
              <a:round/>
              <a:headEnd type="none" w="med" len="lg"/>
              <a:tailEnd type="none" w="med" len="lg"/>
            </a:ln>
          </p:spPr>
          <p:txBody>
            <a:bodyPr wrap="none" anchor="ctr"/>
            <a:lstStyle/>
            <a:p>
              <a:endParaRPr lang="zh-CN" altLang="en-US"/>
            </a:p>
          </p:txBody>
        </p:sp>
        <p:sp>
          <p:nvSpPr>
            <p:cNvPr id="228381" name="Line 18"/>
            <p:cNvSpPr>
              <a:spLocks noChangeShapeType="1"/>
            </p:cNvSpPr>
            <p:nvPr/>
          </p:nvSpPr>
          <p:spPr bwMode="auto">
            <a:xfrm>
              <a:off x="3456" y="1776"/>
              <a:ext cx="1680" cy="0"/>
            </a:xfrm>
            <a:prstGeom prst="line">
              <a:avLst/>
            </a:prstGeom>
            <a:noFill/>
            <a:ln w="19050">
              <a:solidFill>
                <a:schemeClr val="tx1"/>
              </a:solidFill>
              <a:round/>
              <a:headEnd type="stealth" w="med" len="lg"/>
              <a:tailEnd type="stealth" w="med" len="lg"/>
            </a:ln>
          </p:spPr>
          <p:txBody>
            <a:bodyPr wrap="none" anchor="ctr"/>
            <a:lstStyle/>
            <a:p>
              <a:endParaRPr lang="zh-CN" altLang="en-US"/>
            </a:p>
          </p:txBody>
        </p:sp>
        <p:sp>
          <p:nvSpPr>
            <p:cNvPr id="228382" name="Text Box 19"/>
            <p:cNvSpPr txBox="1">
              <a:spLocks noChangeArrowheads="1"/>
            </p:cNvSpPr>
            <p:nvPr/>
          </p:nvSpPr>
          <p:spPr bwMode="auto">
            <a:xfrm>
              <a:off x="4080" y="1872"/>
              <a:ext cx="288" cy="288"/>
            </a:xfrm>
            <a:prstGeom prst="rect">
              <a:avLst/>
            </a:prstGeom>
            <a:noFill/>
            <a:ln w="19050">
              <a:noFill/>
              <a:miter lim="800000"/>
              <a:headEnd type="none" w="med" len="lg"/>
              <a:tailEnd type="none" w="med" len="lg"/>
            </a:ln>
          </p:spPr>
          <p:txBody>
            <a:bodyPr>
              <a:spAutoFit/>
            </a:bodyPr>
            <a:lstStyle/>
            <a:p>
              <a:pPr>
                <a:spcBef>
                  <a:spcPct val="50000"/>
                </a:spcBef>
              </a:pPr>
              <a:r>
                <a:rPr kumimoji="1" lang="en-US" altLang="zh-CN" sz="2400" i="1">
                  <a:latin typeface="Century Schoolbook"/>
                </a:rPr>
                <a:t>l</a:t>
              </a:r>
            </a:p>
          </p:txBody>
        </p:sp>
        <p:sp>
          <p:nvSpPr>
            <p:cNvPr id="228383" name="Arc 20"/>
            <p:cNvSpPr>
              <a:spLocks/>
            </p:cNvSpPr>
            <p:nvPr/>
          </p:nvSpPr>
          <p:spPr bwMode="auto">
            <a:xfrm flipH="1">
              <a:off x="3216" y="1104"/>
              <a:ext cx="432" cy="225"/>
            </a:xfrm>
            <a:custGeom>
              <a:avLst/>
              <a:gdLst>
                <a:gd name="T0" fmla="*/ 0 w 43200"/>
                <a:gd name="T1" fmla="*/ 0 h 40561"/>
                <a:gd name="T2" fmla="*/ 0 w 43200"/>
                <a:gd name="T3" fmla="*/ 0 h 40561"/>
                <a:gd name="T4" fmla="*/ 0 w 43200"/>
                <a:gd name="T5" fmla="*/ 0 h 40561"/>
                <a:gd name="T6" fmla="*/ 0 60000 65536"/>
                <a:gd name="T7" fmla="*/ 0 60000 65536"/>
                <a:gd name="T8" fmla="*/ 0 60000 65536"/>
                <a:gd name="T9" fmla="*/ 0 w 43200"/>
                <a:gd name="T10" fmla="*/ 0 h 40561"/>
                <a:gd name="T11" fmla="*/ 43200 w 43200"/>
                <a:gd name="T12" fmla="*/ 40561 h 40561"/>
              </a:gdLst>
              <a:ahLst/>
              <a:cxnLst>
                <a:cxn ang="T6">
                  <a:pos x="T0" y="T1"/>
                </a:cxn>
                <a:cxn ang="T7">
                  <a:pos x="T2" y="T3"/>
                </a:cxn>
                <a:cxn ang="T8">
                  <a:pos x="T4" y="T5"/>
                </a:cxn>
              </a:cxnLst>
              <a:rect l="T9" t="T10" r="T11" b="T12"/>
              <a:pathLst>
                <a:path w="43200" h="40561" fill="none" extrusionOk="0">
                  <a:moveTo>
                    <a:pt x="31945" y="-1"/>
                  </a:moveTo>
                  <a:cubicBezTo>
                    <a:pt x="38883" y="3784"/>
                    <a:pt x="43200" y="11057"/>
                    <a:pt x="43200" y="18961"/>
                  </a:cubicBezTo>
                  <a:cubicBezTo>
                    <a:pt x="43200" y="30890"/>
                    <a:pt x="33529" y="40561"/>
                    <a:pt x="21600" y="40561"/>
                  </a:cubicBezTo>
                  <a:cubicBezTo>
                    <a:pt x="9670" y="40561"/>
                    <a:pt x="0" y="30890"/>
                    <a:pt x="0" y="18961"/>
                  </a:cubicBezTo>
                  <a:cubicBezTo>
                    <a:pt x="-1" y="11893"/>
                    <a:pt x="3457" y="5273"/>
                    <a:pt x="9257" y="1235"/>
                  </a:cubicBezTo>
                </a:path>
                <a:path w="43200" h="40561" stroke="0" extrusionOk="0">
                  <a:moveTo>
                    <a:pt x="31945" y="-1"/>
                  </a:moveTo>
                  <a:cubicBezTo>
                    <a:pt x="38883" y="3784"/>
                    <a:pt x="43200" y="11057"/>
                    <a:pt x="43200" y="18961"/>
                  </a:cubicBezTo>
                  <a:cubicBezTo>
                    <a:pt x="43200" y="30890"/>
                    <a:pt x="33529" y="40561"/>
                    <a:pt x="21600" y="40561"/>
                  </a:cubicBezTo>
                  <a:cubicBezTo>
                    <a:pt x="9670" y="40561"/>
                    <a:pt x="0" y="30890"/>
                    <a:pt x="0" y="18961"/>
                  </a:cubicBezTo>
                  <a:cubicBezTo>
                    <a:pt x="-1" y="11893"/>
                    <a:pt x="3457" y="5273"/>
                    <a:pt x="9257" y="1235"/>
                  </a:cubicBezTo>
                  <a:lnTo>
                    <a:pt x="21600" y="18961"/>
                  </a:lnTo>
                  <a:close/>
                </a:path>
              </a:pathLst>
            </a:custGeom>
            <a:noFill/>
            <a:ln w="19050">
              <a:solidFill>
                <a:schemeClr val="tx1"/>
              </a:solidFill>
              <a:round/>
              <a:headEnd/>
              <a:tailEnd type="stealth" w="med" len="lg"/>
            </a:ln>
          </p:spPr>
          <p:txBody>
            <a:bodyPr wrap="none" anchor="ctr"/>
            <a:lstStyle/>
            <a:p>
              <a:endParaRPr lang="zh-CN" altLang="en-US"/>
            </a:p>
          </p:txBody>
        </p:sp>
        <p:sp>
          <p:nvSpPr>
            <p:cNvPr id="228384" name="Line 21"/>
            <p:cNvSpPr>
              <a:spLocks noChangeShapeType="1"/>
            </p:cNvSpPr>
            <p:nvPr/>
          </p:nvSpPr>
          <p:spPr bwMode="auto">
            <a:xfrm>
              <a:off x="3449" y="809"/>
              <a:ext cx="0" cy="1296"/>
            </a:xfrm>
            <a:prstGeom prst="line">
              <a:avLst/>
            </a:prstGeom>
            <a:noFill/>
            <a:ln w="19050">
              <a:solidFill>
                <a:schemeClr val="tx1"/>
              </a:solidFill>
              <a:prstDash val="lgDashDot"/>
              <a:round/>
              <a:headEnd type="none" w="med" len="lg"/>
              <a:tailEnd type="none" w="med" len="lg"/>
            </a:ln>
          </p:spPr>
          <p:txBody>
            <a:bodyPr wrap="none" anchor="ctr"/>
            <a:lstStyle/>
            <a:p>
              <a:endParaRPr lang="zh-CN" altLang="en-US"/>
            </a:p>
          </p:txBody>
        </p:sp>
        <p:sp>
          <p:nvSpPr>
            <p:cNvPr id="228385" name="Text Box 22"/>
            <p:cNvSpPr txBox="1">
              <a:spLocks noChangeArrowheads="1"/>
            </p:cNvSpPr>
            <p:nvPr/>
          </p:nvSpPr>
          <p:spPr bwMode="auto">
            <a:xfrm>
              <a:off x="3264" y="2448"/>
              <a:ext cx="1824" cy="518"/>
            </a:xfrm>
            <a:prstGeom prst="rect">
              <a:avLst/>
            </a:prstGeom>
            <a:noFill/>
            <a:ln w="19050">
              <a:noFill/>
              <a:miter lim="800000"/>
              <a:headEnd type="none" w="med" len="lg"/>
              <a:tailEnd type="none" w="med" len="lg"/>
            </a:ln>
          </p:spPr>
          <p:txBody>
            <a:bodyPr>
              <a:spAutoFit/>
            </a:bodyPr>
            <a:lstStyle/>
            <a:p>
              <a:pPr>
                <a:spcBef>
                  <a:spcPct val="50000"/>
                </a:spcBef>
              </a:pPr>
              <a:r>
                <a:rPr kumimoji="1" lang="en-US" altLang="zh-CN" sz="2400" b="1">
                  <a:latin typeface="Century Schoolbook"/>
                </a:rPr>
                <a:t>       </a:t>
              </a:r>
              <a:r>
                <a:rPr kumimoji="1" lang="zh-CN" altLang="en-US" sz="2400" b="1">
                  <a:latin typeface="Century Schoolbook"/>
                </a:rPr>
                <a:t>细棒转轴通过端点与棒垂直</a:t>
              </a:r>
            </a:p>
          </p:txBody>
        </p:sp>
        <p:graphicFrame>
          <p:nvGraphicFramePr>
            <p:cNvPr id="228375" name="Object 23"/>
            <p:cNvGraphicFramePr>
              <a:graphicFrameLocks noChangeAspect="1"/>
            </p:cNvGraphicFramePr>
            <p:nvPr/>
          </p:nvGraphicFramePr>
          <p:xfrm>
            <a:off x="3696" y="3120"/>
            <a:ext cx="889" cy="602"/>
          </p:xfrm>
          <a:graphic>
            <a:graphicData uri="http://schemas.openxmlformats.org/presentationml/2006/ole">
              <mc:AlternateContent xmlns:mc="http://schemas.openxmlformats.org/markup-compatibility/2006">
                <mc:Choice xmlns:v="urn:schemas-microsoft-com:vml" Requires="v">
                  <p:oleObj spid="_x0000_s228397" name="公式" r:id="rId6" imgW="1612800" imgH="1091880" progId="Equation.3">
                    <p:embed/>
                  </p:oleObj>
                </mc:Choice>
                <mc:Fallback>
                  <p:oleObj name="公式" r:id="rId6" imgW="1612800" imgH="1091880" progId="Equation.3">
                    <p:embed/>
                    <p:pic>
                      <p:nvPicPr>
                        <p:cNvPr id="0"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6" y="3120"/>
                          <a:ext cx="889" cy="6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28354"/>
                                        </p:tgtEl>
                                        <p:attrNameLst>
                                          <p:attrName>style.visibility</p:attrName>
                                        </p:attrNameLst>
                                      </p:cBhvr>
                                      <p:to>
                                        <p:strVal val="visible"/>
                                      </p:to>
                                    </p:set>
                                    <p:anim calcmode="lin" valueType="num">
                                      <p:cBhvr>
                                        <p:cTn id="7" dur="500" fill="hold"/>
                                        <p:tgtEl>
                                          <p:spTgt spid="228354"/>
                                        </p:tgtEl>
                                        <p:attrNameLst>
                                          <p:attrName>ppt_w</p:attrName>
                                        </p:attrNameLst>
                                      </p:cBhvr>
                                      <p:tavLst>
                                        <p:tav tm="0">
                                          <p:val>
                                            <p:fltVal val="0"/>
                                          </p:val>
                                        </p:tav>
                                        <p:tav tm="100000">
                                          <p:val>
                                            <p:strVal val="#ppt_w"/>
                                          </p:val>
                                        </p:tav>
                                      </p:tavLst>
                                    </p:anim>
                                    <p:anim calcmode="lin" valueType="num">
                                      <p:cBhvr>
                                        <p:cTn id="8" dur="500" fill="hold"/>
                                        <p:tgtEl>
                                          <p:spTgt spid="22835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228366"/>
                                        </p:tgtEl>
                                        <p:attrNameLst>
                                          <p:attrName>style.visibility</p:attrName>
                                        </p:attrNameLst>
                                      </p:cBhvr>
                                      <p:to>
                                        <p:strVal val="visible"/>
                                      </p:to>
                                    </p:set>
                                    <p:anim calcmode="lin" valueType="num">
                                      <p:cBhvr>
                                        <p:cTn id="13" dur="500" fill="hold"/>
                                        <p:tgtEl>
                                          <p:spTgt spid="228366"/>
                                        </p:tgtEl>
                                        <p:attrNameLst>
                                          <p:attrName>ppt_w</p:attrName>
                                        </p:attrNameLst>
                                      </p:cBhvr>
                                      <p:tavLst>
                                        <p:tav tm="0">
                                          <p:val>
                                            <p:fltVal val="0"/>
                                          </p:val>
                                        </p:tav>
                                        <p:tav tm="100000">
                                          <p:val>
                                            <p:strVal val="#ppt_w"/>
                                          </p:val>
                                        </p:tav>
                                      </p:tavLst>
                                    </p:anim>
                                    <p:anim calcmode="lin" valueType="num">
                                      <p:cBhvr>
                                        <p:cTn id="14" dur="500" fill="hold"/>
                                        <p:tgtEl>
                                          <p:spTgt spid="22836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9378" name="Group 2"/>
          <p:cNvGrpSpPr>
            <a:grpSpLocks/>
          </p:cNvGrpSpPr>
          <p:nvPr/>
        </p:nvGrpSpPr>
        <p:grpSpPr bwMode="auto">
          <a:xfrm>
            <a:off x="381000" y="496888"/>
            <a:ext cx="4479032" cy="1200150"/>
            <a:chOff x="288" y="96"/>
            <a:chExt cx="4512" cy="756"/>
          </a:xfrm>
        </p:grpSpPr>
        <p:sp>
          <p:nvSpPr>
            <p:cNvPr id="229416" name="AutoShape 3"/>
            <p:cNvSpPr>
              <a:spLocks noChangeArrowheads="1"/>
            </p:cNvSpPr>
            <p:nvPr/>
          </p:nvSpPr>
          <p:spPr bwMode="auto">
            <a:xfrm>
              <a:off x="288" y="96"/>
              <a:ext cx="4464" cy="480"/>
            </a:xfrm>
            <a:prstGeom prst="horizontalScroll">
              <a:avLst>
                <a:gd name="adj" fmla="val 12500"/>
              </a:avLst>
            </a:prstGeom>
            <a:solidFill>
              <a:srgbClr val="FFFF00"/>
            </a:solidFill>
            <a:ln w="19050">
              <a:solidFill>
                <a:schemeClr val="tx1"/>
              </a:solidFill>
              <a:round/>
              <a:headEnd/>
              <a:tailEnd type="none" w="med" len="lg"/>
            </a:ln>
          </p:spPr>
          <p:txBody>
            <a:bodyPr wrap="none" anchor="ctr"/>
            <a:lstStyle/>
            <a:p>
              <a:endParaRPr lang="zh-CN" altLang="en-US"/>
            </a:p>
          </p:txBody>
        </p:sp>
        <p:sp>
          <p:nvSpPr>
            <p:cNvPr id="229380" name="Text Box 4"/>
            <p:cNvSpPr txBox="1">
              <a:spLocks noChangeArrowheads="1"/>
            </p:cNvSpPr>
            <p:nvPr/>
          </p:nvSpPr>
          <p:spPr bwMode="auto">
            <a:xfrm>
              <a:off x="433" y="96"/>
              <a:ext cx="4367" cy="756"/>
            </a:xfrm>
            <a:prstGeom prst="rect">
              <a:avLst/>
            </a:prstGeom>
            <a:noFill/>
            <a:ln w="19050">
              <a:noFill/>
              <a:miter lim="800000"/>
              <a:headEnd/>
              <a:tailEnd type="none" w="med" len="lg"/>
            </a:ln>
            <a:effectLst/>
          </p:spPr>
          <p:txBody>
            <a:bodyPr>
              <a:spAutoFit/>
            </a:bodyPr>
            <a:lstStyle/>
            <a:p>
              <a:pPr>
                <a:spcBef>
                  <a:spcPct val="50000"/>
                </a:spcBef>
                <a:defRPr/>
              </a:pPr>
              <a:r>
                <a:rPr kumimoji="1" lang="zh-CN" altLang="en-US" sz="3600" b="1" dirty="0">
                  <a:solidFill>
                    <a:srgbClr val="FF3300"/>
                  </a:solidFill>
                  <a:effectLst>
                    <a:outerShdw blurRad="38100" dist="38100" dir="2700000" algn="tl">
                      <a:srgbClr val="C0C0C0"/>
                    </a:outerShdw>
                  </a:effectLst>
                  <a:latin typeface="Times New Roman" pitchFamily="18" charset="0"/>
                  <a:ea typeface="楷体_GB2312" pitchFamily="1" charset="-122"/>
                </a:rPr>
                <a:t>（</a:t>
              </a:r>
              <a:r>
                <a:rPr kumimoji="1" lang="en-US" altLang="zh-CN" sz="3600" b="1" dirty="0">
                  <a:solidFill>
                    <a:srgbClr val="FF3300"/>
                  </a:solidFill>
                  <a:effectLst>
                    <a:outerShdw blurRad="38100" dist="38100" dir="2700000" algn="tl">
                      <a:srgbClr val="C0C0C0"/>
                    </a:outerShdw>
                  </a:effectLst>
                  <a:latin typeface="Times New Roman" pitchFamily="18" charset="0"/>
                  <a:ea typeface="楷体_GB2312" pitchFamily="1" charset="-122"/>
                </a:rPr>
                <a:t>1</a:t>
              </a:r>
              <a:r>
                <a:rPr kumimoji="1" lang="zh-CN" altLang="en-US" sz="3600" b="1" dirty="0">
                  <a:solidFill>
                    <a:srgbClr val="FF3300"/>
                  </a:solidFill>
                  <a:effectLst>
                    <a:outerShdw blurRad="38100" dist="38100" dir="2700000" algn="tl">
                      <a:srgbClr val="C0C0C0"/>
                    </a:outerShdw>
                  </a:effectLst>
                  <a:latin typeface="Times New Roman" pitchFamily="18" charset="0"/>
                  <a:ea typeface="楷体_GB2312" pitchFamily="1" charset="-122"/>
                </a:rPr>
                <a:t>）</a:t>
              </a:r>
              <a:r>
                <a:rPr kumimoji="1" lang="en-US" altLang="zh-CN" sz="3600" b="1" dirty="0">
                  <a:solidFill>
                    <a:srgbClr val="FF3300"/>
                  </a:solidFill>
                  <a:effectLst>
                    <a:outerShdw blurRad="38100" dist="38100" dir="2700000" algn="tl">
                      <a:srgbClr val="C0C0C0"/>
                    </a:outerShdw>
                  </a:effectLst>
                  <a:latin typeface="Times New Roman" pitchFamily="18" charset="0"/>
                  <a:ea typeface="楷体_GB2312" pitchFamily="1" charset="-122"/>
                </a:rPr>
                <a:t> </a:t>
              </a:r>
              <a:r>
                <a:rPr kumimoji="1" lang="zh-CN" altLang="en-US" sz="3600" b="1" dirty="0">
                  <a:solidFill>
                    <a:srgbClr val="FF3300"/>
                  </a:solidFill>
                  <a:effectLst>
                    <a:outerShdw blurRad="38100" dist="38100" dir="2700000" algn="tl">
                      <a:srgbClr val="C0C0C0"/>
                    </a:outerShdw>
                  </a:effectLst>
                  <a:latin typeface="Times New Roman" pitchFamily="18" charset="0"/>
                  <a:ea typeface="楷体_GB2312" pitchFamily="1" charset="-122"/>
                </a:rPr>
                <a:t>平行轴定理</a:t>
              </a:r>
            </a:p>
          </p:txBody>
        </p:sp>
      </p:grpSp>
      <p:sp>
        <p:nvSpPr>
          <p:cNvPr id="229381" name="Text Box 5"/>
          <p:cNvSpPr txBox="1">
            <a:spLocks noChangeArrowheads="1"/>
          </p:cNvSpPr>
          <p:nvPr/>
        </p:nvSpPr>
        <p:spPr bwMode="auto">
          <a:xfrm>
            <a:off x="381000" y="1487488"/>
            <a:ext cx="8458200" cy="1554162"/>
          </a:xfrm>
          <a:prstGeom prst="rect">
            <a:avLst/>
          </a:prstGeom>
          <a:noFill/>
          <a:ln w="19050">
            <a:noFill/>
            <a:miter lim="800000"/>
            <a:headEnd/>
            <a:tailEnd type="none" w="med" len="lg"/>
          </a:ln>
        </p:spPr>
        <p:txBody>
          <a:bodyPr>
            <a:spAutoFit/>
          </a:bodyPr>
          <a:lstStyle/>
          <a:p>
            <a:pPr>
              <a:spcBef>
                <a:spcPct val="50000"/>
              </a:spcBef>
            </a:pPr>
            <a:r>
              <a:rPr kumimoji="1" lang="zh-CN" altLang="en-US" sz="3200" b="1">
                <a:solidFill>
                  <a:srgbClr val="FF3300"/>
                </a:solidFill>
                <a:latin typeface="Times New Roman" pitchFamily="18" charset="0"/>
              </a:rPr>
              <a:t>定理表述：</a:t>
            </a:r>
            <a:r>
              <a:rPr kumimoji="1" lang="zh-CN" altLang="en-US" sz="3200" b="1">
                <a:solidFill>
                  <a:schemeClr val="accent2"/>
                </a:solidFill>
                <a:latin typeface="Times New Roman" pitchFamily="18" charset="0"/>
              </a:rPr>
              <a:t>刚体绕平行于质心轴的转动惯量 </a:t>
            </a:r>
            <a:r>
              <a:rPr kumimoji="1" lang="en-US" altLang="zh-CN" sz="3200" i="1">
                <a:solidFill>
                  <a:schemeClr val="accent2"/>
                </a:solidFill>
                <a:latin typeface="Century Schoolbook"/>
              </a:rPr>
              <a:t>J</a:t>
            </a:r>
            <a:r>
              <a:rPr kumimoji="1" lang="zh-CN" altLang="en-US" sz="3200" b="1">
                <a:solidFill>
                  <a:schemeClr val="accent2"/>
                </a:solidFill>
                <a:latin typeface="Century Schoolbook"/>
              </a:rPr>
              <a:t>，等于绕质心轴的转动惯量 </a:t>
            </a:r>
            <a:r>
              <a:rPr kumimoji="1" lang="en-US" altLang="zh-CN" sz="3200" i="1">
                <a:solidFill>
                  <a:schemeClr val="accent2"/>
                </a:solidFill>
                <a:latin typeface="Century Schoolbook"/>
              </a:rPr>
              <a:t>J</a:t>
            </a:r>
            <a:r>
              <a:rPr kumimoji="1" lang="en-US" altLang="zh-CN" sz="3200" baseline="-25000">
                <a:solidFill>
                  <a:schemeClr val="accent2"/>
                </a:solidFill>
                <a:latin typeface="Century Schoolbook"/>
              </a:rPr>
              <a:t>C</a:t>
            </a:r>
            <a:r>
              <a:rPr kumimoji="1" lang="en-US" altLang="zh-CN" sz="3200" baseline="-25000">
                <a:solidFill>
                  <a:schemeClr val="accent2"/>
                </a:solidFill>
                <a:latin typeface="Times New Roman" pitchFamily="18" charset="0"/>
              </a:rPr>
              <a:t> </a:t>
            </a:r>
            <a:r>
              <a:rPr kumimoji="1" lang="zh-CN" altLang="en-US" sz="3200" b="1">
                <a:solidFill>
                  <a:schemeClr val="accent2"/>
                </a:solidFill>
                <a:latin typeface="Times New Roman" pitchFamily="18" charset="0"/>
              </a:rPr>
              <a:t>加上刚体质量与两轴间的距离平方的乘积。</a:t>
            </a:r>
            <a:endParaRPr kumimoji="1" lang="zh-CN" altLang="en-US" sz="3200" b="1">
              <a:latin typeface="Times New Roman" pitchFamily="18" charset="0"/>
            </a:endParaRPr>
          </a:p>
        </p:txBody>
      </p:sp>
      <p:graphicFrame>
        <p:nvGraphicFramePr>
          <p:cNvPr id="229382" name="Object 6"/>
          <p:cNvGraphicFramePr>
            <a:graphicFrameLocks noChangeAspect="1"/>
          </p:cNvGraphicFramePr>
          <p:nvPr/>
        </p:nvGraphicFramePr>
        <p:xfrm>
          <a:off x="990600" y="3697288"/>
          <a:ext cx="2654300" cy="582612"/>
        </p:xfrm>
        <a:graphic>
          <a:graphicData uri="http://schemas.openxmlformats.org/presentationml/2006/ole">
            <mc:AlternateContent xmlns:mc="http://schemas.openxmlformats.org/markup-compatibility/2006">
              <mc:Choice xmlns:v="urn:schemas-microsoft-com:vml" Requires="v">
                <p:oleObj spid="_x0000_s229460" name="公式" r:id="rId4" imgW="2654280" imgH="583920" progId="Equation.3">
                  <p:embed/>
                </p:oleObj>
              </mc:Choice>
              <mc:Fallback>
                <p:oleObj name="公式" r:id="rId4" imgW="2654280" imgH="58392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697288"/>
                        <a:ext cx="2654300" cy="582612"/>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29383" name="Group 7"/>
          <p:cNvGrpSpPr>
            <a:grpSpLocks/>
          </p:cNvGrpSpPr>
          <p:nvPr/>
        </p:nvGrpSpPr>
        <p:grpSpPr bwMode="auto">
          <a:xfrm>
            <a:off x="4495800" y="3240088"/>
            <a:ext cx="4114800" cy="3276600"/>
            <a:chOff x="2832" y="1824"/>
            <a:chExt cx="2592" cy="2064"/>
          </a:xfrm>
        </p:grpSpPr>
        <p:sp>
          <p:nvSpPr>
            <p:cNvPr id="229410" name="Oval 8"/>
            <p:cNvSpPr>
              <a:spLocks noChangeArrowheads="1"/>
            </p:cNvSpPr>
            <p:nvPr/>
          </p:nvSpPr>
          <p:spPr bwMode="auto">
            <a:xfrm>
              <a:off x="2832" y="2544"/>
              <a:ext cx="2592" cy="1104"/>
            </a:xfrm>
            <a:prstGeom prst="ellipse">
              <a:avLst/>
            </a:prstGeom>
            <a:gradFill rotWithShape="0">
              <a:gsLst>
                <a:gs pos="0">
                  <a:srgbClr val="765E00"/>
                </a:gs>
                <a:gs pos="50000">
                  <a:srgbClr val="FFCC00"/>
                </a:gs>
                <a:gs pos="100000">
                  <a:srgbClr val="765E00"/>
                </a:gs>
              </a:gsLst>
              <a:lin ang="0" scaled="1"/>
            </a:gradFill>
            <a:ln w="12700">
              <a:solidFill>
                <a:schemeClr val="tx1"/>
              </a:solidFill>
              <a:round/>
              <a:headEnd/>
              <a:tailEnd type="none" w="med" len="lg"/>
            </a:ln>
          </p:spPr>
          <p:txBody>
            <a:bodyPr wrap="none" anchor="ctr"/>
            <a:lstStyle/>
            <a:p>
              <a:endParaRPr lang="zh-CN" altLang="en-US"/>
            </a:p>
          </p:txBody>
        </p:sp>
        <p:sp>
          <p:nvSpPr>
            <p:cNvPr id="229411" name="Oval 9"/>
            <p:cNvSpPr>
              <a:spLocks noChangeArrowheads="1"/>
            </p:cNvSpPr>
            <p:nvPr/>
          </p:nvSpPr>
          <p:spPr bwMode="auto">
            <a:xfrm>
              <a:off x="2832" y="2352"/>
              <a:ext cx="2592" cy="1104"/>
            </a:xfrm>
            <a:prstGeom prst="ellipse">
              <a:avLst/>
            </a:prstGeom>
            <a:solidFill>
              <a:srgbClr val="FFFF00"/>
            </a:solidFill>
            <a:ln w="12700">
              <a:solidFill>
                <a:schemeClr val="tx1"/>
              </a:solidFill>
              <a:round/>
              <a:headEnd/>
              <a:tailEnd type="none" w="med" len="lg"/>
            </a:ln>
          </p:spPr>
          <p:txBody>
            <a:bodyPr wrap="none" anchor="ctr"/>
            <a:lstStyle/>
            <a:p>
              <a:endParaRPr lang="zh-CN" altLang="en-US"/>
            </a:p>
          </p:txBody>
        </p:sp>
        <p:sp>
          <p:nvSpPr>
            <p:cNvPr id="229412" name="Line 10"/>
            <p:cNvSpPr>
              <a:spLocks noChangeShapeType="1"/>
            </p:cNvSpPr>
            <p:nvPr/>
          </p:nvSpPr>
          <p:spPr bwMode="auto">
            <a:xfrm>
              <a:off x="2832" y="2880"/>
              <a:ext cx="0" cy="240"/>
            </a:xfrm>
            <a:prstGeom prst="line">
              <a:avLst/>
            </a:prstGeom>
            <a:noFill/>
            <a:ln w="38100">
              <a:solidFill>
                <a:schemeClr val="tx1"/>
              </a:solidFill>
              <a:round/>
              <a:headEnd/>
              <a:tailEnd type="none" w="med" len="lg"/>
            </a:ln>
          </p:spPr>
          <p:txBody>
            <a:bodyPr wrap="none" anchor="ctr"/>
            <a:lstStyle/>
            <a:p>
              <a:endParaRPr lang="zh-CN" altLang="en-US"/>
            </a:p>
          </p:txBody>
        </p:sp>
        <p:sp>
          <p:nvSpPr>
            <p:cNvPr id="229413" name="Line 11"/>
            <p:cNvSpPr>
              <a:spLocks noChangeShapeType="1"/>
            </p:cNvSpPr>
            <p:nvPr/>
          </p:nvSpPr>
          <p:spPr bwMode="auto">
            <a:xfrm>
              <a:off x="5424" y="2880"/>
              <a:ext cx="0" cy="240"/>
            </a:xfrm>
            <a:prstGeom prst="line">
              <a:avLst/>
            </a:prstGeom>
            <a:noFill/>
            <a:ln w="38100">
              <a:solidFill>
                <a:schemeClr val="tx1"/>
              </a:solidFill>
              <a:round/>
              <a:headEnd/>
              <a:tailEnd type="none" w="med" len="lg"/>
            </a:ln>
          </p:spPr>
          <p:txBody>
            <a:bodyPr wrap="none" anchor="ctr"/>
            <a:lstStyle/>
            <a:p>
              <a:endParaRPr lang="zh-CN" altLang="en-US"/>
            </a:p>
          </p:txBody>
        </p:sp>
        <p:sp>
          <p:nvSpPr>
            <p:cNvPr id="229414" name="Line 12"/>
            <p:cNvSpPr>
              <a:spLocks noChangeShapeType="1"/>
            </p:cNvSpPr>
            <p:nvPr/>
          </p:nvSpPr>
          <p:spPr bwMode="auto">
            <a:xfrm flipV="1">
              <a:off x="3312" y="1824"/>
              <a:ext cx="0" cy="1104"/>
            </a:xfrm>
            <a:prstGeom prst="line">
              <a:avLst/>
            </a:prstGeom>
            <a:noFill/>
            <a:ln w="19050">
              <a:solidFill>
                <a:schemeClr val="tx1"/>
              </a:solidFill>
              <a:prstDash val="lgDashDot"/>
              <a:round/>
              <a:headEnd/>
              <a:tailEnd type="none" w="med" len="lg"/>
            </a:ln>
          </p:spPr>
          <p:txBody>
            <a:bodyPr wrap="none" anchor="ctr"/>
            <a:lstStyle/>
            <a:p>
              <a:endParaRPr lang="zh-CN" altLang="en-US"/>
            </a:p>
          </p:txBody>
        </p:sp>
        <p:graphicFrame>
          <p:nvGraphicFramePr>
            <p:cNvPr id="229389" name="Object 13"/>
            <p:cNvGraphicFramePr>
              <a:graphicFrameLocks noChangeAspect="1"/>
            </p:cNvGraphicFramePr>
            <p:nvPr/>
          </p:nvGraphicFramePr>
          <p:xfrm>
            <a:off x="3408" y="1968"/>
            <a:ext cx="192" cy="220"/>
          </p:xfrm>
          <a:graphic>
            <a:graphicData uri="http://schemas.openxmlformats.org/presentationml/2006/ole">
              <mc:AlternateContent xmlns:mc="http://schemas.openxmlformats.org/markup-compatibility/2006">
                <mc:Choice xmlns:v="urn:schemas-microsoft-com:vml" Requires="v">
                  <p:oleObj spid="_x0000_s229461" name="公式" r:id="rId6" imgW="355609" imgH="406365" progId="Equation.3">
                    <p:embed/>
                  </p:oleObj>
                </mc:Choice>
                <mc:Fallback>
                  <p:oleObj name="公式" r:id="rId6" imgW="355609" imgH="406365" progId="Equation.3">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08" y="1968"/>
                          <a:ext cx="192" cy="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9415" name="Line 14"/>
            <p:cNvSpPr>
              <a:spLocks noChangeShapeType="1"/>
            </p:cNvSpPr>
            <p:nvPr/>
          </p:nvSpPr>
          <p:spPr bwMode="auto">
            <a:xfrm>
              <a:off x="3312" y="3552"/>
              <a:ext cx="0" cy="336"/>
            </a:xfrm>
            <a:prstGeom prst="line">
              <a:avLst/>
            </a:prstGeom>
            <a:noFill/>
            <a:ln w="19050">
              <a:solidFill>
                <a:schemeClr val="tx1"/>
              </a:solidFill>
              <a:prstDash val="lgDashDot"/>
              <a:round/>
              <a:headEnd/>
              <a:tailEnd type="none" w="med" len="lg"/>
            </a:ln>
          </p:spPr>
          <p:txBody>
            <a:bodyPr wrap="none" anchor="ctr"/>
            <a:lstStyle/>
            <a:p>
              <a:endParaRPr lang="zh-CN" altLang="en-US"/>
            </a:p>
          </p:txBody>
        </p:sp>
      </p:grpSp>
      <p:graphicFrame>
        <p:nvGraphicFramePr>
          <p:cNvPr id="229391" name="Object 15"/>
          <p:cNvGraphicFramePr>
            <a:graphicFrameLocks noChangeAspect="1"/>
          </p:cNvGraphicFramePr>
          <p:nvPr/>
        </p:nvGraphicFramePr>
        <p:xfrm>
          <a:off x="6858000" y="3392488"/>
          <a:ext cx="458788" cy="469900"/>
        </p:xfrm>
        <a:graphic>
          <a:graphicData uri="http://schemas.openxmlformats.org/presentationml/2006/ole">
            <mc:AlternateContent xmlns:mc="http://schemas.openxmlformats.org/markup-compatibility/2006">
              <mc:Choice xmlns:v="urn:schemas-microsoft-com:vml" Requires="v">
                <p:oleObj spid="_x0000_s229462" name="公式" r:id="rId8" imgW="533486" imgH="546180" progId="Equation.3">
                  <p:embed/>
                </p:oleObj>
              </mc:Choice>
              <mc:Fallback>
                <p:oleObj name="公式" r:id="rId8" imgW="533486" imgH="546180" progId="Equation.3">
                  <p:embed/>
                  <p:pic>
                    <p:nvPicPr>
                      <p:cNvPr id="0" name="Picture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0" y="3392488"/>
                        <a:ext cx="458788"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9392" name="Line 16"/>
          <p:cNvSpPr>
            <a:spLocks noChangeShapeType="1"/>
          </p:cNvSpPr>
          <p:nvPr/>
        </p:nvSpPr>
        <p:spPr bwMode="auto">
          <a:xfrm>
            <a:off x="5257800" y="4611688"/>
            <a:ext cx="1295400" cy="0"/>
          </a:xfrm>
          <a:prstGeom prst="line">
            <a:avLst/>
          </a:prstGeom>
          <a:noFill/>
          <a:ln w="19050">
            <a:solidFill>
              <a:schemeClr val="tx1"/>
            </a:solidFill>
            <a:round/>
            <a:headEnd type="stealth" w="med" len="lg"/>
            <a:tailEnd type="stealth" w="med" len="lg"/>
          </a:ln>
        </p:spPr>
        <p:txBody>
          <a:bodyPr wrap="none" anchor="ctr"/>
          <a:lstStyle/>
          <a:p>
            <a:endParaRPr lang="zh-CN" altLang="en-US"/>
          </a:p>
        </p:txBody>
      </p:sp>
      <p:graphicFrame>
        <p:nvGraphicFramePr>
          <p:cNvPr id="229393" name="Object 17"/>
          <p:cNvGraphicFramePr>
            <a:graphicFrameLocks noChangeAspect="1"/>
          </p:cNvGraphicFramePr>
          <p:nvPr>
            <p:extLst>
              <p:ext uri="{D42A27DB-BD31-4B8C-83A1-F6EECF244321}">
                <p14:modId xmlns:p14="http://schemas.microsoft.com/office/powerpoint/2010/main" val="2980147749"/>
              </p:ext>
            </p:extLst>
          </p:nvPr>
        </p:nvGraphicFramePr>
        <p:xfrm>
          <a:off x="5767387" y="4770438"/>
          <a:ext cx="252413" cy="336550"/>
        </p:xfrm>
        <a:graphic>
          <a:graphicData uri="http://schemas.openxmlformats.org/presentationml/2006/ole">
            <mc:AlternateContent xmlns:mc="http://schemas.openxmlformats.org/markup-compatibility/2006">
              <mc:Choice xmlns:v="urn:schemas-microsoft-com:vml" Requires="v">
                <p:oleObj spid="_x0000_s229463" name="公式" r:id="rId10" imgW="304853" imgH="406365" progId="Equation.3">
                  <p:embed/>
                </p:oleObj>
              </mc:Choice>
              <mc:Fallback>
                <p:oleObj name="公式" r:id="rId10" imgW="304853" imgH="406365" progId="Equation.3">
                  <p:embed/>
                  <p:pic>
                    <p:nvPicPr>
                      <p:cNvPr id="0" name="Picture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67387" y="4770438"/>
                        <a:ext cx="252413" cy="336550"/>
                      </a:xfrm>
                      <a:prstGeom prst="rect">
                        <a:avLst/>
                      </a:prstGeom>
                      <a:noFill/>
                    </p:spPr>
                  </p:pic>
                </p:oleObj>
              </mc:Fallback>
            </mc:AlternateContent>
          </a:graphicData>
        </a:graphic>
      </p:graphicFrame>
      <p:graphicFrame>
        <p:nvGraphicFramePr>
          <p:cNvPr id="229394" name="Object 18"/>
          <p:cNvGraphicFramePr>
            <a:graphicFrameLocks noChangeAspect="1"/>
          </p:cNvGraphicFramePr>
          <p:nvPr>
            <p:extLst>
              <p:ext uri="{D42A27DB-BD31-4B8C-83A1-F6EECF244321}">
                <p14:modId xmlns:p14="http://schemas.microsoft.com/office/powerpoint/2010/main" val="3439304725"/>
              </p:ext>
            </p:extLst>
          </p:nvPr>
        </p:nvGraphicFramePr>
        <p:xfrm>
          <a:off x="7315199" y="4770438"/>
          <a:ext cx="428434" cy="306387"/>
        </p:xfrm>
        <a:graphic>
          <a:graphicData uri="http://schemas.openxmlformats.org/presentationml/2006/ole">
            <mc:AlternateContent xmlns:mc="http://schemas.openxmlformats.org/markup-compatibility/2006">
              <mc:Choice xmlns:v="urn:schemas-microsoft-com:vml" Requires="v">
                <p:oleObj spid="_x0000_s229464" name="公式" r:id="rId12" imgW="406365" imgH="292164" progId="Equation.3">
                  <p:embed/>
                </p:oleObj>
              </mc:Choice>
              <mc:Fallback>
                <p:oleObj name="公式" r:id="rId12" imgW="406365" imgH="292164" progId="Equation.3">
                  <p:embed/>
                  <p:pic>
                    <p:nvPicPr>
                      <p:cNvPr id="0" name="Picture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15199" y="4770438"/>
                        <a:ext cx="428434" cy="306387"/>
                      </a:xfrm>
                      <a:prstGeom prst="rect">
                        <a:avLst/>
                      </a:prstGeom>
                      <a:noFill/>
                    </p:spPr>
                  </p:pic>
                </p:oleObj>
              </mc:Fallback>
            </mc:AlternateContent>
          </a:graphicData>
        </a:graphic>
      </p:graphicFrame>
      <p:grpSp>
        <p:nvGrpSpPr>
          <p:cNvPr id="229395" name="Group 19"/>
          <p:cNvGrpSpPr>
            <a:grpSpLocks/>
          </p:cNvGrpSpPr>
          <p:nvPr/>
        </p:nvGrpSpPr>
        <p:grpSpPr bwMode="auto">
          <a:xfrm>
            <a:off x="6515100" y="3240088"/>
            <a:ext cx="76200" cy="3429000"/>
            <a:chOff x="4104" y="1824"/>
            <a:chExt cx="48" cy="2160"/>
          </a:xfrm>
        </p:grpSpPr>
        <p:sp>
          <p:nvSpPr>
            <p:cNvPr id="229407" name="Line 20"/>
            <p:cNvSpPr>
              <a:spLocks noChangeShapeType="1"/>
            </p:cNvSpPr>
            <p:nvPr/>
          </p:nvSpPr>
          <p:spPr bwMode="auto">
            <a:xfrm flipV="1">
              <a:off x="4128" y="1824"/>
              <a:ext cx="0" cy="1104"/>
            </a:xfrm>
            <a:prstGeom prst="line">
              <a:avLst/>
            </a:prstGeom>
            <a:noFill/>
            <a:ln w="19050">
              <a:solidFill>
                <a:schemeClr val="tx1"/>
              </a:solidFill>
              <a:prstDash val="lgDashDot"/>
              <a:round/>
              <a:headEnd/>
              <a:tailEnd type="none" w="med" len="lg"/>
            </a:ln>
          </p:spPr>
          <p:txBody>
            <a:bodyPr wrap="none" anchor="ctr"/>
            <a:lstStyle/>
            <a:p>
              <a:endParaRPr lang="zh-CN" altLang="en-US"/>
            </a:p>
          </p:txBody>
        </p:sp>
        <p:sp>
          <p:nvSpPr>
            <p:cNvPr id="229408" name="Line 21"/>
            <p:cNvSpPr>
              <a:spLocks noChangeShapeType="1"/>
            </p:cNvSpPr>
            <p:nvPr/>
          </p:nvSpPr>
          <p:spPr bwMode="auto">
            <a:xfrm>
              <a:off x="4128" y="3648"/>
              <a:ext cx="0" cy="336"/>
            </a:xfrm>
            <a:prstGeom prst="line">
              <a:avLst/>
            </a:prstGeom>
            <a:noFill/>
            <a:ln w="19050">
              <a:solidFill>
                <a:schemeClr val="tx1"/>
              </a:solidFill>
              <a:prstDash val="lgDashDot"/>
              <a:round/>
              <a:headEnd/>
              <a:tailEnd type="none" w="med" len="lg"/>
            </a:ln>
          </p:spPr>
          <p:txBody>
            <a:bodyPr wrap="none" anchor="ctr"/>
            <a:lstStyle/>
            <a:p>
              <a:endParaRPr lang="zh-CN" altLang="en-US"/>
            </a:p>
          </p:txBody>
        </p:sp>
        <p:sp>
          <p:nvSpPr>
            <p:cNvPr id="229409" name="Oval 22"/>
            <p:cNvSpPr>
              <a:spLocks noChangeArrowheads="1"/>
            </p:cNvSpPr>
            <p:nvPr/>
          </p:nvSpPr>
          <p:spPr bwMode="auto">
            <a:xfrm>
              <a:off x="4104" y="2816"/>
              <a:ext cx="48" cy="48"/>
            </a:xfrm>
            <a:prstGeom prst="ellipse">
              <a:avLst/>
            </a:prstGeom>
            <a:solidFill>
              <a:schemeClr val="accent1"/>
            </a:solidFill>
            <a:ln w="19050">
              <a:solidFill>
                <a:schemeClr val="tx1"/>
              </a:solidFill>
              <a:round/>
              <a:headEnd/>
              <a:tailEnd type="none" w="med" len="lg"/>
            </a:ln>
          </p:spPr>
          <p:txBody>
            <a:bodyPr wrap="none" anchor="ctr"/>
            <a:lstStyle/>
            <a:p>
              <a:endParaRPr lang="zh-CN" altLang="en-US"/>
            </a:p>
          </p:txBody>
        </p:sp>
      </p:grpSp>
      <p:graphicFrame>
        <p:nvGraphicFramePr>
          <p:cNvPr id="229399" name="Object 23"/>
          <p:cNvGraphicFramePr>
            <a:graphicFrameLocks noChangeAspect="1"/>
          </p:cNvGraphicFramePr>
          <p:nvPr>
            <p:extLst>
              <p:ext uri="{D42A27DB-BD31-4B8C-83A1-F6EECF244321}">
                <p14:modId xmlns:p14="http://schemas.microsoft.com/office/powerpoint/2010/main" val="939038579"/>
              </p:ext>
            </p:extLst>
          </p:nvPr>
        </p:nvGraphicFramePr>
        <p:xfrm>
          <a:off x="6705600" y="4690712"/>
          <a:ext cx="235833" cy="270225"/>
        </p:xfrm>
        <a:graphic>
          <a:graphicData uri="http://schemas.openxmlformats.org/presentationml/2006/ole">
            <mc:AlternateContent xmlns:mc="http://schemas.openxmlformats.org/markup-compatibility/2006">
              <mc:Choice xmlns:v="urn:schemas-microsoft-com:vml" Requires="v">
                <p:oleObj spid="_x0000_s229465" name="公式" r:id="rId14" imgW="355609" imgH="406365" progId="Equation.3">
                  <p:embed/>
                </p:oleObj>
              </mc:Choice>
              <mc:Fallback>
                <p:oleObj name="公式" r:id="rId14" imgW="355609" imgH="406365" progId="Equation.3">
                  <p:embed/>
                  <p:pic>
                    <p:nvPicPr>
                      <p:cNvPr id="0" name="Picture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05600" y="4690712"/>
                        <a:ext cx="235833" cy="270225"/>
                      </a:xfrm>
                      <a:prstGeom prst="rect">
                        <a:avLst/>
                      </a:prstGeom>
                      <a:noFill/>
                    </p:spPr>
                  </p:pic>
                </p:oleObj>
              </mc:Fallback>
            </mc:AlternateContent>
          </a:graphicData>
        </a:graphic>
      </p:graphicFrame>
      <p:sp>
        <p:nvSpPr>
          <p:cNvPr id="229400" name="Text Box 24"/>
          <p:cNvSpPr txBox="1">
            <a:spLocks noChangeArrowheads="1"/>
          </p:cNvSpPr>
          <p:nvPr/>
        </p:nvSpPr>
        <p:spPr bwMode="auto">
          <a:xfrm>
            <a:off x="381000" y="4687888"/>
            <a:ext cx="3975100" cy="1066800"/>
          </a:xfrm>
          <a:prstGeom prst="rect">
            <a:avLst/>
          </a:prstGeom>
          <a:noFill/>
          <a:ln w="19050">
            <a:noFill/>
            <a:miter lim="800000"/>
            <a:headEnd/>
            <a:tailEnd type="none" w="med" len="lg"/>
          </a:ln>
        </p:spPr>
        <p:txBody>
          <a:bodyPr>
            <a:spAutoFit/>
          </a:bodyPr>
          <a:lstStyle/>
          <a:p>
            <a:pPr>
              <a:spcBef>
                <a:spcPct val="50000"/>
              </a:spcBef>
            </a:pPr>
            <a:r>
              <a:rPr kumimoji="1" lang="en-US" altLang="zh-CN" sz="3200" b="1">
                <a:latin typeface="Times New Roman" pitchFamily="18" charset="0"/>
              </a:rPr>
              <a:t>    </a:t>
            </a:r>
            <a:r>
              <a:rPr kumimoji="1" lang="zh-CN" altLang="en-US" sz="3200" b="1">
                <a:solidFill>
                  <a:schemeClr val="accent2"/>
                </a:solidFill>
                <a:latin typeface="Times New Roman" pitchFamily="18" charset="0"/>
              </a:rPr>
              <a:t>刚体绕质心轴的转动惯量最小。</a:t>
            </a:r>
          </a:p>
        </p:txBody>
      </p:sp>
      <p:pic>
        <p:nvPicPr>
          <p:cNvPr id="229401" name="Picture 25" descr="1[1]2"/>
          <p:cNvPicPr>
            <a:picLocks noChangeAspect="1" noChangeArrowheads="1"/>
          </p:cNvPicPr>
          <p:nvPr/>
        </p:nvPicPr>
        <p:blipFill>
          <a:blip r:embed="rId16"/>
          <a:srcRect/>
          <a:stretch>
            <a:fillRect/>
          </a:stretch>
        </p:blipFill>
        <p:spPr bwMode="auto">
          <a:xfrm>
            <a:off x="609600" y="4840288"/>
            <a:ext cx="257175" cy="304800"/>
          </a:xfrm>
          <a:prstGeom prst="rect">
            <a:avLst/>
          </a:prstGeom>
          <a:noFill/>
          <a:ln w="9525">
            <a:noFill/>
            <a:miter lim="800000"/>
            <a:headEnd/>
            <a:tailEnd/>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29378"/>
                                        </p:tgtEl>
                                        <p:attrNameLst>
                                          <p:attrName>style.visibility</p:attrName>
                                        </p:attrNameLst>
                                      </p:cBhvr>
                                      <p:to>
                                        <p:strVal val="visible"/>
                                      </p:to>
                                    </p:set>
                                    <p:anim calcmode="lin" valueType="num">
                                      <p:cBhvr>
                                        <p:cTn id="7" dur="500" fill="hold"/>
                                        <p:tgtEl>
                                          <p:spTgt spid="229378"/>
                                        </p:tgtEl>
                                        <p:attrNameLst>
                                          <p:attrName>ppt_w</p:attrName>
                                        </p:attrNameLst>
                                      </p:cBhvr>
                                      <p:tavLst>
                                        <p:tav tm="0">
                                          <p:val>
                                            <p:fltVal val="0"/>
                                          </p:val>
                                        </p:tav>
                                        <p:tav tm="100000">
                                          <p:val>
                                            <p:strVal val="#ppt_w"/>
                                          </p:val>
                                        </p:tav>
                                      </p:tavLst>
                                    </p:anim>
                                    <p:anim calcmode="lin" valueType="num">
                                      <p:cBhvr>
                                        <p:cTn id="8" dur="500" fill="hold"/>
                                        <p:tgtEl>
                                          <p:spTgt spid="22937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type="lt">
                                    <p:tmPct val="100000"/>
                                  </p:iterate>
                                  <p:childTnLst>
                                    <p:set>
                                      <p:cBhvr>
                                        <p:cTn id="12" dur="1" fill="hold">
                                          <p:stCondLst>
                                            <p:cond delay="0"/>
                                          </p:stCondLst>
                                        </p:cTn>
                                        <p:tgtEl>
                                          <p:spTgt spid="229381"/>
                                        </p:tgtEl>
                                        <p:attrNameLst>
                                          <p:attrName>style.visibility</p:attrName>
                                        </p:attrNameLst>
                                      </p:cBhvr>
                                      <p:to>
                                        <p:strVal val="visible"/>
                                      </p:to>
                                    </p:set>
                                    <p:animEffect transition="in" filter="wipe(left)">
                                      <p:cBhvr>
                                        <p:cTn id="13" dur="75"/>
                                        <p:tgtEl>
                                          <p:spTgt spid="22938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29382"/>
                                        </p:tgtEl>
                                        <p:attrNameLst>
                                          <p:attrName>style.visibility</p:attrName>
                                        </p:attrNameLst>
                                      </p:cBhvr>
                                      <p:to>
                                        <p:strVal val="visible"/>
                                      </p:to>
                                    </p:set>
                                    <p:animEffect transition="in" filter="wipe(left)">
                                      <p:cBhvr>
                                        <p:cTn id="18" dur="500"/>
                                        <p:tgtEl>
                                          <p:spTgt spid="229382"/>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nodeType="clickEffect">
                                  <p:stCondLst>
                                    <p:cond delay="0"/>
                                  </p:stCondLst>
                                  <p:childTnLst>
                                    <p:set>
                                      <p:cBhvr>
                                        <p:cTn id="22" dur="1" fill="hold">
                                          <p:stCondLst>
                                            <p:cond delay="0"/>
                                          </p:stCondLst>
                                        </p:cTn>
                                        <p:tgtEl>
                                          <p:spTgt spid="229383"/>
                                        </p:tgtEl>
                                        <p:attrNameLst>
                                          <p:attrName>style.visibility</p:attrName>
                                        </p:attrNameLst>
                                      </p:cBhvr>
                                      <p:to>
                                        <p:strVal val="visible"/>
                                      </p:to>
                                    </p:set>
                                    <p:anim calcmode="lin" valueType="num">
                                      <p:cBhvr>
                                        <p:cTn id="23" dur="500" fill="hold"/>
                                        <p:tgtEl>
                                          <p:spTgt spid="229383"/>
                                        </p:tgtEl>
                                        <p:attrNameLst>
                                          <p:attrName>ppt_w</p:attrName>
                                        </p:attrNameLst>
                                      </p:cBhvr>
                                      <p:tavLst>
                                        <p:tav tm="0">
                                          <p:val>
                                            <p:fltVal val="0"/>
                                          </p:val>
                                        </p:tav>
                                        <p:tav tm="100000">
                                          <p:val>
                                            <p:strVal val="#ppt_w"/>
                                          </p:val>
                                        </p:tav>
                                      </p:tavLst>
                                    </p:anim>
                                    <p:anim calcmode="lin" valueType="num">
                                      <p:cBhvr>
                                        <p:cTn id="24" dur="500" fill="hold"/>
                                        <p:tgtEl>
                                          <p:spTgt spid="229383"/>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288" fill="hold" nodeType="clickEffect">
                                  <p:stCondLst>
                                    <p:cond delay="0"/>
                                  </p:stCondLst>
                                  <p:childTnLst>
                                    <p:set>
                                      <p:cBhvr>
                                        <p:cTn id="28" dur="1" fill="hold">
                                          <p:stCondLst>
                                            <p:cond delay="0"/>
                                          </p:stCondLst>
                                        </p:cTn>
                                        <p:tgtEl>
                                          <p:spTgt spid="229394"/>
                                        </p:tgtEl>
                                        <p:attrNameLst>
                                          <p:attrName>style.visibility</p:attrName>
                                        </p:attrNameLst>
                                      </p:cBhvr>
                                      <p:to>
                                        <p:strVal val="visible"/>
                                      </p:to>
                                    </p:set>
                                    <p:anim calcmode="lin" valueType="num">
                                      <p:cBhvr>
                                        <p:cTn id="29" dur="500" fill="hold"/>
                                        <p:tgtEl>
                                          <p:spTgt spid="229394"/>
                                        </p:tgtEl>
                                        <p:attrNameLst>
                                          <p:attrName>ppt_w</p:attrName>
                                        </p:attrNameLst>
                                      </p:cBhvr>
                                      <p:tavLst>
                                        <p:tav tm="0">
                                          <p:val>
                                            <p:strVal val="4/3*#ppt_w"/>
                                          </p:val>
                                        </p:tav>
                                        <p:tav tm="100000">
                                          <p:val>
                                            <p:strVal val="#ppt_w"/>
                                          </p:val>
                                        </p:tav>
                                      </p:tavLst>
                                    </p:anim>
                                    <p:anim calcmode="lin" valueType="num">
                                      <p:cBhvr>
                                        <p:cTn id="30" dur="500" fill="hold"/>
                                        <p:tgtEl>
                                          <p:spTgt spid="229394"/>
                                        </p:tgtEl>
                                        <p:attrNameLst>
                                          <p:attrName>ppt_h</p:attrName>
                                        </p:attrNameLst>
                                      </p:cBhvr>
                                      <p:tavLst>
                                        <p:tav tm="0">
                                          <p:val>
                                            <p:strVal val="4/3*#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229395"/>
                                        </p:tgtEl>
                                        <p:attrNameLst>
                                          <p:attrName>style.visibility</p:attrName>
                                        </p:attrNameLst>
                                      </p:cBhvr>
                                      <p:to>
                                        <p:strVal val="visible"/>
                                      </p:to>
                                    </p:set>
                                    <p:animEffect transition="in" filter="wipe(up)">
                                      <p:cBhvr>
                                        <p:cTn id="35" dur="500"/>
                                        <p:tgtEl>
                                          <p:spTgt spid="229395"/>
                                        </p:tgtEl>
                                      </p:cBhvr>
                                    </p:animEffect>
                                  </p:childTnLst>
                                </p:cTn>
                              </p:par>
                            </p:childTnLst>
                          </p:cTn>
                        </p:par>
                      </p:childTnLst>
                    </p:cTn>
                  </p:par>
                  <p:par>
                    <p:cTn id="36" fill="hold">
                      <p:stCondLst>
                        <p:cond delay="indefinite"/>
                      </p:stCondLst>
                      <p:childTnLst>
                        <p:par>
                          <p:cTn id="37" fill="hold">
                            <p:stCondLst>
                              <p:cond delay="0"/>
                            </p:stCondLst>
                            <p:childTnLst>
                              <p:par>
                                <p:cTn id="38" presetID="23" presetClass="entr" presetSubtype="288" fill="hold" nodeType="clickEffect">
                                  <p:stCondLst>
                                    <p:cond delay="0"/>
                                  </p:stCondLst>
                                  <p:childTnLst>
                                    <p:set>
                                      <p:cBhvr>
                                        <p:cTn id="39" dur="1" fill="hold">
                                          <p:stCondLst>
                                            <p:cond delay="0"/>
                                          </p:stCondLst>
                                        </p:cTn>
                                        <p:tgtEl>
                                          <p:spTgt spid="229399"/>
                                        </p:tgtEl>
                                        <p:attrNameLst>
                                          <p:attrName>style.visibility</p:attrName>
                                        </p:attrNameLst>
                                      </p:cBhvr>
                                      <p:to>
                                        <p:strVal val="visible"/>
                                      </p:to>
                                    </p:set>
                                    <p:anim calcmode="lin" valueType="num">
                                      <p:cBhvr>
                                        <p:cTn id="40" dur="500" fill="hold"/>
                                        <p:tgtEl>
                                          <p:spTgt spid="229399"/>
                                        </p:tgtEl>
                                        <p:attrNameLst>
                                          <p:attrName>ppt_w</p:attrName>
                                        </p:attrNameLst>
                                      </p:cBhvr>
                                      <p:tavLst>
                                        <p:tav tm="0">
                                          <p:val>
                                            <p:strVal val="4/3*#ppt_w"/>
                                          </p:val>
                                        </p:tav>
                                        <p:tav tm="100000">
                                          <p:val>
                                            <p:strVal val="#ppt_w"/>
                                          </p:val>
                                        </p:tav>
                                      </p:tavLst>
                                    </p:anim>
                                    <p:anim calcmode="lin" valueType="num">
                                      <p:cBhvr>
                                        <p:cTn id="41" dur="500" fill="hold"/>
                                        <p:tgtEl>
                                          <p:spTgt spid="229399"/>
                                        </p:tgtEl>
                                        <p:attrNameLst>
                                          <p:attrName>ppt_h</p:attrName>
                                        </p:attrNameLst>
                                      </p:cBhvr>
                                      <p:tavLst>
                                        <p:tav tm="0">
                                          <p:val>
                                            <p:strVal val="4/3*#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23" presetClass="entr" presetSubtype="288" fill="hold" nodeType="clickEffect">
                                  <p:stCondLst>
                                    <p:cond delay="0"/>
                                  </p:stCondLst>
                                  <p:childTnLst>
                                    <p:set>
                                      <p:cBhvr>
                                        <p:cTn id="45" dur="1" fill="hold">
                                          <p:stCondLst>
                                            <p:cond delay="0"/>
                                          </p:stCondLst>
                                        </p:cTn>
                                        <p:tgtEl>
                                          <p:spTgt spid="229391"/>
                                        </p:tgtEl>
                                        <p:attrNameLst>
                                          <p:attrName>style.visibility</p:attrName>
                                        </p:attrNameLst>
                                      </p:cBhvr>
                                      <p:to>
                                        <p:strVal val="visible"/>
                                      </p:to>
                                    </p:set>
                                    <p:anim calcmode="lin" valueType="num">
                                      <p:cBhvr>
                                        <p:cTn id="46" dur="500" fill="hold"/>
                                        <p:tgtEl>
                                          <p:spTgt spid="229391"/>
                                        </p:tgtEl>
                                        <p:attrNameLst>
                                          <p:attrName>ppt_w</p:attrName>
                                        </p:attrNameLst>
                                      </p:cBhvr>
                                      <p:tavLst>
                                        <p:tav tm="0">
                                          <p:val>
                                            <p:strVal val="4/3*#ppt_w"/>
                                          </p:val>
                                        </p:tav>
                                        <p:tav tm="100000">
                                          <p:val>
                                            <p:strVal val="#ppt_w"/>
                                          </p:val>
                                        </p:tav>
                                      </p:tavLst>
                                    </p:anim>
                                    <p:anim calcmode="lin" valueType="num">
                                      <p:cBhvr>
                                        <p:cTn id="47" dur="500" fill="hold"/>
                                        <p:tgtEl>
                                          <p:spTgt spid="229391"/>
                                        </p:tgtEl>
                                        <p:attrNameLst>
                                          <p:attrName>ppt_h</p:attrName>
                                        </p:attrNameLst>
                                      </p:cBhvr>
                                      <p:tavLst>
                                        <p:tav tm="0">
                                          <p:val>
                                            <p:strVal val="4/3*#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6" presetClass="entr" presetSubtype="37" fill="hold" grpId="0" nodeType="clickEffect">
                                  <p:stCondLst>
                                    <p:cond delay="0"/>
                                  </p:stCondLst>
                                  <p:childTnLst>
                                    <p:set>
                                      <p:cBhvr>
                                        <p:cTn id="51" dur="1" fill="hold">
                                          <p:stCondLst>
                                            <p:cond delay="0"/>
                                          </p:stCondLst>
                                        </p:cTn>
                                        <p:tgtEl>
                                          <p:spTgt spid="229392"/>
                                        </p:tgtEl>
                                        <p:attrNameLst>
                                          <p:attrName>style.visibility</p:attrName>
                                        </p:attrNameLst>
                                      </p:cBhvr>
                                      <p:to>
                                        <p:strVal val="visible"/>
                                      </p:to>
                                    </p:set>
                                    <p:animEffect transition="in" filter="barn(outVertical)">
                                      <p:cBhvr>
                                        <p:cTn id="52" dur="500"/>
                                        <p:tgtEl>
                                          <p:spTgt spid="229392"/>
                                        </p:tgtEl>
                                      </p:cBhvr>
                                    </p:animEffect>
                                  </p:childTnLst>
                                </p:cTn>
                              </p:par>
                            </p:childTnLst>
                          </p:cTn>
                        </p:par>
                      </p:childTnLst>
                    </p:cTn>
                  </p:par>
                  <p:par>
                    <p:cTn id="53" fill="hold">
                      <p:stCondLst>
                        <p:cond delay="indefinite"/>
                      </p:stCondLst>
                      <p:childTnLst>
                        <p:par>
                          <p:cTn id="54" fill="hold">
                            <p:stCondLst>
                              <p:cond delay="0"/>
                            </p:stCondLst>
                            <p:childTnLst>
                              <p:par>
                                <p:cTn id="55" presetID="23" presetClass="entr" presetSubtype="288" fill="hold" nodeType="clickEffect">
                                  <p:stCondLst>
                                    <p:cond delay="0"/>
                                  </p:stCondLst>
                                  <p:childTnLst>
                                    <p:set>
                                      <p:cBhvr>
                                        <p:cTn id="56" dur="1" fill="hold">
                                          <p:stCondLst>
                                            <p:cond delay="0"/>
                                          </p:stCondLst>
                                        </p:cTn>
                                        <p:tgtEl>
                                          <p:spTgt spid="229393"/>
                                        </p:tgtEl>
                                        <p:attrNameLst>
                                          <p:attrName>style.visibility</p:attrName>
                                        </p:attrNameLst>
                                      </p:cBhvr>
                                      <p:to>
                                        <p:strVal val="visible"/>
                                      </p:to>
                                    </p:set>
                                    <p:anim calcmode="lin" valueType="num">
                                      <p:cBhvr>
                                        <p:cTn id="57" dur="500" fill="hold"/>
                                        <p:tgtEl>
                                          <p:spTgt spid="229393"/>
                                        </p:tgtEl>
                                        <p:attrNameLst>
                                          <p:attrName>ppt_w</p:attrName>
                                        </p:attrNameLst>
                                      </p:cBhvr>
                                      <p:tavLst>
                                        <p:tav tm="0">
                                          <p:val>
                                            <p:strVal val="4/3*#ppt_w"/>
                                          </p:val>
                                        </p:tav>
                                        <p:tav tm="100000">
                                          <p:val>
                                            <p:strVal val="#ppt_w"/>
                                          </p:val>
                                        </p:tav>
                                      </p:tavLst>
                                    </p:anim>
                                    <p:anim calcmode="lin" valueType="num">
                                      <p:cBhvr>
                                        <p:cTn id="58" dur="500" fill="hold"/>
                                        <p:tgtEl>
                                          <p:spTgt spid="229393"/>
                                        </p:tgtEl>
                                        <p:attrNameLst>
                                          <p:attrName>ppt_h</p:attrName>
                                        </p:attrNameLst>
                                      </p:cBhvr>
                                      <p:tavLst>
                                        <p:tav tm="0">
                                          <p:val>
                                            <p:strVal val="4/3*#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nodeType="clickEffect">
                                  <p:stCondLst>
                                    <p:cond delay="0"/>
                                  </p:stCondLst>
                                  <p:childTnLst>
                                    <p:set>
                                      <p:cBhvr>
                                        <p:cTn id="62" dur="1" fill="hold">
                                          <p:stCondLst>
                                            <p:cond delay="0"/>
                                          </p:stCondLst>
                                        </p:cTn>
                                        <p:tgtEl>
                                          <p:spTgt spid="229401"/>
                                        </p:tgtEl>
                                        <p:attrNameLst>
                                          <p:attrName>style.visibility</p:attrName>
                                        </p:attrNameLst>
                                      </p:cBhvr>
                                      <p:to>
                                        <p:strVal val="visible"/>
                                      </p:to>
                                    </p:set>
                                    <p:anim calcmode="lin" valueType="num">
                                      <p:cBhvr additive="base">
                                        <p:cTn id="63" dur="500" fill="hold"/>
                                        <p:tgtEl>
                                          <p:spTgt spid="229401"/>
                                        </p:tgtEl>
                                        <p:attrNameLst>
                                          <p:attrName>ppt_x</p:attrName>
                                        </p:attrNameLst>
                                      </p:cBhvr>
                                      <p:tavLst>
                                        <p:tav tm="0">
                                          <p:val>
                                            <p:strVal val="0-#ppt_w/2"/>
                                          </p:val>
                                        </p:tav>
                                        <p:tav tm="100000">
                                          <p:val>
                                            <p:strVal val="#ppt_x"/>
                                          </p:val>
                                        </p:tav>
                                      </p:tavLst>
                                    </p:anim>
                                    <p:anim calcmode="lin" valueType="num">
                                      <p:cBhvr additive="base">
                                        <p:cTn id="64" dur="500" fill="hold"/>
                                        <p:tgtEl>
                                          <p:spTgt spid="229401"/>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iterate type="lt">
                                    <p:tmPct val="100000"/>
                                  </p:iterate>
                                  <p:childTnLst>
                                    <p:set>
                                      <p:cBhvr>
                                        <p:cTn id="68" dur="1" fill="hold">
                                          <p:stCondLst>
                                            <p:cond delay="0"/>
                                          </p:stCondLst>
                                        </p:cTn>
                                        <p:tgtEl>
                                          <p:spTgt spid="229400"/>
                                        </p:tgtEl>
                                        <p:attrNameLst>
                                          <p:attrName>style.visibility</p:attrName>
                                        </p:attrNameLst>
                                      </p:cBhvr>
                                      <p:to>
                                        <p:strVal val="visible"/>
                                      </p:to>
                                    </p:set>
                                    <p:animEffect transition="in" filter="wipe(left)">
                                      <p:cBhvr>
                                        <p:cTn id="69" dur="75"/>
                                        <p:tgtEl>
                                          <p:spTgt spid="229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1" grpId="0" autoUpdateAnimBg="0"/>
      <p:bldP spid="229392" grpId="0" animBg="1"/>
      <p:bldP spid="229400"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9860" name="Group 4"/>
          <p:cNvGrpSpPr>
            <a:grpSpLocks/>
          </p:cNvGrpSpPr>
          <p:nvPr/>
        </p:nvGrpSpPr>
        <p:grpSpPr bwMode="auto">
          <a:xfrm>
            <a:off x="179388" y="1989138"/>
            <a:ext cx="8763000" cy="711200"/>
            <a:chOff x="240" y="1776"/>
            <a:chExt cx="5520" cy="448"/>
          </a:xfrm>
        </p:grpSpPr>
        <p:grpSp>
          <p:nvGrpSpPr>
            <p:cNvPr id="249918" name="Group 5"/>
            <p:cNvGrpSpPr>
              <a:grpSpLocks/>
            </p:cNvGrpSpPr>
            <p:nvPr/>
          </p:nvGrpSpPr>
          <p:grpSpPr bwMode="auto">
            <a:xfrm>
              <a:off x="240" y="1824"/>
              <a:ext cx="5520" cy="400"/>
              <a:chOff x="240" y="1824"/>
              <a:chExt cx="5520" cy="400"/>
            </a:xfrm>
          </p:grpSpPr>
          <p:sp>
            <p:nvSpPr>
              <p:cNvPr id="249919" name="Text Box 6"/>
              <p:cNvSpPr txBox="1">
                <a:spLocks noChangeArrowheads="1"/>
              </p:cNvSpPr>
              <p:nvPr/>
            </p:nvSpPr>
            <p:spPr bwMode="auto">
              <a:xfrm>
                <a:off x="240" y="1872"/>
                <a:ext cx="5520" cy="327"/>
              </a:xfrm>
              <a:prstGeom prst="rect">
                <a:avLst/>
              </a:prstGeom>
              <a:noFill/>
              <a:ln w="9525">
                <a:noFill/>
                <a:miter lim="800000"/>
                <a:headEnd/>
                <a:tailEnd/>
              </a:ln>
            </p:spPr>
            <p:txBody>
              <a:bodyPr>
                <a:spAutoFit/>
              </a:bodyPr>
              <a:lstStyle/>
              <a:p>
                <a:pPr>
                  <a:spcBef>
                    <a:spcPct val="50000"/>
                  </a:spcBef>
                </a:pPr>
                <a:r>
                  <a:rPr kumimoji="1" lang="en-US" altLang="zh-CN" sz="2800" b="1" dirty="0">
                    <a:solidFill>
                      <a:schemeClr val="accent2"/>
                    </a:solidFill>
                    <a:latin typeface="Times New Roman" pitchFamily="18" charset="0"/>
                  </a:rPr>
                  <a:t>*</a:t>
                </a:r>
                <a:r>
                  <a:rPr kumimoji="1" lang="zh-CN" altLang="en-US" sz="2800" b="1" dirty="0">
                    <a:solidFill>
                      <a:schemeClr val="accent2"/>
                    </a:solidFill>
                    <a:latin typeface="Times New Roman" pitchFamily="18" charset="0"/>
                  </a:rPr>
                  <a:t>引入与动量     对应的角量      </a:t>
                </a:r>
                <a:r>
                  <a:rPr kumimoji="1" lang="en-US" altLang="zh-CN" sz="2800" b="1" dirty="0">
                    <a:solidFill>
                      <a:schemeClr val="accent2"/>
                    </a:solidFill>
                    <a:latin typeface="Times New Roman" pitchFamily="18" charset="0"/>
                  </a:rPr>
                  <a:t>——</a:t>
                </a:r>
                <a:r>
                  <a:rPr kumimoji="1" lang="zh-CN" altLang="en-US" sz="2800" b="1" dirty="0">
                    <a:solidFill>
                      <a:schemeClr val="accent2"/>
                    </a:solidFill>
                    <a:latin typeface="Times New Roman" pitchFamily="18" charset="0"/>
                  </a:rPr>
                  <a:t>角动量（动量矩）</a:t>
                </a:r>
              </a:p>
            </p:txBody>
          </p:sp>
          <p:graphicFrame>
            <p:nvGraphicFramePr>
              <p:cNvPr id="249863" name="Object 7"/>
              <p:cNvGraphicFramePr>
                <a:graphicFrameLocks noChangeAspect="1"/>
              </p:cNvGraphicFramePr>
              <p:nvPr/>
            </p:nvGraphicFramePr>
            <p:xfrm>
              <a:off x="1519" y="1824"/>
              <a:ext cx="320" cy="400"/>
            </p:xfrm>
            <a:graphic>
              <a:graphicData uri="http://schemas.openxmlformats.org/presentationml/2006/ole">
                <mc:AlternateContent xmlns:mc="http://schemas.openxmlformats.org/markup-compatibility/2006">
                  <mc:Choice xmlns:v="urn:schemas-microsoft-com:vml" Requires="v">
                    <p:oleObj spid="_x0000_s250004" name="公式" r:id="rId4" imgW="152585" imgH="203341" progId="Equation.3">
                      <p:embed/>
                    </p:oleObj>
                  </mc:Choice>
                  <mc:Fallback>
                    <p:oleObj name="公式" r:id="rId4" imgW="152585" imgH="203341" progId="Equation.3">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9" y="1824"/>
                            <a:ext cx="320" cy="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49864" name="Object 8"/>
            <p:cNvGraphicFramePr>
              <a:graphicFrameLocks noChangeAspect="1"/>
            </p:cNvGraphicFramePr>
            <p:nvPr/>
          </p:nvGraphicFramePr>
          <p:xfrm>
            <a:off x="3016" y="1776"/>
            <a:ext cx="287" cy="384"/>
          </p:xfrm>
          <a:graphic>
            <a:graphicData uri="http://schemas.openxmlformats.org/presentationml/2006/ole">
              <mc:AlternateContent xmlns:mc="http://schemas.openxmlformats.org/markup-compatibility/2006">
                <mc:Choice xmlns:v="urn:schemas-microsoft-com:vml" Requires="v">
                  <p:oleObj spid="_x0000_s250005" name="公式" r:id="rId6" imgW="139680" imgH="203040" progId="Equation.3">
                    <p:embed/>
                  </p:oleObj>
                </mc:Choice>
                <mc:Fallback>
                  <p:oleObj name="公式" r:id="rId6" imgW="139680" imgH="203040" progId="Equation.3">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16" y="1776"/>
                          <a:ext cx="287"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49865" name="Group 9"/>
          <p:cNvGrpSpPr>
            <a:grpSpLocks/>
          </p:cNvGrpSpPr>
          <p:nvPr/>
        </p:nvGrpSpPr>
        <p:grpSpPr bwMode="auto">
          <a:xfrm>
            <a:off x="284163" y="3860800"/>
            <a:ext cx="4648200" cy="1814513"/>
            <a:chOff x="288" y="2908"/>
            <a:chExt cx="2928" cy="1143"/>
          </a:xfrm>
        </p:grpSpPr>
        <p:graphicFrame>
          <p:nvGraphicFramePr>
            <p:cNvPr id="249866" name="Object 10"/>
            <p:cNvGraphicFramePr>
              <a:graphicFrameLocks noChangeAspect="1"/>
            </p:cNvGraphicFramePr>
            <p:nvPr/>
          </p:nvGraphicFramePr>
          <p:xfrm>
            <a:off x="384" y="3292"/>
            <a:ext cx="2832" cy="414"/>
          </p:xfrm>
          <a:graphic>
            <a:graphicData uri="http://schemas.openxmlformats.org/presentationml/2006/ole">
              <mc:AlternateContent xmlns:mc="http://schemas.openxmlformats.org/markup-compatibility/2006">
                <mc:Choice xmlns:v="urn:schemas-microsoft-com:vml" Requires="v">
                  <p:oleObj spid="_x0000_s250006" name="公式" r:id="rId8" imgW="1637906" imgH="241512" progId="Equation.3">
                    <p:embed/>
                  </p:oleObj>
                </mc:Choice>
                <mc:Fallback>
                  <p:oleObj name="公式" r:id="rId8" imgW="1637906" imgH="241512" progId="Equation.3">
                    <p:embed/>
                    <p:pic>
                      <p:nvPicPr>
                        <p:cNvPr id="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4" y="3292"/>
                          <a:ext cx="2832" cy="4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9916" name="Text Box 11"/>
            <p:cNvSpPr txBox="1">
              <a:spLocks noChangeArrowheads="1"/>
            </p:cNvSpPr>
            <p:nvPr/>
          </p:nvSpPr>
          <p:spPr bwMode="auto">
            <a:xfrm>
              <a:off x="288" y="2908"/>
              <a:ext cx="816" cy="327"/>
            </a:xfrm>
            <a:prstGeom prst="rect">
              <a:avLst/>
            </a:prstGeom>
            <a:noFill/>
            <a:ln w="9525">
              <a:noFill/>
              <a:miter lim="800000"/>
              <a:headEnd/>
              <a:tailEnd/>
            </a:ln>
          </p:spPr>
          <p:txBody>
            <a:bodyPr>
              <a:spAutoFit/>
            </a:bodyPr>
            <a:lstStyle/>
            <a:p>
              <a:pPr>
                <a:spcBef>
                  <a:spcPct val="50000"/>
                </a:spcBef>
              </a:pPr>
              <a:r>
                <a:rPr kumimoji="1" lang="zh-CN" altLang="en-US" sz="2800" b="1">
                  <a:solidFill>
                    <a:schemeClr val="accent2"/>
                  </a:solidFill>
                  <a:latin typeface="Times New Roman" pitchFamily="18" charset="0"/>
                </a:rPr>
                <a:t>大小：</a:t>
              </a:r>
              <a:endParaRPr kumimoji="1" lang="zh-CN" altLang="en-US" sz="2800" b="1">
                <a:latin typeface="Times New Roman" pitchFamily="18" charset="0"/>
              </a:endParaRPr>
            </a:p>
          </p:txBody>
        </p:sp>
        <p:sp>
          <p:nvSpPr>
            <p:cNvPr id="249917" name="Text Box 12"/>
            <p:cNvSpPr txBox="1">
              <a:spLocks noChangeArrowheads="1"/>
            </p:cNvSpPr>
            <p:nvPr/>
          </p:nvSpPr>
          <p:spPr bwMode="auto">
            <a:xfrm>
              <a:off x="288" y="3724"/>
              <a:ext cx="2352" cy="327"/>
            </a:xfrm>
            <a:prstGeom prst="rect">
              <a:avLst/>
            </a:prstGeom>
            <a:noFill/>
            <a:ln w="9525">
              <a:noFill/>
              <a:miter lim="800000"/>
              <a:headEnd/>
              <a:tailEnd/>
            </a:ln>
          </p:spPr>
          <p:txBody>
            <a:bodyPr>
              <a:spAutoFit/>
            </a:bodyPr>
            <a:lstStyle/>
            <a:p>
              <a:pPr>
                <a:spcBef>
                  <a:spcPct val="50000"/>
                </a:spcBef>
              </a:pPr>
              <a:r>
                <a:rPr kumimoji="1" lang="zh-CN" altLang="en-US" sz="2800" b="1">
                  <a:solidFill>
                    <a:schemeClr val="accent2"/>
                  </a:solidFill>
                  <a:latin typeface="Times New Roman" pitchFamily="18" charset="0"/>
                </a:rPr>
                <a:t>方向：</a:t>
              </a:r>
              <a:r>
                <a:rPr kumimoji="1" lang="zh-CN" altLang="en-US" sz="2800" b="1">
                  <a:latin typeface="Times New Roman" pitchFamily="18" charset="0"/>
                </a:rPr>
                <a:t>右手螺旋法则</a:t>
              </a:r>
            </a:p>
          </p:txBody>
        </p:sp>
      </p:grpSp>
      <p:grpSp>
        <p:nvGrpSpPr>
          <p:cNvPr id="249869" name="Group 13"/>
          <p:cNvGrpSpPr>
            <a:grpSpLocks/>
          </p:cNvGrpSpPr>
          <p:nvPr/>
        </p:nvGrpSpPr>
        <p:grpSpPr bwMode="auto">
          <a:xfrm>
            <a:off x="539750" y="2708275"/>
            <a:ext cx="8382000" cy="2949575"/>
            <a:chOff x="288" y="2270"/>
            <a:chExt cx="5280" cy="1858"/>
          </a:xfrm>
        </p:grpSpPr>
        <p:grpSp>
          <p:nvGrpSpPr>
            <p:cNvPr id="249899" name="Group 14"/>
            <p:cNvGrpSpPr>
              <a:grpSpLocks/>
            </p:cNvGrpSpPr>
            <p:nvPr/>
          </p:nvGrpSpPr>
          <p:grpSpPr bwMode="auto">
            <a:xfrm>
              <a:off x="288" y="2270"/>
              <a:ext cx="2496" cy="780"/>
              <a:chOff x="288" y="2270"/>
              <a:chExt cx="2496" cy="780"/>
            </a:xfrm>
          </p:grpSpPr>
          <p:sp>
            <p:nvSpPr>
              <p:cNvPr id="249915" name="Text Box 15"/>
              <p:cNvSpPr txBox="1">
                <a:spLocks noChangeArrowheads="1"/>
              </p:cNvSpPr>
              <p:nvPr/>
            </p:nvSpPr>
            <p:spPr bwMode="auto">
              <a:xfrm>
                <a:off x="288" y="2270"/>
                <a:ext cx="1684" cy="327"/>
              </a:xfrm>
              <a:prstGeom prst="rect">
                <a:avLst/>
              </a:prstGeom>
              <a:noFill/>
              <a:ln w="9525">
                <a:noFill/>
                <a:miter lim="800000"/>
                <a:headEnd/>
                <a:tailEnd/>
              </a:ln>
            </p:spPr>
            <p:txBody>
              <a:bodyPr wrap="none">
                <a:spAutoFit/>
              </a:bodyPr>
              <a:lstStyle/>
              <a:p>
                <a:r>
                  <a:rPr kumimoji="1" lang="en-US" altLang="zh-CN" sz="2800" b="1">
                    <a:solidFill>
                      <a:schemeClr val="accent2"/>
                    </a:solidFill>
                    <a:latin typeface="Times New Roman" pitchFamily="18" charset="0"/>
                  </a:rPr>
                  <a:t>1. </a:t>
                </a:r>
                <a:r>
                  <a:rPr kumimoji="1" lang="zh-CN" altLang="en-US" sz="2800" b="1">
                    <a:solidFill>
                      <a:schemeClr val="accent2"/>
                    </a:solidFill>
                    <a:latin typeface="宋体" charset="-122"/>
                  </a:rPr>
                  <a:t>质点的角动量</a:t>
                </a:r>
              </a:p>
            </p:txBody>
          </p:sp>
          <p:graphicFrame>
            <p:nvGraphicFramePr>
              <p:cNvPr id="249872" name="Object 16"/>
              <p:cNvGraphicFramePr>
                <a:graphicFrameLocks noChangeAspect="1"/>
              </p:cNvGraphicFramePr>
              <p:nvPr/>
            </p:nvGraphicFramePr>
            <p:xfrm>
              <a:off x="624" y="2592"/>
              <a:ext cx="2160" cy="458"/>
            </p:xfrm>
            <a:graphic>
              <a:graphicData uri="http://schemas.openxmlformats.org/presentationml/2006/ole">
                <mc:AlternateContent xmlns:mc="http://schemas.openxmlformats.org/markup-compatibility/2006">
                  <mc:Choice xmlns:v="urn:schemas-microsoft-com:vml" Requires="v">
                    <p:oleObj spid="_x0000_s250007" name="公式" r:id="rId10" imgW="1130127" imgH="241512" progId="Equation.3">
                      <p:embed/>
                    </p:oleObj>
                  </mc:Choice>
                  <mc:Fallback>
                    <p:oleObj name="公式" r:id="rId10" imgW="1130127" imgH="241512" progId="Equation.3">
                      <p:embed/>
                      <p:pic>
                        <p:nvPicPr>
                          <p:cNvPr id="0" name="Picture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4" y="2592"/>
                            <a:ext cx="2160" cy="458"/>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a:solidFill>
                                  <a:srgbClr val="FF0000"/>
                                </a:solidFill>
                                <a:miter lim="800000"/>
                                <a:headEnd/>
                                <a:tailEnd/>
                              </a14:hiddenLine>
                            </a:ext>
                          </a:extLst>
                        </p:spPr>
                      </p:pic>
                    </p:oleObj>
                  </mc:Fallback>
                </mc:AlternateContent>
              </a:graphicData>
            </a:graphic>
          </p:graphicFrame>
        </p:grpSp>
        <p:grpSp>
          <p:nvGrpSpPr>
            <p:cNvPr id="249900" name="Group 17"/>
            <p:cNvGrpSpPr>
              <a:grpSpLocks/>
            </p:cNvGrpSpPr>
            <p:nvPr/>
          </p:nvGrpSpPr>
          <p:grpSpPr bwMode="auto">
            <a:xfrm>
              <a:off x="3072" y="2496"/>
              <a:ext cx="2496" cy="1632"/>
              <a:chOff x="3072" y="960"/>
              <a:chExt cx="2496" cy="1632"/>
            </a:xfrm>
          </p:grpSpPr>
          <p:sp>
            <p:nvSpPr>
              <p:cNvPr id="249901" name="Rectangle 18"/>
              <p:cNvSpPr>
                <a:spLocks noChangeArrowheads="1"/>
              </p:cNvSpPr>
              <p:nvPr/>
            </p:nvSpPr>
            <p:spPr bwMode="auto">
              <a:xfrm>
                <a:off x="3072" y="960"/>
                <a:ext cx="2496" cy="1632"/>
              </a:xfrm>
              <a:prstGeom prst="rect">
                <a:avLst/>
              </a:prstGeom>
              <a:solidFill>
                <a:srgbClr val="FFFFFF"/>
              </a:solidFill>
              <a:ln w="9525">
                <a:solidFill>
                  <a:schemeClr val="accent1"/>
                </a:solidFill>
                <a:miter lim="800000"/>
                <a:headEnd/>
                <a:tailEnd/>
              </a:ln>
            </p:spPr>
            <p:txBody>
              <a:bodyPr wrap="none" anchor="ctr"/>
              <a:lstStyle/>
              <a:p>
                <a:endParaRPr lang="zh-CN" altLang="en-US"/>
              </a:p>
            </p:txBody>
          </p:sp>
          <p:grpSp>
            <p:nvGrpSpPr>
              <p:cNvPr id="249902" name="Group 19"/>
              <p:cNvGrpSpPr>
                <a:grpSpLocks/>
              </p:cNvGrpSpPr>
              <p:nvPr/>
            </p:nvGrpSpPr>
            <p:grpSpPr bwMode="auto">
              <a:xfrm>
                <a:off x="3216" y="1056"/>
                <a:ext cx="2315" cy="1440"/>
                <a:chOff x="3216" y="1056"/>
                <a:chExt cx="2315" cy="1440"/>
              </a:xfrm>
            </p:grpSpPr>
            <p:grpSp>
              <p:nvGrpSpPr>
                <p:cNvPr id="249903" name="Group 20"/>
                <p:cNvGrpSpPr>
                  <a:grpSpLocks/>
                </p:cNvGrpSpPr>
                <p:nvPr/>
              </p:nvGrpSpPr>
              <p:grpSpPr bwMode="auto">
                <a:xfrm>
                  <a:off x="3216" y="1056"/>
                  <a:ext cx="2315" cy="1440"/>
                  <a:chOff x="3216" y="1056"/>
                  <a:chExt cx="2315" cy="1440"/>
                </a:xfrm>
              </p:grpSpPr>
              <p:grpSp>
                <p:nvGrpSpPr>
                  <p:cNvPr id="249905" name="Group 21"/>
                  <p:cNvGrpSpPr>
                    <a:grpSpLocks/>
                  </p:cNvGrpSpPr>
                  <p:nvPr/>
                </p:nvGrpSpPr>
                <p:grpSpPr bwMode="auto">
                  <a:xfrm>
                    <a:off x="3216" y="1056"/>
                    <a:ext cx="2315" cy="1440"/>
                    <a:chOff x="3216" y="1056"/>
                    <a:chExt cx="2315" cy="1440"/>
                  </a:xfrm>
                </p:grpSpPr>
                <p:grpSp>
                  <p:nvGrpSpPr>
                    <p:cNvPr id="249906" name="Group 22"/>
                    <p:cNvGrpSpPr>
                      <a:grpSpLocks/>
                    </p:cNvGrpSpPr>
                    <p:nvPr/>
                  </p:nvGrpSpPr>
                  <p:grpSpPr bwMode="auto">
                    <a:xfrm>
                      <a:off x="3216" y="1056"/>
                      <a:ext cx="2016" cy="1392"/>
                      <a:chOff x="3216" y="1056"/>
                      <a:chExt cx="2016" cy="1392"/>
                    </a:xfrm>
                  </p:grpSpPr>
                  <p:grpSp>
                    <p:nvGrpSpPr>
                      <p:cNvPr id="249907" name="Group 23"/>
                      <p:cNvGrpSpPr>
                        <a:grpSpLocks/>
                      </p:cNvGrpSpPr>
                      <p:nvPr/>
                    </p:nvGrpSpPr>
                    <p:grpSpPr bwMode="auto">
                      <a:xfrm>
                        <a:off x="3600" y="1680"/>
                        <a:ext cx="1584" cy="720"/>
                        <a:chOff x="3168" y="3168"/>
                        <a:chExt cx="1584" cy="720"/>
                      </a:xfrm>
                    </p:grpSpPr>
                    <p:sp>
                      <p:nvSpPr>
                        <p:cNvPr id="249913" name="Oval 24"/>
                        <p:cNvSpPr>
                          <a:spLocks noChangeArrowheads="1"/>
                        </p:cNvSpPr>
                        <p:nvPr/>
                      </p:nvSpPr>
                      <p:spPr bwMode="auto">
                        <a:xfrm>
                          <a:off x="3216" y="3168"/>
                          <a:ext cx="1440" cy="672"/>
                        </a:xfrm>
                        <a:prstGeom prst="ellipse">
                          <a:avLst/>
                        </a:prstGeom>
                        <a:solidFill>
                          <a:schemeClr val="bg1"/>
                        </a:solidFill>
                        <a:ln w="19050">
                          <a:solidFill>
                            <a:schemeClr val="tx1"/>
                          </a:solidFill>
                          <a:round/>
                          <a:headEnd/>
                          <a:tailEnd/>
                        </a:ln>
                      </p:spPr>
                      <p:txBody>
                        <a:bodyPr wrap="none" anchor="ctr"/>
                        <a:lstStyle/>
                        <a:p>
                          <a:endParaRPr lang="zh-CN" altLang="en-US"/>
                        </a:p>
                      </p:txBody>
                    </p:sp>
                    <p:sp>
                      <p:nvSpPr>
                        <p:cNvPr id="249914" name="Rectangle 25"/>
                        <p:cNvSpPr>
                          <a:spLocks noChangeArrowheads="1"/>
                        </p:cNvSpPr>
                        <p:nvPr/>
                      </p:nvSpPr>
                      <p:spPr bwMode="auto">
                        <a:xfrm>
                          <a:off x="3168" y="3456"/>
                          <a:ext cx="1584" cy="432"/>
                        </a:xfrm>
                        <a:prstGeom prst="rect">
                          <a:avLst/>
                        </a:prstGeom>
                        <a:solidFill>
                          <a:schemeClr val="bg1"/>
                        </a:solidFill>
                        <a:ln w="9525">
                          <a:noFill/>
                          <a:miter lim="800000"/>
                          <a:headEnd/>
                          <a:tailEnd/>
                        </a:ln>
                      </p:spPr>
                      <p:txBody>
                        <a:bodyPr wrap="none" anchor="ctr"/>
                        <a:lstStyle/>
                        <a:p>
                          <a:endParaRPr lang="zh-CN" altLang="en-US"/>
                        </a:p>
                      </p:txBody>
                    </p:sp>
                  </p:grpSp>
                  <p:sp>
                    <p:nvSpPr>
                      <p:cNvPr id="249908" name="Line 26"/>
                      <p:cNvSpPr>
                        <a:spLocks noChangeShapeType="1"/>
                      </p:cNvSpPr>
                      <p:nvPr/>
                    </p:nvSpPr>
                    <p:spPr bwMode="auto">
                      <a:xfrm>
                        <a:off x="4368" y="1680"/>
                        <a:ext cx="864" cy="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249909" name="Line 27"/>
                      <p:cNvSpPr>
                        <a:spLocks noChangeShapeType="1"/>
                      </p:cNvSpPr>
                      <p:nvPr/>
                    </p:nvSpPr>
                    <p:spPr bwMode="auto">
                      <a:xfrm flipH="1">
                        <a:off x="3216" y="1680"/>
                        <a:ext cx="1152" cy="0"/>
                      </a:xfrm>
                      <a:prstGeom prst="line">
                        <a:avLst/>
                      </a:prstGeom>
                      <a:noFill/>
                      <a:ln w="38100">
                        <a:solidFill>
                          <a:srgbClr val="FF0000"/>
                        </a:solidFill>
                        <a:prstDash val="dash"/>
                        <a:round/>
                        <a:headEnd/>
                        <a:tailEnd/>
                      </a:ln>
                    </p:spPr>
                    <p:txBody>
                      <a:bodyPr wrap="none" anchor="ctr"/>
                      <a:lstStyle/>
                      <a:p>
                        <a:endParaRPr lang="zh-CN" altLang="en-US"/>
                      </a:p>
                    </p:txBody>
                  </p:sp>
                  <p:sp>
                    <p:nvSpPr>
                      <p:cNvPr id="249910" name="Line 28"/>
                      <p:cNvSpPr>
                        <a:spLocks noChangeShapeType="1"/>
                      </p:cNvSpPr>
                      <p:nvPr/>
                    </p:nvSpPr>
                    <p:spPr bwMode="auto">
                      <a:xfrm flipV="1">
                        <a:off x="3360" y="1680"/>
                        <a:ext cx="1008" cy="768"/>
                      </a:xfrm>
                      <a:prstGeom prst="line">
                        <a:avLst/>
                      </a:prstGeom>
                      <a:noFill/>
                      <a:ln w="38100">
                        <a:solidFill>
                          <a:schemeClr val="accent2"/>
                        </a:solidFill>
                        <a:round/>
                        <a:headEnd/>
                        <a:tailEnd type="triangle" w="med" len="med"/>
                      </a:ln>
                    </p:spPr>
                    <p:txBody>
                      <a:bodyPr wrap="none" anchor="ctr"/>
                      <a:lstStyle/>
                      <a:p>
                        <a:endParaRPr lang="zh-CN" altLang="en-US"/>
                      </a:p>
                    </p:txBody>
                  </p:sp>
                  <p:sp>
                    <p:nvSpPr>
                      <p:cNvPr id="249911" name="Line 29"/>
                      <p:cNvSpPr>
                        <a:spLocks noChangeShapeType="1"/>
                      </p:cNvSpPr>
                      <p:nvPr/>
                    </p:nvSpPr>
                    <p:spPr bwMode="auto">
                      <a:xfrm flipV="1">
                        <a:off x="4368" y="1056"/>
                        <a:ext cx="816" cy="624"/>
                      </a:xfrm>
                      <a:prstGeom prst="line">
                        <a:avLst/>
                      </a:prstGeom>
                      <a:noFill/>
                      <a:ln w="38100">
                        <a:solidFill>
                          <a:schemeClr val="accent2"/>
                        </a:solidFill>
                        <a:prstDash val="dash"/>
                        <a:round/>
                        <a:headEnd/>
                        <a:tailEnd/>
                      </a:ln>
                    </p:spPr>
                    <p:txBody>
                      <a:bodyPr wrap="none" anchor="ctr"/>
                      <a:lstStyle/>
                      <a:p>
                        <a:endParaRPr lang="zh-CN" altLang="en-US"/>
                      </a:p>
                    </p:txBody>
                  </p:sp>
                  <p:sp>
                    <p:nvSpPr>
                      <p:cNvPr id="249912" name="Line 30"/>
                      <p:cNvSpPr>
                        <a:spLocks noChangeShapeType="1"/>
                      </p:cNvSpPr>
                      <p:nvPr/>
                    </p:nvSpPr>
                    <p:spPr bwMode="auto">
                      <a:xfrm flipH="1" flipV="1">
                        <a:off x="4896" y="1248"/>
                        <a:ext cx="336" cy="432"/>
                      </a:xfrm>
                      <a:prstGeom prst="line">
                        <a:avLst/>
                      </a:prstGeom>
                      <a:noFill/>
                      <a:ln w="38100">
                        <a:solidFill>
                          <a:srgbClr val="FF0000"/>
                        </a:solidFill>
                        <a:prstDash val="dash"/>
                        <a:round/>
                        <a:headEnd/>
                        <a:tailEnd/>
                      </a:ln>
                    </p:spPr>
                    <p:txBody>
                      <a:bodyPr wrap="none" anchor="ctr"/>
                      <a:lstStyle/>
                      <a:p>
                        <a:endParaRPr lang="zh-CN" altLang="en-US"/>
                      </a:p>
                    </p:txBody>
                  </p:sp>
                </p:grpSp>
                <p:graphicFrame>
                  <p:nvGraphicFramePr>
                    <p:cNvPr id="249887" name="Object 31"/>
                    <p:cNvGraphicFramePr>
                      <a:graphicFrameLocks noChangeAspect="1"/>
                    </p:cNvGraphicFramePr>
                    <p:nvPr/>
                  </p:nvGraphicFramePr>
                  <p:xfrm>
                    <a:off x="4128" y="1344"/>
                    <a:ext cx="288" cy="246"/>
                  </p:xfrm>
                  <a:graphic>
                    <a:graphicData uri="http://schemas.openxmlformats.org/presentationml/2006/ole">
                      <mc:AlternateContent xmlns:mc="http://schemas.openxmlformats.org/markup-compatibility/2006">
                        <mc:Choice xmlns:v="urn:schemas-microsoft-com:vml" Requires="v">
                          <p:oleObj spid="_x0000_s250008" name="公式" r:id="rId12" imgW="165202" imgH="139835" progId="Equation.3">
                            <p:embed/>
                          </p:oleObj>
                        </mc:Choice>
                        <mc:Fallback>
                          <p:oleObj name="公式" r:id="rId12" imgW="165202" imgH="139835" progId="Equation.3">
                            <p:embed/>
                            <p:pic>
                              <p:nvPicPr>
                                <p:cNvPr id="0" name="Picture 3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28" y="1344"/>
                                  <a:ext cx="288" cy="246"/>
                                </a:xfrm>
                                <a:prstGeom prst="rect">
                                  <a:avLst/>
                                </a:prstGeom>
                                <a:solidFill>
                                  <a:schemeClr val="bg1"/>
                                </a:solidFill>
                              </p:spPr>
                            </p:pic>
                          </p:oleObj>
                        </mc:Fallback>
                      </mc:AlternateContent>
                    </a:graphicData>
                  </a:graphic>
                </p:graphicFrame>
                <p:graphicFrame>
                  <p:nvGraphicFramePr>
                    <p:cNvPr id="249888" name="Object 32"/>
                    <p:cNvGraphicFramePr>
                      <a:graphicFrameLocks noChangeAspect="1"/>
                    </p:cNvGraphicFramePr>
                    <p:nvPr/>
                  </p:nvGraphicFramePr>
                  <p:xfrm>
                    <a:off x="3360" y="2208"/>
                    <a:ext cx="259" cy="288"/>
                  </p:xfrm>
                  <a:graphic>
                    <a:graphicData uri="http://schemas.openxmlformats.org/presentationml/2006/ole">
                      <mc:AlternateContent xmlns:mc="http://schemas.openxmlformats.org/markup-compatibility/2006">
                        <mc:Choice xmlns:v="urn:schemas-microsoft-com:vml" Requires="v">
                          <p:oleObj spid="_x0000_s250009" name="公式" r:id="rId14" imgW="127042" imgH="139714" progId="Equation.3">
                            <p:embed/>
                          </p:oleObj>
                        </mc:Choice>
                        <mc:Fallback>
                          <p:oleObj name="公式" r:id="rId14" imgW="127042" imgH="139714" progId="Equation.3">
                            <p:embed/>
                            <p:pic>
                              <p:nvPicPr>
                                <p:cNvPr id="0" name="Picture 3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60" y="2208"/>
                                  <a:ext cx="259" cy="288"/>
                                </a:xfrm>
                                <a:prstGeom prst="rect">
                                  <a:avLst/>
                                </a:prstGeom>
                                <a:solidFill>
                                  <a:schemeClr val="bg1"/>
                                </a:solidFill>
                              </p:spPr>
                            </p:pic>
                          </p:oleObj>
                        </mc:Fallback>
                      </mc:AlternateContent>
                    </a:graphicData>
                  </a:graphic>
                </p:graphicFrame>
                <p:graphicFrame>
                  <p:nvGraphicFramePr>
                    <p:cNvPr id="249889" name="Object 33"/>
                    <p:cNvGraphicFramePr>
                      <a:graphicFrameLocks noChangeAspect="1"/>
                    </p:cNvGraphicFramePr>
                    <p:nvPr/>
                  </p:nvGraphicFramePr>
                  <p:xfrm>
                    <a:off x="5280" y="1488"/>
                    <a:ext cx="251" cy="336"/>
                  </p:xfrm>
                  <a:graphic>
                    <a:graphicData uri="http://schemas.openxmlformats.org/presentationml/2006/ole">
                      <mc:AlternateContent xmlns:mc="http://schemas.openxmlformats.org/markup-compatibility/2006">
                        <mc:Choice xmlns:v="urn:schemas-microsoft-com:vml" Requires="v">
                          <p:oleObj spid="_x0000_s250010" name="公式" r:id="rId16" imgW="152585" imgH="203341" progId="Equation.3">
                            <p:embed/>
                          </p:oleObj>
                        </mc:Choice>
                        <mc:Fallback>
                          <p:oleObj name="公式" r:id="rId16" imgW="152585" imgH="203341" progId="Equation.3">
                            <p:embed/>
                            <p:pic>
                              <p:nvPicPr>
                                <p:cNvPr id="0" name="Picture 3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280" y="1488"/>
                                  <a:ext cx="251" cy="336"/>
                                </a:xfrm>
                                <a:prstGeom prst="rect">
                                  <a:avLst/>
                                </a:prstGeom>
                                <a:solidFill>
                                  <a:schemeClr val="bg1"/>
                                </a:solidFill>
                              </p:spPr>
                            </p:pic>
                          </p:oleObj>
                        </mc:Fallback>
                      </mc:AlternateContent>
                    </a:graphicData>
                  </a:graphic>
                </p:graphicFrame>
                <p:graphicFrame>
                  <p:nvGraphicFramePr>
                    <p:cNvPr id="249890" name="Object 34"/>
                    <p:cNvGraphicFramePr>
                      <a:graphicFrameLocks noChangeAspect="1"/>
                    </p:cNvGraphicFramePr>
                    <p:nvPr/>
                  </p:nvGraphicFramePr>
                  <p:xfrm>
                    <a:off x="4032" y="1968"/>
                    <a:ext cx="220" cy="288"/>
                  </p:xfrm>
                  <a:graphic>
                    <a:graphicData uri="http://schemas.openxmlformats.org/presentationml/2006/ole">
                      <mc:AlternateContent xmlns:mc="http://schemas.openxmlformats.org/markup-compatibility/2006">
                        <mc:Choice xmlns:v="urn:schemas-microsoft-com:vml" Requires="v">
                          <p:oleObj spid="_x0000_s250011" name="公式" r:id="rId18" imgW="127042" imgH="165059" progId="Equation.3">
                            <p:embed/>
                          </p:oleObj>
                        </mc:Choice>
                        <mc:Fallback>
                          <p:oleObj name="公式" r:id="rId18" imgW="127042" imgH="165059" progId="Equation.3">
                            <p:embed/>
                            <p:pic>
                              <p:nvPicPr>
                                <p:cNvPr id="0" name="Picture 3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032" y="1968"/>
                                  <a:ext cx="220" cy="288"/>
                                </a:xfrm>
                                <a:prstGeom prst="rect">
                                  <a:avLst/>
                                </a:prstGeom>
                                <a:solidFill>
                                  <a:schemeClr val="bg1"/>
                                </a:solidFill>
                              </p:spPr>
                            </p:pic>
                          </p:oleObj>
                        </mc:Fallback>
                      </mc:AlternateContent>
                    </a:graphicData>
                  </a:graphic>
                </p:graphicFrame>
                <p:graphicFrame>
                  <p:nvGraphicFramePr>
                    <p:cNvPr id="249891" name="Object 35"/>
                    <p:cNvGraphicFramePr>
                      <a:graphicFrameLocks noChangeAspect="1"/>
                    </p:cNvGraphicFramePr>
                    <p:nvPr/>
                  </p:nvGraphicFramePr>
                  <p:xfrm>
                    <a:off x="4704" y="1440"/>
                    <a:ext cx="136" cy="192"/>
                  </p:xfrm>
                  <a:graphic>
                    <a:graphicData uri="http://schemas.openxmlformats.org/presentationml/2006/ole">
                      <mc:AlternateContent xmlns:mc="http://schemas.openxmlformats.org/markup-compatibility/2006">
                        <mc:Choice xmlns:v="urn:schemas-microsoft-com:vml" Requires="v">
                          <p:oleObj spid="_x0000_s250012" name="公式" r:id="rId20" imgW="127042" imgH="177732" progId="Equation.3">
                            <p:embed/>
                          </p:oleObj>
                        </mc:Choice>
                        <mc:Fallback>
                          <p:oleObj name="公式" r:id="rId20" imgW="127042" imgH="177732" progId="Equation.3">
                            <p:embed/>
                            <p:pic>
                              <p:nvPicPr>
                                <p:cNvPr id="0" name="Picture 3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04" y="1440"/>
                                  <a:ext cx="136" cy="192"/>
                                </a:xfrm>
                                <a:prstGeom prst="rect">
                                  <a:avLst/>
                                </a:prstGeom>
                                <a:solidFill>
                                  <a:schemeClr val="bg1"/>
                                </a:solidFill>
                              </p:spPr>
                            </p:pic>
                          </p:oleObj>
                        </mc:Fallback>
                      </mc:AlternateContent>
                    </a:graphicData>
                  </a:graphic>
                </p:graphicFrame>
              </p:grpSp>
              <p:graphicFrame>
                <p:nvGraphicFramePr>
                  <p:cNvPr id="249892" name="Object 36"/>
                  <p:cNvGraphicFramePr>
                    <a:graphicFrameLocks noChangeAspect="1"/>
                  </p:cNvGraphicFramePr>
                  <p:nvPr/>
                </p:nvGraphicFramePr>
                <p:xfrm>
                  <a:off x="5040" y="1200"/>
                  <a:ext cx="271" cy="288"/>
                </p:xfrm>
                <a:graphic>
                  <a:graphicData uri="http://schemas.openxmlformats.org/presentationml/2006/ole">
                    <mc:AlternateContent xmlns:mc="http://schemas.openxmlformats.org/markup-compatibility/2006">
                      <mc:Choice xmlns:v="urn:schemas-microsoft-com:vml" Requires="v">
                        <p:oleObj spid="_x0000_s250013" name="公式" r:id="rId22" imgW="203253" imgH="215936" progId="Equation.3">
                          <p:embed/>
                        </p:oleObj>
                      </mc:Choice>
                      <mc:Fallback>
                        <p:oleObj name="公式" r:id="rId22" imgW="203253" imgH="215936" progId="Equation.3">
                          <p:embed/>
                          <p:pic>
                            <p:nvPicPr>
                              <p:cNvPr id="0" name="Picture 3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040" y="1200"/>
                                <a:ext cx="271" cy="288"/>
                              </a:xfrm>
                              <a:prstGeom prst="rect">
                                <a:avLst/>
                              </a:prstGeom>
                              <a:solidFill>
                                <a:schemeClr val="bg1"/>
                              </a:solidFill>
                            </p:spPr>
                          </p:pic>
                        </p:oleObj>
                      </mc:Fallback>
                    </mc:AlternateContent>
                  </a:graphicData>
                </a:graphic>
              </p:graphicFrame>
              <p:graphicFrame>
                <p:nvGraphicFramePr>
                  <p:cNvPr id="249893" name="Object 37"/>
                  <p:cNvGraphicFramePr>
                    <a:graphicFrameLocks noChangeAspect="1"/>
                  </p:cNvGraphicFramePr>
                  <p:nvPr/>
                </p:nvGraphicFramePr>
                <p:xfrm>
                  <a:off x="3312" y="1680"/>
                  <a:ext cx="265" cy="375"/>
                </p:xfrm>
                <a:graphic>
                  <a:graphicData uri="http://schemas.openxmlformats.org/presentationml/2006/ole">
                    <mc:AlternateContent xmlns:mc="http://schemas.openxmlformats.org/markup-compatibility/2006">
                      <mc:Choice xmlns:v="urn:schemas-microsoft-com:vml" Requires="v">
                        <p:oleObj spid="_x0000_s250014" name="公式" r:id="rId24" imgW="152519" imgH="215936" progId="Equation.3">
                          <p:embed/>
                        </p:oleObj>
                      </mc:Choice>
                      <mc:Fallback>
                        <p:oleObj name="公式" r:id="rId24" imgW="152519" imgH="215936" progId="Equation.3">
                          <p:embed/>
                          <p:pic>
                            <p:nvPicPr>
                              <p:cNvPr id="0" name="Picture 3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12" y="1680"/>
                                <a:ext cx="265" cy="375"/>
                              </a:xfrm>
                              <a:prstGeom prst="rect">
                                <a:avLst/>
                              </a:prstGeom>
                              <a:solidFill>
                                <a:schemeClr val="bg1"/>
                              </a:solidFill>
                            </p:spPr>
                          </p:pic>
                        </p:oleObj>
                      </mc:Fallback>
                    </mc:AlternateContent>
                  </a:graphicData>
                </a:graphic>
              </p:graphicFrame>
            </p:grpSp>
            <p:sp>
              <p:nvSpPr>
                <p:cNvPr id="249904" name="Line 38"/>
                <p:cNvSpPr>
                  <a:spLocks noChangeShapeType="1"/>
                </p:cNvSpPr>
                <p:nvPr/>
              </p:nvSpPr>
              <p:spPr bwMode="auto">
                <a:xfrm>
                  <a:off x="3600" y="1680"/>
                  <a:ext cx="0" cy="624"/>
                </a:xfrm>
                <a:prstGeom prst="line">
                  <a:avLst/>
                </a:prstGeom>
                <a:noFill/>
                <a:ln w="38100">
                  <a:solidFill>
                    <a:srgbClr val="000000"/>
                  </a:solidFill>
                  <a:prstDash val="dash"/>
                  <a:round/>
                  <a:headEnd/>
                  <a:tailEnd/>
                </a:ln>
              </p:spPr>
              <p:txBody>
                <a:bodyPr wrap="none" anchor="ctr"/>
                <a:lstStyle/>
                <a:p>
                  <a:endParaRPr lang="zh-CN" altLang="en-US"/>
                </a:p>
              </p:txBody>
            </p:sp>
          </p:grpSp>
        </p:grpSp>
      </p:grpSp>
      <p:sp>
        <p:nvSpPr>
          <p:cNvPr id="249896" name="Text Box 40"/>
          <p:cNvSpPr txBox="1">
            <a:spLocks noChangeArrowheads="1"/>
          </p:cNvSpPr>
          <p:nvPr/>
        </p:nvSpPr>
        <p:spPr bwMode="auto">
          <a:xfrm>
            <a:off x="363538" y="1484313"/>
            <a:ext cx="1962150" cy="519112"/>
          </a:xfrm>
          <a:prstGeom prst="rect">
            <a:avLst/>
          </a:prstGeom>
          <a:noFill/>
          <a:ln w="9525">
            <a:noFill/>
            <a:miter lim="800000"/>
            <a:headEnd/>
            <a:tailEnd/>
          </a:ln>
        </p:spPr>
        <p:txBody>
          <a:bodyPr wrap="none">
            <a:spAutoFit/>
          </a:bodyPr>
          <a:lstStyle/>
          <a:p>
            <a:r>
              <a:rPr kumimoji="1" lang="zh-CN" altLang="en-US" sz="2800" b="1">
                <a:solidFill>
                  <a:schemeClr val="accent2"/>
                </a:solidFill>
                <a:latin typeface="Times New Roman" pitchFamily="18" charset="0"/>
              </a:rPr>
              <a:t>一、角动量</a:t>
            </a:r>
            <a:endParaRPr kumimoji="1" lang="zh-CN" altLang="en-US" sz="2800" b="1">
              <a:latin typeface="Times New Roman" pitchFamily="18" charset="0"/>
            </a:endParaRPr>
          </a:p>
        </p:txBody>
      </p:sp>
      <p:sp>
        <p:nvSpPr>
          <p:cNvPr id="249897" name="Text Box 41"/>
          <p:cNvSpPr txBox="1">
            <a:spLocks noChangeArrowheads="1"/>
          </p:cNvSpPr>
          <p:nvPr/>
        </p:nvSpPr>
        <p:spPr bwMode="auto">
          <a:xfrm>
            <a:off x="1143000" y="668338"/>
            <a:ext cx="5157788" cy="579437"/>
          </a:xfrm>
          <a:prstGeom prst="rect">
            <a:avLst/>
          </a:prstGeom>
          <a:noFill/>
          <a:ln w="9525">
            <a:noFill/>
            <a:miter lim="800000"/>
            <a:headEnd/>
            <a:tailEnd/>
          </a:ln>
          <a:effectLst/>
        </p:spPr>
        <p:txBody>
          <a:bodyPr>
            <a:spAutoFit/>
          </a:bodyPr>
          <a:lstStyle/>
          <a:p>
            <a:pPr>
              <a:defRPr/>
            </a:pPr>
            <a:r>
              <a:rPr kumimoji="1" lang="en-US" altLang="zh-CN" sz="3200" b="1">
                <a:solidFill>
                  <a:srgbClr val="FF0000"/>
                </a:solidFill>
                <a:effectLst>
                  <a:outerShdw blurRad="38100" dist="38100" dir="2700000" algn="tl">
                    <a:srgbClr val="C0C0C0"/>
                  </a:outerShdw>
                </a:effectLst>
                <a:latin typeface="宋体" pitchFamily="2" charset="-122"/>
                <a:ea typeface="宋体" pitchFamily="2" charset="-122"/>
              </a:rPr>
              <a:t>§</a:t>
            </a:r>
            <a:r>
              <a:rPr kumimoji="1" lang="en-US" altLang="zh-CN" sz="3200" b="1">
                <a:solidFill>
                  <a:srgbClr val="FF0000"/>
                </a:solidFill>
                <a:effectLst>
                  <a:outerShdw blurRad="38100" dist="38100" dir="2700000" algn="tl">
                    <a:srgbClr val="C0C0C0"/>
                  </a:outerShdw>
                </a:effectLst>
                <a:latin typeface="Times New Roman" pitchFamily="18" charset="0"/>
                <a:ea typeface="宋体" pitchFamily="2" charset="-122"/>
              </a:rPr>
              <a:t>5.1</a:t>
            </a:r>
            <a:r>
              <a:rPr kumimoji="1" lang="en-US" altLang="zh-CN" sz="3200" b="1">
                <a:solidFill>
                  <a:srgbClr val="FF0000"/>
                </a:solidFill>
                <a:effectLst>
                  <a:outerShdw blurRad="38100" dist="38100" dir="2700000" algn="tl">
                    <a:srgbClr val="C0C0C0"/>
                  </a:outerShdw>
                </a:effectLst>
                <a:latin typeface="宋体" pitchFamily="2" charset="-122"/>
                <a:ea typeface="宋体" pitchFamily="2" charset="-122"/>
              </a:rPr>
              <a:t>  </a:t>
            </a:r>
            <a:r>
              <a:rPr kumimoji="1" lang="zh-CN" altLang="en-US" sz="3200" b="1">
                <a:solidFill>
                  <a:srgbClr val="FF0000"/>
                </a:solidFill>
                <a:effectLst>
                  <a:outerShdw blurRad="38100" dist="38100" dir="2700000" algn="tl">
                    <a:srgbClr val="C0C0C0"/>
                  </a:outerShdw>
                </a:effectLst>
                <a:latin typeface="宋体" pitchFamily="2" charset="-122"/>
                <a:ea typeface="宋体" pitchFamily="2" charset="-122"/>
              </a:rPr>
              <a:t>角动量  转动惯量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9896"/>
                                        </p:tgtEl>
                                        <p:attrNameLst>
                                          <p:attrName>style.visibility</p:attrName>
                                        </p:attrNameLst>
                                      </p:cBhvr>
                                      <p:to>
                                        <p:strVal val="visible"/>
                                      </p:to>
                                    </p:set>
                                    <p:animEffect transition="in" filter="blinds(horizontal)">
                                      <p:cBhvr>
                                        <p:cTn id="7" dur="500"/>
                                        <p:tgtEl>
                                          <p:spTgt spid="24989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9860"/>
                                        </p:tgtEl>
                                        <p:attrNameLst>
                                          <p:attrName>style.visibility</p:attrName>
                                        </p:attrNameLst>
                                      </p:cBhvr>
                                      <p:to>
                                        <p:strVal val="visible"/>
                                      </p:to>
                                    </p:set>
                                    <p:animEffect transition="in" filter="blinds(horizontal)">
                                      <p:cBhvr>
                                        <p:cTn id="12" dur="500"/>
                                        <p:tgtEl>
                                          <p:spTgt spid="24986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9869"/>
                                        </p:tgtEl>
                                        <p:attrNameLst>
                                          <p:attrName>style.visibility</p:attrName>
                                        </p:attrNameLst>
                                      </p:cBhvr>
                                      <p:to>
                                        <p:strVal val="visible"/>
                                      </p:to>
                                    </p:set>
                                    <p:animEffect transition="in" filter="blinds(horizontal)">
                                      <p:cBhvr>
                                        <p:cTn id="17" dur="500"/>
                                        <p:tgtEl>
                                          <p:spTgt spid="24986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9865"/>
                                        </p:tgtEl>
                                        <p:attrNameLst>
                                          <p:attrName>style.visibility</p:attrName>
                                        </p:attrNameLst>
                                      </p:cBhvr>
                                      <p:to>
                                        <p:strVal val="visible"/>
                                      </p:to>
                                    </p:set>
                                    <p:animEffect transition="in" filter="blinds(horizontal)">
                                      <p:cBhvr>
                                        <p:cTn id="22" dur="500"/>
                                        <p:tgtEl>
                                          <p:spTgt spid="2498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9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Text Box 2"/>
          <p:cNvSpPr txBox="1">
            <a:spLocks noChangeArrowheads="1"/>
          </p:cNvSpPr>
          <p:nvPr/>
        </p:nvSpPr>
        <p:spPr bwMode="auto">
          <a:xfrm>
            <a:off x="304800" y="538163"/>
            <a:ext cx="8534400" cy="946150"/>
          </a:xfrm>
          <a:prstGeom prst="rect">
            <a:avLst/>
          </a:prstGeom>
          <a:noFill/>
          <a:ln w="19050">
            <a:noFill/>
            <a:miter lim="800000"/>
            <a:headEnd/>
            <a:tailEnd type="none" w="med" len="lg"/>
          </a:ln>
        </p:spPr>
        <p:txBody>
          <a:bodyPr>
            <a:spAutoFit/>
          </a:bodyPr>
          <a:lstStyle/>
          <a:p>
            <a:pPr>
              <a:spcBef>
                <a:spcPct val="50000"/>
              </a:spcBef>
            </a:pPr>
            <a:r>
              <a:rPr kumimoji="1" lang="zh-CN" altLang="en-US" sz="2800" b="1">
                <a:solidFill>
                  <a:srgbClr val="FF3300"/>
                </a:solidFill>
                <a:latin typeface="Century Schoolbook"/>
              </a:rPr>
              <a:t>例</a:t>
            </a:r>
            <a:r>
              <a:rPr kumimoji="1" lang="en-US" altLang="zh-CN" sz="2800">
                <a:solidFill>
                  <a:srgbClr val="FF3300"/>
                </a:solidFill>
                <a:latin typeface="Century Schoolbook"/>
              </a:rPr>
              <a:t>1</a:t>
            </a:r>
            <a:r>
              <a:rPr kumimoji="1" lang="zh-CN" altLang="en-US" sz="2800" b="1">
                <a:solidFill>
                  <a:srgbClr val="FF3300"/>
                </a:solidFill>
                <a:latin typeface="Century Schoolbook"/>
              </a:rPr>
              <a:t>：</a:t>
            </a:r>
            <a:r>
              <a:rPr kumimoji="1" lang="zh-CN" altLang="en-US" sz="2800" b="1">
                <a:solidFill>
                  <a:schemeClr val="accent2"/>
                </a:solidFill>
                <a:latin typeface="Times New Roman" pitchFamily="18" charset="0"/>
              </a:rPr>
              <a:t>再以绕长为 </a:t>
            </a:r>
            <a:r>
              <a:rPr kumimoji="1" lang="en-US" altLang="zh-CN" sz="2800" i="1">
                <a:solidFill>
                  <a:schemeClr val="accent2"/>
                </a:solidFill>
                <a:latin typeface="Century Schoolbook"/>
              </a:rPr>
              <a:t>l</a:t>
            </a:r>
            <a:r>
              <a:rPr kumimoji="1" lang="zh-CN" altLang="en-US" sz="2800" b="1">
                <a:solidFill>
                  <a:schemeClr val="accent2"/>
                </a:solidFill>
                <a:latin typeface="Times New Roman" pitchFamily="18" charset="0"/>
              </a:rPr>
              <a:t>、质量为 </a:t>
            </a:r>
            <a:r>
              <a:rPr kumimoji="1" lang="en-US" altLang="zh-CN" sz="2800" i="1">
                <a:solidFill>
                  <a:schemeClr val="accent2"/>
                </a:solidFill>
                <a:latin typeface="Century Schoolbook"/>
              </a:rPr>
              <a:t>m </a:t>
            </a:r>
            <a:r>
              <a:rPr kumimoji="1" lang="zh-CN" altLang="en-US" sz="2800" b="1">
                <a:solidFill>
                  <a:schemeClr val="accent2"/>
                </a:solidFill>
                <a:latin typeface="Times New Roman" pitchFamily="18" charset="0"/>
              </a:rPr>
              <a:t>的匀质细杆，绕细杆一端轴转动为例，利用平行轴定理计算转动惯量 </a:t>
            </a:r>
            <a:r>
              <a:rPr kumimoji="1" lang="en-US" altLang="zh-CN" sz="2800" i="1">
                <a:solidFill>
                  <a:schemeClr val="accent2"/>
                </a:solidFill>
                <a:latin typeface="Century Schoolbook"/>
              </a:rPr>
              <a:t>J </a:t>
            </a:r>
            <a:r>
              <a:rPr kumimoji="1" lang="zh-CN" altLang="en-US" sz="2800" b="1">
                <a:solidFill>
                  <a:schemeClr val="accent2"/>
                </a:solidFill>
                <a:latin typeface="Times New Roman" pitchFamily="18" charset="0"/>
              </a:rPr>
              <a:t>。</a:t>
            </a:r>
          </a:p>
        </p:txBody>
      </p:sp>
      <p:sp>
        <p:nvSpPr>
          <p:cNvPr id="230427" name="Text Box 3"/>
          <p:cNvSpPr txBox="1">
            <a:spLocks noChangeArrowheads="1"/>
          </p:cNvSpPr>
          <p:nvPr/>
        </p:nvSpPr>
        <p:spPr bwMode="auto">
          <a:xfrm>
            <a:off x="449263" y="1916113"/>
            <a:ext cx="5130800" cy="1160462"/>
          </a:xfrm>
          <a:prstGeom prst="rect">
            <a:avLst/>
          </a:prstGeom>
          <a:noFill/>
          <a:ln w="19050">
            <a:noFill/>
            <a:miter lim="800000"/>
            <a:headEnd/>
            <a:tailEnd type="none" w="med" len="lg"/>
          </a:ln>
        </p:spPr>
        <p:txBody>
          <a:bodyPr>
            <a:spAutoFit/>
          </a:bodyPr>
          <a:lstStyle/>
          <a:p>
            <a:pPr>
              <a:spcBef>
                <a:spcPct val="50000"/>
              </a:spcBef>
            </a:pPr>
            <a:r>
              <a:rPr kumimoji="1" lang="zh-CN" altLang="en-US" sz="2800" b="1">
                <a:solidFill>
                  <a:srgbClr val="FF3300"/>
                </a:solidFill>
                <a:latin typeface="Times New Roman" pitchFamily="18" charset="0"/>
              </a:rPr>
              <a:t>解：</a:t>
            </a:r>
            <a:r>
              <a:rPr kumimoji="1" lang="zh-CN" altLang="en-US" sz="2800" b="1">
                <a:latin typeface="Times New Roman" pitchFamily="18" charset="0"/>
              </a:rPr>
              <a:t>绕细杆质心的转动</a:t>
            </a:r>
          </a:p>
          <a:p>
            <a:pPr>
              <a:spcBef>
                <a:spcPct val="50000"/>
              </a:spcBef>
            </a:pPr>
            <a:r>
              <a:rPr kumimoji="1" lang="zh-CN" altLang="en-US" sz="2800" b="1">
                <a:latin typeface="Times New Roman" pitchFamily="18" charset="0"/>
              </a:rPr>
              <a:t>惯量为：</a:t>
            </a:r>
          </a:p>
        </p:txBody>
      </p:sp>
      <p:grpSp>
        <p:nvGrpSpPr>
          <p:cNvPr id="230404" name="Group 4"/>
          <p:cNvGrpSpPr>
            <a:grpSpLocks/>
          </p:cNvGrpSpPr>
          <p:nvPr/>
        </p:nvGrpSpPr>
        <p:grpSpPr bwMode="auto">
          <a:xfrm>
            <a:off x="4762500" y="2057400"/>
            <a:ext cx="3848100" cy="1600200"/>
            <a:chOff x="3000" y="1296"/>
            <a:chExt cx="2424" cy="1008"/>
          </a:xfrm>
        </p:grpSpPr>
        <p:sp>
          <p:nvSpPr>
            <p:cNvPr id="230435" name="Rectangle 5"/>
            <p:cNvSpPr>
              <a:spLocks noChangeArrowheads="1"/>
            </p:cNvSpPr>
            <p:nvPr/>
          </p:nvSpPr>
          <p:spPr bwMode="auto">
            <a:xfrm>
              <a:off x="3264" y="1728"/>
              <a:ext cx="2160" cy="96"/>
            </a:xfrm>
            <a:prstGeom prst="rect">
              <a:avLst/>
            </a:prstGeom>
            <a:gradFill rotWithShape="0">
              <a:gsLst>
                <a:gs pos="0">
                  <a:srgbClr val="767600"/>
                </a:gs>
                <a:gs pos="50000">
                  <a:srgbClr val="FFFF00"/>
                </a:gs>
                <a:gs pos="100000">
                  <a:srgbClr val="767600"/>
                </a:gs>
              </a:gsLst>
              <a:lin ang="5400000" scaled="1"/>
            </a:gradFill>
            <a:ln w="19050">
              <a:solidFill>
                <a:schemeClr val="tx1"/>
              </a:solidFill>
              <a:miter lim="800000"/>
              <a:headEnd/>
              <a:tailEnd type="none" w="med" len="lg"/>
            </a:ln>
          </p:spPr>
          <p:txBody>
            <a:bodyPr wrap="none" anchor="ctr"/>
            <a:lstStyle/>
            <a:p>
              <a:endParaRPr lang="zh-CN" altLang="en-US"/>
            </a:p>
          </p:txBody>
        </p:sp>
        <p:grpSp>
          <p:nvGrpSpPr>
            <p:cNvPr id="230436" name="Group 6"/>
            <p:cNvGrpSpPr>
              <a:grpSpLocks/>
            </p:cNvGrpSpPr>
            <p:nvPr/>
          </p:nvGrpSpPr>
          <p:grpSpPr bwMode="auto">
            <a:xfrm>
              <a:off x="3000" y="1296"/>
              <a:ext cx="991" cy="1008"/>
              <a:chOff x="3000" y="1296"/>
              <a:chExt cx="991" cy="1008"/>
            </a:xfrm>
          </p:grpSpPr>
          <p:sp>
            <p:nvSpPr>
              <p:cNvPr id="230437" name="Line 7"/>
              <p:cNvSpPr>
                <a:spLocks noChangeShapeType="1"/>
              </p:cNvSpPr>
              <p:nvPr/>
            </p:nvSpPr>
            <p:spPr bwMode="auto">
              <a:xfrm>
                <a:off x="3264" y="1296"/>
                <a:ext cx="0" cy="1008"/>
              </a:xfrm>
              <a:prstGeom prst="line">
                <a:avLst/>
              </a:prstGeom>
              <a:noFill/>
              <a:ln w="19050">
                <a:solidFill>
                  <a:schemeClr val="tx1"/>
                </a:solidFill>
                <a:prstDash val="lgDashDot"/>
                <a:round/>
                <a:headEnd/>
                <a:tailEnd type="none" w="med" len="lg"/>
              </a:ln>
            </p:spPr>
            <p:txBody>
              <a:bodyPr wrap="none" anchor="ctr"/>
              <a:lstStyle/>
              <a:p>
                <a:endParaRPr lang="zh-CN" altLang="en-US"/>
              </a:p>
            </p:txBody>
          </p:sp>
          <p:graphicFrame>
            <p:nvGraphicFramePr>
              <p:cNvPr id="230408" name="Object 8"/>
              <p:cNvGraphicFramePr>
                <a:graphicFrameLocks noChangeAspect="1"/>
              </p:cNvGraphicFramePr>
              <p:nvPr/>
            </p:nvGraphicFramePr>
            <p:xfrm>
              <a:off x="3456" y="1344"/>
              <a:ext cx="255" cy="183"/>
            </p:xfrm>
            <a:graphic>
              <a:graphicData uri="http://schemas.openxmlformats.org/presentationml/2006/ole">
                <mc:AlternateContent xmlns:mc="http://schemas.openxmlformats.org/markup-compatibility/2006">
                  <mc:Choice xmlns:v="urn:schemas-microsoft-com:vml" Requires="v">
                    <p:oleObj spid="_x0000_s230536" name="公式" r:id="rId4" imgW="406365" imgH="292164" progId="Equation.3">
                      <p:embed/>
                    </p:oleObj>
                  </mc:Choice>
                  <mc:Fallback>
                    <p:oleObj name="公式" r:id="rId4" imgW="406365" imgH="292164" progId="Equation.3">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6" y="1344"/>
                            <a:ext cx="255"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0409" name="Object 9"/>
              <p:cNvGraphicFramePr>
                <a:graphicFrameLocks noChangeAspect="1"/>
              </p:cNvGraphicFramePr>
              <p:nvPr/>
            </p:nvGraphicFramePr>
            <p:xfrm>
              <a:off x="3888" y="1296"/>
              <a:ext cx="103" cy="255"/>
            </p:xfrm>
            <a:graphic>
              <a:graphicData uri="http://schemas.openxmlformats.org/presentationml/2006/ole">
                <mc:AlternateContent xmlns:mc="http://schemas.openxmlformats.org/markup-compatibility/2006">
                  <mc:Choice xmlns:v="urn:schemas-microsoft-com:vml" Requires="v">
                    <p:oleObj spid="_x0000_s230537" name="公式" r:id="rId6" imgW="165202" imgH="406189" progId="Equation.3">
                      <p:embed/>
                    </p:oleObj>
                  </mc:Choice>
                  <mc:Fallback>
                    <p:oleObj name="公式" r:id="rId6" imgW="165202" imgH="406189" progId="Equation.3">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8" y="1296"/>
                            <a:ext cx="103"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0410" name="Object 10"/>
              <p:cNvGraphicFramePr>
                <a:graphicFrameLocks noChangeAspect="1"/>
              </p:cNvGraphicFramePr>
              <p:nvPr/>
            </p:nvGraphicFramePr>
            <p:xfrm>
              <a:off x="3000" y="1920"/>
              <a:ext cx="159" cy="183"/>
            </p:xfrm>
            <a:graphic>
              <a:graphicData uri="http://schemas.openxmlformats.org/presentationml/2006/ole">
                <mc:AlternateContent xmlns:mc="http://schemas.openxmlformats.org/markup-compatibility/2006">
                  <mc:Choice xmlns:v="urn:schemas-microsoft-com:vml" Requires="v">
                    <p:oleObj spid="_x0000_s230538" name="公式" r:id="rId8" imgW="254097" imgH="292164" progId="Equation.3">
                      <p:embed/>
                    </p:oleObj>
                  </mc:Choice>
                  <mc:Fallback>
                    <p:oleObj name="公式" r:id="rId8" imgW="254097" imgH="292164" progId="Equation.3">
                      <p:embed/>
                      <p:pic>
                        <p:nvPicPr>
                          <p:cNvPr id="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00" y="1920"/>
                            <a:ext cx="159"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0438" name="Arc 11"/>
              <p:cNvSpPr>
                <a:spLocks/>
              </p:cNvSpPr>
              <p:nvPr/>
            </p:nvSpPr>
            <p:spPr bwMode="auto">
              <a:xfrm flipH="1">
                <a:off x="3048" y="1519"/>
                <a:ext cx="384" cy="161"/>
              </a:xfrm>
              <a:custGeom>
                <a:avLst/>
                <a:gdLst>
                  <a:gd name="T0" fmla="*/ 0 w 43200"/>
                  <a:gd name="T1" fmla="*/ 0 h 38480"/>
                  <a:gd name="T2" fmla="*/ 0 w 43200"/>
                  <a:gd name="T3" fmla="*/ 0 h 38480"/>
                  <a:gd name="T4" fmla="*/ 0 w 43200"/>
                  <a:gd name="T5" fmla="*/ 0 h 38480"/>
                  <a:gd name="T6" fmla="*/ 0 60000 65536"/>
                  <a:gd name="T7" fmla="*/ 0 60000 65536"/>
                  <a:gd name="T8" fmla="*/ 0 60000 65536"/>
                  <a:gd name="T9" fmla="*/ 0 w 43200"/>
                  <a:gd name="T10" fmla="*/ 0 h 38480"/>
                  <a:gd name="T11" fmla="*/ 43200 w 43200"/>
                  <a:gd name="T12" fmla="*/ 38480 h 38480"/>
                </a:gdLst>
                <a:ahLst/>
                <a:cxnLst>
                  <a:cxn ang="T6">
                    <a:pos x="T0" y="T1"/>
                  </a:cxn>
                  <a:cxn ang="T7">
                    <a:pos x="T2" y="T3"/>
                  </a:cxn>
                  <a:cxn ang="T8">
                    <a:pos x="T4" y="T5"/>
                  </a:cxn>
                </a:cxnLst>
                <a:rect l="T9" t="T10" r="T11" b="T12"/>
                <a:pathLst>
                  <a:path w="43200" h="38480" fill="none" extrusionOk="0">
                    <a:moveTo>
                      <a:pt x="35076" y="0"/>
                    </a:moveTo>
                    <a:cubicBezTo>
                      <a:pt x="40210" y="4098"/>
                      <a:pt x="43200" y="10310"/>
                      <a:pt x="43200" y="16880"/>
                    </a:cubicBezTo>
                    <a:cubicBezTo>
                      <a:pt x="43200" y="28809"/>
                      <a:pt x="33529" y="38480"/>
                      <a:pt x="21600" y="38480"/>
                    </a:cubicBezTo>
                    <a:cubicBezTo>
                      <a:pt x="9670" y="38480"/>
                      <a:pt x="0" y="28809"/>
                      <a:pt x="0" y="16880"/>
                    </a:cubicBezTo>
                    <a:cubicBezTo>
                      <a:pt x="-1" y="11614"/>
                      <a:pt x="1923" y="6530"/>
                      <a:pt x="5407" y="2583"/>
                    </a:cubicBezTo>
                  </a:path>
                  <a:path w="43200" h="38480" stroke="0" extrusionOk="0">
                    <a:moveTo>
                      <a:pt x="35076" y="0"/>
                    </a:moveTo>
                    <a:cubicBezTo>
                      <a:pt x="40210" y="4098"/>
                      <a:pt x="43200" y="10310"/>
                      <a:pt x="43200" y="16880"/>
                    </a:cubicBezTo>
                    <a:cubicBezTo>
                      <a:pt x="43200" y="28809"/>
                      <a:pt x="33529" y="38480"/>
                      <a:pt x="21600" y="38480"/>
                    </a:cubicBezTo>
                    <a:cubicBezTo>
                      <a:pt x="9670" y="38480"/>
                      <a:pt x="0" y="28809"/>
                      <a:pt x="0" y="16880"/>
                    </a:cubicBezTo>
                    <a:cubicBezTo>
                      <a:pt x="-1" y="11614"/>
                      <a:pt x="1923" y="6530"/>
                      <a:pt x="5407" y="2583"/>
                    </a:cubicBezTo>
                    <a:lnTo>
                      <a:pt x="21600" y="16880"/>
                    </a:lnTo>
                    <a:close/>
                  </a:path>
                </a:pathLst>
              </a:custGeom>
              <a:noFill/>
              <a:ln w="19050">
                <a:solidFill>
                  <a:srgbClr val="FF3300"/>
                </a:solidFill>
                <a:round/>
                <a:headEnd/>
                <a:tailEnd type="stealth" w="med" len="lg"/>
              </a:ln>
            </p:spPr>
            <p:txBody>
              <a:bodyPr wrap="none" anchor="ctr"/>
              <a:lstStyle/>
              <a:p>
                <a:endParaRPr lang="zh-CN" altLang="en-US"/>
              </a:p>
            </p:txBody>
          </p:sp>
        </p:grpSp>
      </p:grpSp>
      <p:graphicFrame>
        <p:nvGraphicFramePr>
          <p:cNvPr id="230412" name="Object 12"/>
          <p:cNvGraphicFramePr>
            <a:graphicFrameLocks noChangeAspect="1"/>
          </p:cNvGraphicFramePr>
          <p:nvPr/>
        </p:nvGraphicFramePr>
        <p:xfrm>
          <a:off x="4953000" y="1600200"/>
          <a:ext cx="304800" cy="349250"/>
        </p:xfrm>
        <a:graphic>
          <a:graphicData uri="http://schemas.openxmlformats.org/presentationml/2006/ole">
            <mc:AlternateContent xmlns:mc="http://schemas.openxmlformats.org/markup-compatibility/2006">
              <mc:Choice xmlns:v="urn:schemas-microsoft-com:vml" Requires="v">
                <p:oleObj spid="_x0000_s230539" name="公式" r:id="rId10" imgW="355609" imgH="406365" progId="Equation.3">
                  <p:embed/>
                </p:oleObj>
              </mc:Choice>
              <mc:Fallback>
                <p:oleObj name="公式" r:id="rId10" imgW="355609" imgH="406365" progId="Equation.3">
                  <p:embed/>
                  <p:pic>
                    <p:nvPicPr>
                      <p:cNvPr id="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53000" y="1600200"/>
                        <a:ext cx="304800"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0413" name="Object 13"/>
          <p:cNvGraphicFramePr>
            <a:graphicFrameLocks noChangeAspect="1"/>
          </p:cNvGraphicFramePr>
          <p:nvPr/>
        </p:nvGraphicFramePr>
        <p:xfrm>
          <a:off x="6858000" y="1600200"/>
          <a:ext cx="458788" cy="469900"/>
        </p:xfrm>
        <a:graphic>
          <a:graphicData uri="http://schemas.openxmlformats.org/presentationml/2006/ole">
            <mc:AlternateContent xmlns:mc="http://schemas.openxmlformats.org/markup-compatibility/2006">
              <mc:Choice xmlns:v="urn:schemas-microsoft-com:vml" Requires="v">
                <p:oleObj spid="_x0000_s230540" name="公式" r:id="rId12" imgW="533486" imgH="546180" progId="Equation.3">
                  <p:embed/>
                </p:oleObj>
              </mc:Choice>
              <mc:Fallback>
                <p:oleObj name="公式" r:id="rId12" imgW="533486" imgH="546180" progId="Equation.3">
                  <p:embed/>
                  <p:pic>
                    <p:nvPicPr>
                      <p:cNvPr id="0"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58000" y="1600200"/>
                        <a:ext cx="458788"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0414" name="Object 14"/>
          <p:cNvGraphicFramePr>
            <a:graphicFrameLocks noChangeAspect="1"/>
          </p:cNvGraphicFramePr>
          <p:nvPr/>
        </p:nvGraphicFramePr>
        <p:xfrm>
          <a:off x="7010400" y="3048000"/>
          <a:ext cx="304800" cy="349250"/>
        </p:xfrm>
        <a:graphic>
          <a:graphicData uri="http://schemas.openxmlformats.org/presentationml/2006/ole">
            <mc:AlternateContent xmlns:mc="http://schemas.openxmlformats.org/markup-compatibility/2006">
              <mc:Choice xmlns:v="urn:schemas-microsoft-com:vml" Requires="v">
                <p:oleObj spid="_x0000_s230541" name="公式" r:id="rId14" imgW="355609" imgH="406365" progId="Equation.3">
                  <p:embed/>
                </p:oleObj>
              </mc:Choice>
              <mc:Fallback>
                <p:oleObj name="公式" r:id="rId14" imgW="355609" imgH="406365" progId="Equation.3">
                  <p:embed/>
                  <p:pic>
                    <p:nvPicPr>
                      <p:cNvPr id="0" name="Picture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10400" y="3048000"/>
                        <a:ext cx="304800"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30415" name="Group 15"/>
          <p:cNvGrpSpPr>
            <a:grpSpLocks/>
          </p:cNvGrpSpPr>
          <p:nvPr/>
        </p:nvGrpSpPr>
        <p:grpSpPr bwMode="auto">
          <a:xfrm>
            <a:off x="6858000" y="2057400"/>
            <a:ext cx="76200" cy="1600200"/>
            <a:chOff x="4320" y="1296"/>
            <a:chExt cx="48" cy="1008"/>
          </a:xfrm>
        </p:grpSpPr>
        <p:sp>
          <p:nvSpPr>
            <p:cNvPr id="230433" name="Line 16"/>
            <p:cNvSpPr>
              <a:spLocks noChangeShapeType="1"/>
            </p:cNvSpPr>
            <p:nvPr/>
          </p:nvSpPr>
          <p:spPr bwMode="auto">
            <a:xfrm>
              <a:off x="4344" y="1296"/>
              <a:ext cx="0" cy="1008"/>
            </a:xfrm>
            <a:prstGeom prst="line">
              <a:avLst/>
            </a:prstGeom>
            <a:noFill/>
            <a:ln w="19050">
              <a:solidFill>
                <a:schemeClr val="tx1"/>
              </a:solidFill>
              <a:prstDash val="lgDashDot"/>
              <a:round/>
              <a:headEnd/>
              <a:tailEnd type="none" w="med" len="lg"/>
            </a:ln>
          </p:spPr>
          <p:txBody>
            <a:bodyPr wrap="none" anchor="ctr"/>
            <a:lstStyle/>
            <a:p>
              <a:endParaRPr lang="zh-CN" altLang="en-US"/>
            </a:p>
          </p:txBody>
        </p:sp>
        <p:sp>
          <p:nvSpPr>
            <p:cNvPr id="230434" name="Oval 17"/>
            <p:cNvSpPr>
              <a:spLocks noChangeArrowheads="1"/>
            </p:cNvSpPr>
            <p:nvPr/>
          </p:nvSpPr>
          <p:spPr bwMode="auto">
            <a:xfrm>
              <a:off x="4320" y="1752"/>
              <a:ext cx="48" cy="48"/>
            </a:xfrm>
            <a:prstGeom prst="ellipse">
              <a:avLst/>
            </a:prstGeom>
            <a:solidFill>
              <a:schemeClr val="accent1"/>
            </a:solidFill>
            <a:ln w="19050">
              <a:solidFill>
                <a:schemeClr val="tx1"/>
              </a:solidFill>
              <a:round/>
              <a:headEnd/>
              <a:tailEnd type="none" w="med" len="lg"/>
            </a:ln>
          </p:spPr>
          <p:txBody>
            <a:bodyPr wrap="none" anchor="ctr"/>
            <a:lstStyle/>
            <a:p>
              <a:endParaRPr lang="zh-CN" altLang="en-US"/>
            </a:p>
          </p:txBody>
        </p:sp>
      </p:grpSp>
      <p:graphicFrame>
        <p:nvGraphicFramePr>
          <p:cNvPr id="230418" name="Object 18"/>
          <p:cNvGraphicFramePr>
            <a:graphicFrameLocks noChangeAspect="1"/>
          </p:cNvGraphicFramePr>
          <p:nvPr/>
        </p:nvGraphicFramePr>
        <p:xfrm>
          <a:off x="1979613" y="2565400"/>
          <a:ext cx="2160587" cy="996950"/>
        </p:xfrm>
        <a:graphic>
          <a:graphicData uri="http://schemas.openxmlformats.org/presentationml/2006/ole">
            <mc:AlternateContent xmlns:mc="http://schemas.openxmlformats.org/markup-compatibility/2006">
              <mc:Choice xmlns:v="urn:schemas-microsoft-com:vml" Requires="v">
                <p:oleObj spid="_x0000_s230542" name="公式" r:id="rId16" imgW="2286000" imgH="1054080" progId="Equation.3">
                  <p:embed/>
                </p:oleObj>
              </mc:Choice>
              <mc:Fallback>
                <p:oleObj name="公式" r:id="rId16" imgW="2286000" imgH="1054080" progId="Equation.3">
                  <p:embed/>
                  <p:pic>
                    <p:nvPicPr>
                      <p:cNvPr id="0" name="Picture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79613" y="2565400"/>
                        <a:ext cx="2160587"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0419" name="Text Box 19"/>
          <p:cNvSpPr txBox="1">
            <a:spLocks noChangeArrowheads="1"/>
          </p:cNvSpPr>
          <p:nvPr/>
        </p:nvSpPr>
        <p:spPr bwMode="auto">
          <a:xfrm>
            <a:off x="468313" y="4076700"/>
            <a:ext cx="4953000" cy="519113"/>
          </a:xfrm>
          <a:prstGeom prst="rect">
            <a:avLst/>
          </a:prstGeom>
          <a:noFill/>
          <a:ln w="19050">
            <a:noFill/>
            <a:miter lim="800000"/>
            <a:headEnd/>
            <a:tailEnd type="none" w="med" len="lg"/>
          </a:ln>
        </p:spPr>
        <p:txBody>
          <a:bodyPr>
            <a:spAutoFit/>
          </a:bodyPr>
          <a:lstStyle/>
          <a:p>
            <a:pPr>
              <a:spcBef>
                <a:spcPct val="50000"/>
              </a:spcBef>
            </a:pPr>
            <a:r>
              <a:rPr kumimoji="1" lang="zh-CN" altLang="en-US" sz="2800" b="1">
                <a:latin typeface="Times New Roman" pitchFamily="18" charset="0"/>
              </a:rPr>
              <a:t>绕杆的一端转动惯量为</a:t>
            </a:r>
          </a:p>
        </p:txBody>
      </p:sp>
      <p:graphicFrame>
        <p:nvGraphicFramePr>
          <p:cNvPr id="230420" name="Object 20"/>
          <p:cNvGraphicFramePr>
            <a:graphicFrameLocks noChangeAspect="1"/>
          </p:cNvGraphicFramePr>
          <p:nvPr/>
        </p:nvGraphicFramePr>
        <p:xfrm>
          <a:off x="4941888" y="4076700"/>
          <a:ext cx="2654300" cy="582613"/>
        </p:xfrm>
        <a:graphic>
          <a:graphicData uri="http://schemas.openxmlformats.org/presentationml/2006/ole">
            <mc:AlternateContent xmlns:mc="http://schemas.openxmlformats.org/markup-compatibility/2006">
              <mc:Choice xmlns:v="urn:schemas-microsoft-com:vml" Requires="v">
                <p:oleObj spid="_x0000_s230543" name="公式" r:id="rId18" imgW="2654280" imgH="583920" progId="Equation.3">
                  <p:embed/>
                </p:oleObj>
              </mc:Choice>
              <mc:Fallback>
                <p:oleObj name="公式" r:id="rId18" imgW="2654280" imgH="583920" progId="Equation.3">
                  <p:embed/>
                  <p:pic>
                    <p:nvPicPr>
                      <p:cNvPr id="0" name="Picture 2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941888" y="4076700"/>
                        <a:ext cx="2654300" cy="582613"/>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0421" name="Object 21"/>
          <p:cNvGraphicFramePr>
            <a:graphicFrameLocks noChangeAspect="1"/>
          </p:cNvGraphicFramePr>
          <p:nvPr/>
        </p:nvGraphicFramePr>
        <p:xfrm>
          <a:off x="468313" y="5013325"/>
          <a:ext cx="3455987" cy="1119188"/>
        </p:xfrm>
        <a:graphic>
          <a:graphicData uri="http://schemas.openxmlformats.org/presentationml/2006/ole">
            <mc:AlternateContent xmlns:mc="http://schemas.openxmlformats.org/markup-compatibility/2006">
              <mc:Choice xmlns:v="urn:schemas-microsoft-com:vml" Requires="v">
                <p:oleObj spid="_x0000_s230544" name="公式" r:id="rId20" imgW="3784320" imgH="1231560" progId="Equation.3">
                  <p:embed/>
                </p:oleObj>
              </mc:Choice>
              <mc:Fallback>
                <p:oleObj name="公式" r:id="rId20" imgW="3784320" imgH="1231560" progId="Equation.3">
                  <p:embed/>
                  <p:pic>
                    <p:nvPicPr>
                      <p:cNvPr id="0" name="Picture 2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68313" y="5013325"/>
                        <a:ext cx="3455987"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Lst>
                    </p:spPr>
                  </p:pic>
                </p:oleObj>
              </mc:Fallback>
            </mc:AlternateContent>
          </a:graphicData>
        </a:graphic>
      </p:graphicFrame>
      <p:sp>
        <p:nvSpPr>
          <p:cNvPr id="230422" name="Line 22"/>
          <p:cNvSpPr>
            <a:spLocks noChangeShapeType="1"/>
          </p:cNvSpPr>
          <p:nvPr/>
        </p:nvSpPr>
        <p:spPr bwMode="auto">
          <a:xfrm>
            <a:off x="5181600" y="3352800"/>
            <a:ext cx="1676400" cy="0"/>
          </a:xfrm>
          <a:prstGeom prst="line">
            <a:avLst/>
          </a:prstGeom>
          <a:noFill/>
          <a:ln w="19050">
            <a:solidFill>
              <a:schemeClr val="tx1"/>
            </a:solidFill>
            <a:round/>
            <a:headEnd type="stealth" w="med" len="lg"/>
            <a:tailEnd type="stealth" w="med" len="lg"/>
          </a:ln>
        </p:spPr>
        <p:txBody>
          <a:bodyPr wrap="none" anchor="ctr"/>
          <a:lstStyle/>
          <a:p>
            <a:endParaRPr lang="zh-CN" altLang="en-US"/>
          </a:p>
        </p:txBody>
      </p:sp>
      <p:graphicFrame>
        <p:nvGraphicFramePr>
          <p:cNvPr id="230423" name="Object 23"/>
          <p:cNvGraphicFramePr>
            <a:graphicFrameLocks noChangeAspect="1"/>
          </p:cNvGraphicFramePr>
          <p:nvPr/>
        </p:nvGraphicFramePr>
        <p:xfrm>
          <a:off x="5715000" y="3429000"/>
          <a:ext cx="671513" cy="404813"/>
        </p:xfrm>
        <a:graphic>
          <a:graphicData uri="http://schemas.openxmlformats.org/presentationml/2006/ole">
            <mc:AlternateContent xmlns:mc="http://schemas.openxmlformats.org/markup-compatibility/2006">
              <mc:Choice xmlns:v="urn:schemas-microsoft-com:vml" Requires="v">
                <p:oleObj spid="_x0000_s230545" name="公式" r:id="rId22" imgW="672833" imgH="406365" progId="Equation.3">
                  <p:embed/>
                </p:oleObj>
              </mc:Choice>
              <mc:Fallback>
                <p:oleObj name="公式" r:id="rId22" imgW="672833" imgH="406365" progId="Equation.3">
                  <p:embed/>
                  <p:pic>
                    <p:nvPicPr>
                      <p:cNvPr id="0" name="Picture 2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715000" y="3429000"/>
                        <a:ext cx="671513"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0424" name="Text Box 24"/>
          <p:cNvSpPr txBox="1">
            <a:spLocks noChangeArrowheads="1"/>
          </p:cNvSpPr>
          <p:nvPr/>
        </p:nvSpPr>
        <p:spPr bwMode="auto">
          <a:xfrm>
            <a:off x="5795963" y="5300663"/>
            <a:ext cx="3101975" cy="641350"/>
          </a:xfrm>
          <a:prstGeom prst="rect">
            <a:avLst/>
          </a:prstGeom>
          <a:noFill/>
          <a:ln w="19050">
            <a:noFill/>
            <a:miter lim="800000"/>
            <a:headEnd/>
            <a:tailEnd type="none" w="med" len="lg"/>
          </a:ln>
        </p:spPr>
        <p:txBody>
          <a:bodyPr>
            <a:spAutoFit/>
          </a:bodyPr>
          <a:lstStyle/>
          <a:p>
            <a:pPr>
              <a:spcBef>
                <a:spcPct val="50000"/>
              </a:spcBef>
            </a:pPr>
            <a:r>
              <a:rPr kumimoji="1" lang="zh-CN" altLang="en-US" sz="3600" b="1">
                <a:solidFill>
                  <a:schemeClr val="accent2"/>
                </a:solidFill>
                <a:latin typeface="Times New Roman" pitchFamily="18" charset="0"/>
              </a:rPr>
              <a:t>结果与前相同</a:t>
            </a:r>
          </a:p>
        </p:txBody>
      </p:sp>
      <p:graphicFrame>
        <p:nvGraphicFramePr>
          <p:cNvPr id="230425" name="Object 25"/>
          <p:cNvGraphicFramePr>
            <a:graphicFrameLocks noChangeAspect="1"/>
          </p:cNvGraphicFramePr>
          <p:nvPr/>
        </p:nvGraphicFramePr>
        <p:xfrm>
          <a:off x="3995738" y="5084763"/>
          <a:ext cx="1296987" cy="969962"/>
        </p:xfrm>
        <a:graphic>
          <a:graphicData uri="http://schemas.openxmlformats.org/presentationml/2006/ole">
            <mc:AlternateContent xmlns:mc="http://schemas.openxmlformats.org/markup-compatibility/2006">
              <mc:Choice xmlns:v="urn:schemas-microsoft-com:vml" Requires="v">
                <p:oleObj spid="_x0000_s230546" name="公式" r:id="rId24" imgW="1410017" imgH="1054417" progId="Equation.3">
                  <p:embed/>
                </p:oleObj>
              </mc:Choice>
              <mc:Fallback>
                <p:oleObj name="公式" r:id="rId24" imgW="1410017" imgH="1054417" progId="Equation.3">
                  <p:embed/>
                  <p:pic>
                    <p:nvPicPr>
                      <p:cNvPr id="0" name="Picture 2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995738" y="5084763"/>
                        <a:ext cx="1296987" cy="96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iterate type="lt">
                                    <p:tmPct val="100000"/>
                                  </p:iterate>
                                  <p:childTnLst>
                                    <p:set>
                                      <p:cBhvr>
                                        <p:cTn id="6" dur="1" fill="hold">
                                          <p:stCondLst>
                                            <p:cond delay="0"/>
                                          </p:stCondLst>
                                        </p:cTn>
                                        <p:tgtEl>
                                          <p:spTgt spid="230402"/>
                                        </p:tgtEl>
                                        <p:attrNameLst>
                                          <p:attrName>style.visibility</p:attrName>
                                        </p:attrNameLst>
                                      </p:cBhvr>
                                      <p:to>
                                        <p:strVal val="visible"/>
                                      </p:to>
                                    </p:set>
                                    <p:anim calcmode="lin" valueType="num">
                                      <p:cBhvr>
                                        <p:cTn id="7" dur="75" fill="hold"/>
                                        <p:tgtEl>
                                          <p:spTgt spid="230402"/>
                                        </p:tgtEl>
                                        <p:attrNameLst>
                                          <p:attrName>ppt_w</p:attrName>
                                        </p:attrNameLst>
                                      </p:cBhvr>
                                      <p:tavLst>
                                        <p:tav tm="0">
                                          <p:val>
                                            <p:strVal val="4/3*#ppt_w"/>
                                          </p:val>
                                        </p:tav>
                                        <p:tav tm="100000">
                                          <p:val>
                                            <p:strVal val="#ppt_w"/>
                                          </p:val>
                                        </p:tav>
                                      </p:tavLst>
                                    </p:anim>
                                    <p:anim calcmode="lin" valueType="num">
                                      <p:cBhvr>
                                        <p:cTn id="8" dur="75" fill="hold"/>
                                        <p:tgtEl>
                                          <p:spTgt spid="23040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230404"/>
                                        </p:tgtEl>
                                        <p:attrNameLst>
                                          <p:attrName>style.visibility</p:attrName>
                                        </p:attrNameLst>
                                      </p:cBhvr>
                                      <p:to>
                                        <p:strVal val="visible"/>
                                      </p:to>
                                    </p:set>
                                    <p:anim calcmode="lin" valueType="num">
                                      <p:cBhvr>
                                        <p:cTn id="13" dur="500" fill="hold"/>
                                        <p:tgtEl>
                                          <p:spTgt spid="230404"/>
                                        </p:tgtEl>
                                        <p:attrNameLst>
                                          <p:attrName>ppt_w</p:attrName>
                                        </p:attrNameLst>
                                      </p:cBhvr>
                                      <p:tavLst>
                                        <p:tav tm="0">
                                          <p:val>
                                            <p:fltVal val="0"/>
                                          </p:val>
                                        </p:tav>
                                        <p:tav tm="100000">
                                          <p:val>
                                            <p:strVal val="#ppt_w"/>
                                          </p:val>
                                        </p:tav>
                                      </p:tavLst>
                                    </p:anim>
                                    <p:anim calcmode="lin" valueType="num">
                                      <p:cBhvr>
                                        <p:cTn id="14" dur="500" fill="hold"/>
                                        <p:tgtEl>
                                          <p:spTgt spid="230404"/>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32" fill="hold" nodeType="clickEffect">
                                  <p:stCondLst>
                                    <p:cond delay="0"/>
                                  </p:stCondLst>
                                  <p:childTnLst>
                                    <p:set>
                                      <p:cBhvr>
                                        <p:cTn id="18" dur="1" fill="hold">
                                          <p:stCondLst>
                                            <p:cond delay="0"/>
                                          </p:stCondLst>
                                        </p:cTn>
                                        <p:tgtEl>
                                          <p:spTgt spid="230412"/>
                                        </p:tgtEl>
                                        <p:attrNameLst>
                                          <p:attrName>style.visibility</p:attrName>
                                        </p:attrNameLst>
                                      </p:cBhvr>
                                      <p:to>
                                        <p:strVal val="visible"/>
                                      </p:to>
                                    </p:set>
                                    <p:anim calcmode="lin" valueType="num">
                                      <p:cBhvr>
                                        <p:cTn id="19" dur="500" fill="hold"/>
                                        <p:tgtEl>
                                          <p:spTgt spid="230412"/>
                                        </p:tgtEl>
                                        <p:attrNameLst>
                                          <p:attrName>ppt_w</p:attrName>
                                        </p:attrNameLst>
                                      </p:cBhvr>
                                      <p:tavLst>
                                        <p:tav tm="0">
                                          <p:val>
                                            <p:strVal val="4*#ppt_w"/>
                                          </p:val>
                                        </p:tav>
                                        <p:tav tm="100000">
                                          <p:val>
                                            <p:strVal val="#ppt_w"/>
                                          </p:val>
                                        </p:tav>
                                      </p:tavLst>
                                    </p:anim>
                                    <p:anim calcmode="lin" valueType="num">
                                      <p:cBhvr>
                                        <p:cTn id="20" dur="500" fill="hold"/>
                                        <p:tgtEl>
                                          <p:spTgt spid="230412"/>
                                        </p:tgtEl>
                                        <p:attrNameLst>
                                          <p:attrName>ppt_h</p:attrName>
                                        </p:attrNameLst>
                                      </p:cBhvr>
                                      <p:tavLst>
                                        <p:tav tm="0">
                                          <p:val>
                                            <p:strVal val="4*#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230415"/>
                                        </p:tgtEl>
                                        <p:attrNameLst>
                                          <p:attrName>style.visibility</p:attrName>
                                        </p:attrNameLst>
                                      </p:cBhvr>
                                      <p:to>
                                        <p:strVal val="visible"/>
                                      </p:to>
                                    </p:set>
                                    <p:animEffect transition="in" filter="wipe(up)">
                                      <p:cBhvr>
                                        <p:cTn id="25" dur="500"/>
                                        <p:tgtEl>
                                          <p:spTgt spid="23041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288" fill="hold" nodeType="clickEffect">
                                  <p:stCondLst>
                                    <p:cond delay="0"/>
                                  </p:stCondLst>
                                  <p:childTnLst>
                                    <p:set>
                                      <p:cBhvr>
                                        <p:cTn id="29" dur="1" fill="hold">
                                          <p:stCondLst>
                                            <p:cond delay="0"/>
                                          </p:stCondLst>
                                        </p:cTn>
                                        <p:tgtEl>
                                          <p:spTgt spid="230414"/>
                                        </p:tgtEl>
                                        <p:attrNameLst>
                                          <p:attrName>style.visibility</p:attrName>
                                        </p:attrNameLst>
                                      </p:cBhvr>
                                      <p:to>
                                        <p:strVal val="visible"/>
                                      </p:to>
                                    </p:set>
                                    <p:anim calcmode="lin" valueType="num">
                                      <p:cBhvr>
                                        <p:cTn id="30" dur="500" fill="hold"/>
                                        <p:tgtEl>
                                          <p:spTgt spid="230414"/>
                                        </p:tgtEl>
                                        <p:attrNameLst>
                                          <p:attrName>ppt_w</p:attrName>
                                        </p:attrNameLst>
                                      </p:cBhvr>
                                      <p:tavLst>
                                        <p:tav tm="0">
                                          <p:val>
                                            <p:strVal val="4/3*#ppt_w"/>
                                          </p:val>
                                        </p:tav>
                                        <p:tav tm="100000">
                                          <p:val>
                                            <p:strVal val="#ppt_w"/>
                                          </p:val>
                                        </p:tav>
                                      </p:tavLst>
                                    </p:anim>
                                    <p:anim calcmode="lin" valueType="num">
                                      <p:cBhvr>
                                        <p:cTn id="31" dur="500" fill="hold"/>
                                        <p:tgtEl>
                                          <p:spTgt spid="230414"/>
                                        </p:tgtEl>
                                        <p:attrNameLst>
                                          <p:attrName>ppt_h</p:attrName>
                                        </p:attrNameLst>
                                      </p:cBhvr>
                                      <p:tavLst>
                                        <p:tav tm="0">
                                          <p:val>
                                            <p:strVal val="4/3*#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3" presetClass="entr" presetSubtype="32" fill="hold" nodeType="clickEffect">
                                  <p:stCondLst>
                                    <p:cond delay="0"/>
                                  </p:stCondLst>
                                  <p:childTnLst>
                                    <p:set>
                                      <p:cBhvr>
                                        <p:cTn id="35" dur="1" fill="hold">
                                          <p:stCondLst>
                                            <p:cond delay="0"/>
                                          </p:stCondLst>
                                        </p:cTn>
                                        <p:tgtEl>
                                          <p:spTgt spid="230413"/>
                                        </p:tgtEl>
                                        <p:attrNameLst>
                                          <p:attrName>style.visibility</p:attrName>
                                        </p:attrNameLst>
                                      </p:cBhvr>
                                      <p:to>
                                        <p:strVal val="visible"/>
                                      </p:to>
                                    </p:set>
                                    <p:anim calcmode="lin" valueType="num">
                                      <p:cBhvr>
                                        <p:cTn id="36" dur="500" fill="hold"/>
                                        <p:tgtEl>
                                          <p:spTgt spid="230413"/>
                                        </p:tgtEl>
                                        <p:attrNameLst>
                                          <p:attrName>ppt_w</p:attrName>
                                        </p:attrNameLst>
                                      </p:cBhvr>
                                      <p:tavLst>
                                        <p:tav tm="0">
                                          <p:val>
                                            <p:strVal val="4*#ppt_w"/>
                                          </p:val>
                                        </p:tav>
                                        <p:tav tm="100000">
                                          <p:val>
                                            <p:strVal val="#ppt_w"/>
                                          </p:val>
                                        </p:tav>
                                      </p:tavLst>
                                    </p:anim>
                                    <p:anim calcmode="lin" valueType="num">
                                      <p:cBhvr>
                                        <p:cTn id="37" dur="500" fill="hold"/>
                                        <p:tgtEl>
                                          <p:spTgt spid="230413"/>
                                        </p:tgtEl>
                                        <p:attrNameLst>
                                          <p:attrName>ppt_h</p:attrName>
                                        </p:attrNameLst>
                                      </p:cBhvr>
                                      <p:tavLst>
                                        <p:tav tm="0">
                                          <p:val>
                                            <p:strVal val="4*#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230422"/>
                                        </p:tgtEl>
                                        <p:attrNameLst>
                                          <p:attrName>style.visibility</p:attrName>
                                        </p:attrNameLst>
                                      </p:cBhvr>
                                      <p:to>
                                        <p:strVal val="visible"/>
                                      </p:to>
                                    </p:set>
                                    <p:animEffect transition="in" filter="barn(outVertical)">
                                      <p:cBhvr>
                                        <p:cTn id="42" dur="500"/>
                                        <p:tgtEl>
                                          <p:spTgt spid="230422"/>
                                        </p:tgtEl>
                                      </p:cBhvr>
                                    </p:animEffect>
                                  </p:childTnLst>
                                </p:cTn>
                              </p:par>
                            </p:childTnLst>
                          </p:cTn>
                        </p:par>
                      </p:childTnLst>
                    </p:cTn>
                  </p:par>
                  <p:par>
                    <p:cTn id="43" fill="hold">
                      <p:stCondLst>
                        <p:cond delay="indefinite"/>
                      </p:stCondLst>
                      <p:childTnLst>
                        <p:par>
                          <p:cTn id="44" fill="hold">
                            <p:stCondLst>
                              <p:cond delay="0"/>
                            </p:stCondLst>
                            <p:childTnLst>
                              <p:par>
                                <p:cTn id="45" presetID="23" presetClass="entr" presetSubtype="288" fill="hold" nodeType="clickEffect">
                                  <p:stCondLst>
                                    <p:cond delay="0"/>
                                  </p:stCondLst>
                                  <p:childTnLst>
                                    <p:set>
                                      <p:cBhvr>
                                        <p:cTn id="46" dur="1" fill="hold">
                                          <p:stCondLst>
                                            <p:cond delay="0"/>
                                          </p:stCondLst>
                                        </p:cTn>
                                        <p:tgtEl>
                                          <p:spTgt spid="230423"/>
                                        </p:tgtEl>
                                        <p:attrNameLst>
                                          <p:attrName>style.visibility</p:attrName>
                                        </p:attrNameLst>
                                      </p:cBhvr>
                                      <p:to>
                                        <p:strVal val="visible"/>
                                      </p:to>
                                    </p:set>
                                    <p:anim calcmode="lin" valueType="num">
                                      <p:cBhvr>
                                        <p:cTn id="47" dur="500" fill="hold"/>
                                        <p:tgtEl>
                                          <p:spTgt spid="230423"/>
                                        </p:tgtEl>
                                        <p:attrNameLst>
                                          <p:attrName>ppt_w</p:attrName>
                                        </p:attrNameLst>
                                      </p:cBhvr>
                                      <p:tavLst>
                                        <p:tav tm="0">
                                          <p:val>
                                            <p:strVal val="4/3*#ppt_w"/>
                                          </p:val>
                                        </p:tav>
                                        <p:tav tm="100000">
                                          <p:val>
                                            <p:strVal val="#ppt_w"/>
                                          </p:val>
                                        </p:tav>
                                      </p:tavLst>
                                    </p:anim>
                                    <p:anim calcmode="lin" valueType="num">
                                      <p:cBhvr>
                                        <p:cTn id="48" dur="500" fill="hold"/>
                                        <p:tgtEl>
                                          <p:spTgt spid="230423"/>
                                        </p:tgtEl>
                                        <p:attrNameLst>
                                          <p:attrName>ppt_h</p:attrName>
                                        </p:attrNameLst>
                                      </p:cBhvr>
                                      <p:tavLst>
                                        <p:tav tm="0">
                                          <p:val>
                                            <p:strVal val="4/3*#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iterate type="lt">
                                    <p:tmPct val="100000"/>
                                  </p:iterate>
                                  <p:childTnLst>
                                    <p:set>
                                      <p:cBhvr>
                                        <p:cTn id="52" dur="1" fill="hold">
                                          <p:stCondLst>
                                            <p:cond delay="0"/>
                                          </p:stCondLst>
                                        </p:cTn>
                                        <p:tgtEl>
                                          <p:spTgt spid="230427"/>
                                        </p:tgtEl>
                                        <p:attrNameLst>
                                          <p:attrName>style.visibility</p:attrName>
                                        </p:attrNameLst>
                                      </p:cBhvr>
                                      <p:to>
                                        <p:strVal val="visible"/>
                                      </p:to>
                                    </p:set>
                                    <p:animEffect transition="in" filter="wipe(left)">
                                      <p:cBhvr>
                                        <p:cTn id="53" dur="75"/>
                                        <p:tgtEl>
                                          <p:spTgt spid="23042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30418"/>
                                        </p:tgtEl>
                                        <p:attrNameLst>
                                          <p:attrName>style.visibility</p:attrName>
                                        </p:attrNameLst>
                                      </p:cBhvr>
                                      <p:to>
                                        <p:strVal val="visible"/>
                                      </p:to>
                                    </p:set>
                                    <p:animEffect transition="in" filter="wipe(left)">
                                      <p:cBhvr>
                                        <p:cTn id="58" dur="500"/>
                                        <p:tgtEl>
                                          <p:spTgt spid="230418"/>
                                        </p:tgtEl>
                                      </p:cBhvr>
                                    </p:animEffect>
                                  </p:childTnLst>
                                </p:cTn>
                              </p:par>
                            </p:childTnLst>
                          </p:cTn>
                        </p:par>
                      </p:childTnLst>
                    </p:cTn>
                  </p:par>
                  <p:par>
                    <p:cTn id="59" fill="hold">
                      <p:stCondLst>
                        <p:cond delay="indefinite"/>
                      </p:stCondLst>
                      <p:childTnLst>
                        <p:par>
                          <p:cTn id="60" fill="hold">
                            <p:stCondLst>
                              <p:cond delay="0"/>
                            </p:stCondLst>
                            <p:childTnLst>
                              <p:par>
                                <p:cTn id="61" presetID="23" presetClass="entr" presetSubtype="288" fill="hold" grpId="0" nodeType="clickEffect">
                                  <p:stCondLst>
                                    <p:cond delay="0"/>
                                  </p:stCondLst>
                                  <p:iterate type="lt">
                                    <p:tmPct val="100000"/>
                                  </p:iterate>
                                  <p:childTnLst>
                                    <p:set>
                                      <p:cBhvr>
                                        <p:cTn id="62" dur="1" fill="hold">
                                          <p:stCondLst>
                                            <p:cond delay="0"/>
                                          </p:stCondLst>
                                        </p:cTn>
                                        <p:tgtEl>
                                          <p:spTgt spid="230419"/>
                                        </p:tgtEl>
                                        <p:attrNameLst>
                                          <p:attrName>style.visibility</p:attrName>
                                        </p:attrNameLst>
                                      </p:cBhvr>
                                      <p:to>
                                        <p:strVal val="visible"/>
                                      </p:to>
                                    </p:set>
                                    <p:anim calcmode="lin" valueType="num">
                                      <p:cBhvr>
                                        <p:cTn id="63" dur="75" fill="hold"/>
                                        <p:tgtEl>
                                          <p:spTgt spid="230419"/>
                                        </p:tgtEl>
                                        <p:attrNameLst>
                                          <p:attrName>ppt_w</p:attrName>
                                        </p:attrNameLst>
                                      </p:cBhvr>
                                      <p:tavLst>
                                        <p:tav tm="0">
                                          <p:val>
                                            <p:strVal val="4/3*#ppt_w"/>
                                          </p:val>
                                        </p:tav>
                                        <p:tav tm="100000">
                                          <p:val>
                                            <p:strVal val="#ppt_w"/>
                                          </p:val>
                                        </p:tav>
                                      </p:tavLst>
                                    </p:anim>
                                    <p:anim calcmode="lin" valueType="num">
                                      <p:cBhvr>
                                        <p:cTn id="64" dur="75" fill="hold"/>
                                        <p:tgtEl>
                                          <p:spTgt spid="230419"/>
                                        </p:tgtEl>
                                        <p:attrNameLst>
                                          <p:attrName>ppt_h</p:attrName>
                                        </p:attrNameLst>
                                      </p:cBhvr>
                                      <p:tavLst>
                                        <p:tav tm="0">
                                          <p:val>
                                            <p:strVal val="4/3*#ppt_h"/>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30420"/>
                                        </p:tgtEl>
                                        <p:attrNameLst>
                                          <p:attrName>style.visibility</p:attrName>
                                        </p:attrNameLst>
                                      </p:cBhvr>
                                      <p:to>
                                        <p:strVal val="visible"/>
                                      </p:to>
                                    </p:set>
                                    <p:animEffect transition="in" filter="wipe(left)">
                                      <p:cBhvr>
                                        <p:cTn id="69" dur="500"/>
                                        <p:tgtEl>
                                          <p:spTgt spid="23042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30421"/>
                                        </p:tgtEl>
                                        <p:attrNameLst>
                                          <p:attrName>style.visibility</p:attrName>
                                        </p:attrNameLst>
                                      </p:cBhvr>
                                      <p:to>
                                        <p:strVal val="visible"/>
                                      </p:to>
                                    </p:set>
                                    <p:animEffect transition="in" filter="wipe(left)">
                                      <p:cBhvr>
                                        <p:cTn id="74" dur="500"/>
                                        <p:tgtEl>
                                          <p:spTgt spid="23042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230425"/>
                                        </p:tgtEl>
                                        <p:attrNameLst>
                                          <p:attrName>style.visibility</p:attrName>
                                        </p:attrNameLst>
                                      </p:cBhvr>
                                      <p:to>
                                        <p:strVal val="visible"/>
                                      </p:to>
                                    </p:set>
                                    <p:animEffect transition="in" filter="wipe(left)">
                                      <p:cBhvr>
                                        <p:cTn id="79" dur="500"/>
                                        <p:tgtEl>
                                          <p:spTgt spid="230425"/>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iterate type="lt">
                                    <p:tmPct val="100000"/>
                                  </p:iterate>
                                  <p:childTnLst>
                                    <p:set>
                                      <p:cBhvr>
                                        <p:cTn id="83" dur="1" fill="hold">
                                          <p:stCondLst>
                                            <p:cond delay="0"/>
                                          </p:stCondLst>
                                        </p:cTn>
                                        <p:tgtEl>
                                          <p:spTgt spid="230424"/>
                                        </p:tgtEl>
                                        <p:attrNameLst>
                                          <p:attrName>style.visibility</p:attrName>
                                        </p:attrNameLst>
                                      </p:cBhvr>
                                      <p:to>
                                        <p:strVal val="visible"/>
                                      </p:to>
                                    </p:set>
                                    <p:animEffect transition="in" filter="wipe(left)">
                                      <p:cBhvr>
                                        <p:cTn id="84" dur="75"/>
                                        <p:tgtEl>
                                          <p:spTgt spid="230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2" grpId="0" autoUpdateAnimBg="0"/>
      <p:bldP spid="230427" grpId="0" autoUpdateAnimBg="0"/>
      <p:bldP spid="230419" grpId="0" autoUpdateAnimBg="0"/>
      <p:bldP spid="230422" grpId="0" animBg="1"/>
      <p:bldP spid="230424"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Text Box 2"/>
          <p:cNvSpPr txBox="1">
            <a:spLocks noChangeArrowheads="1"/>
          </p:cNvSpPr>
          <p:nvPr/>
        </p:nvSpPr>
        <p:spPr bwMode="auto">
          <a:xfrm>
            <a:off x="304800" y="611188"/>
            <a:ext cx="8534400" cy="946150"/>
          </a:xfrm>
          <a:prstGeom prst="rect">
            <a:avLst/>
          </a:prstGeom>
          <a:noFill/>
          <a:ln w="19050">
            <a:noFill/>
            <a:miter lim="800000"/>
            <a:headEnd/>
            <a:tailEnd type="none" w="med" len="lg"/>
          </a:ln>
          <a:effectLst/>
        </p:spPr>
        <p:txBody>
          <a:bodyPr>
            <a:spAutoFit/>
          </a:bodyPr>
          <a:lstStyle/>
          <a:p>
            <a:pPr>
              <a:spcBef>
                <a:spcPct val="50000"/>
              </a:spcBef>
              <a:defRPr/>
            </a:pPr>
            <a:r>
              <a:rPr kumimoji="1" lang="zh-CN" altLang="en-US" sz="2800" b="1" dirty="0">
                <a:solidFill>
                  <a:srgbClr val="FF3300"/>
                </a:solidFill>
                <a:latin typeface="+mj-lt"/>
                <a:ea typeface="宋体" pitchFamily="2" charset="-122"/>
              </a:rPr>
              <a:t>例</a:t>
            </a:r>
            <a:r>
              <a:rPr kumimoji="1" lang="en-US" altLang="zh-CN" sz="2800" dirty="0">
                <a:solidFill>
                  <a:srgbClr val="FF3300"/>
                </a:solidFill>
                <a:latin typeface="+mj-lt"/>
                <a:ea typeface="宋体" pitchFamily="2" charset="-122"/>
              </a:rPr>
              <a:t>2</a:t>
            </a:r>
            <a:r>
              <a:rPr kumimoji="1" lang="zh-CN" altLang="en-US" sz="2800" dirty="0">
                <a:solidFill>
                  <a:srgbClr val="FF3300"/>
                </a:solidFill>
                <a:latin typeface="+mj-lt"/>
                <a:ea typeface="宋体" pitchFamily="2" charset="-122"/>
              </a:rPr>
              <a:t>：</a:t>
            </a:r>
            <a:r>
              <a:rPr kumimoji="1" lang="zh-CN" altLang="en-US" sz="2800" b="1" dirty="0">
                <a:solidFill>
                  <a:schemeClr val="accent2"/>
                </a:solidFill>
                <a:latin typeface="+mj-lt"/>
                <a:ea typeface="宋体" pitchFamily="2" charset="-122"/>
              </a:rPr>
              <a:t>半径为 </a:t>
            </a:r>
            <a:r>
              <a:rPr kumimoji="1" lang="en-US" altLang="zh-CN" sz="2800" i="1" dirty="0">
                <a:solidFill>
                  <a:schemeClr val="accent2"/>
                </a:solidFill>
                <a:latin typeface="Times New Roman" panose="02020603050405020304" pitchFamily="18" charset="0"/>
                <a:ea typeface="宋体" pitchFamily="2" charset="-122"/>
                <a:cs typeface="Times New Roman" panose="02020603050405020304" pitchFamily="18" charset="0"/>
              </a:rPr>
              <a:t>R </a:t>
            </a:r>
            <a:r>
              <a:rPr kumimoji="1" lang="zh-CN" altLang="en-US" sz="2800" b="1" dirty="0">
                <a:solidFill>
                  <a:schemeClr val="accent2"/>
                </a:solidFill>
                <a:latin typeface="+mj-lt"/>
                <a:ea typeface="宋体" pitchFamily="2" charset="-122"/>
              </a:rPr>
              <a:t>质量为 </a:t>
            </a:r>
            <a:r>
              <a:rPr kumimoji="1" lang="en-US" altLang="zh-CN" sz="2800" i="1" dirty="0">
                <a:solidFill>
                  <a:schemeClr val="accent2"/>
                </a:solidFill>
                <a:latin typeface="+mj-lt"/>
                <a:ea typeface="宋体" pitchFamily="2" charset="-122"/>
              </a:rPr>
              <a:t>M </a:t>
            </a:r>
            <a:r>
              <a:rPr kumimoji="1" lang="zh-CN" altLang="en-US" sz="2800" b="1" dirty="0">
                <a:solidFill>
                  <a:schemeClr val="accent2"/>
                </a:solidFill>
                <a:latin typeface="+mj-lt"/>
                <a:ea typeface="宋体" pitchFamily="2" charset="-122"/>
              </a:rPr>
              <a:t>的圆盘，绕垂直于圆盘平面的边缘轴转动，求转动惯量</a:t>
            </a:r>
            <a:r>
              <a:rPr kumimoji="1" lang="en-US" altLang="zh-CN" sz="2800" i="1" dirty="0">
                <a:solidFill>
                  <a:schemeClr val="accent2"/>
                </a:solidFill>
                <a:latin typeface="Times New Roman" panose="02020603050405020304" pitchFamily="18" charset="0"/>
                <a:ea typeface="宋体" pitchFamily="2" charset="-122"/>
                <a:cs typeface="Times New Roman" panose="02020603050405020304" pitchFamily="18" charset="0"/>
              </a:rPr>
              <a:t>J</a:t>
            </a:r>
            <a:r>
              <a:rPr kumimoji="1" lang="zh-CN" altLang="en-US" sz="2800" b="1" dirty="0">
                <a:solidFill>
                  <a:schemeClr val="accent2"/>
                </a:solidFill>
                <a:latin typeface="+mj-lt"/>
                <a:ea typeface="宋体" pitchFamily="2" charset="-122"/>
              </a:rPr>
              <a:t>。</a:t>
            </a:r>
          </a:p>
        </p:txBody>
      </p:sp>
      <p:grpSp>
        <p:nvGrpSpPr>
          <p:cNvPr id="231427" name="Group 3"/>
          <p:cNvGrpSpPr>
            <a:grpSpLocks/>
          </p:cNvGrpSpPr>
          <p:nvPr/>
        </p:nvGrpSpPr>
        <p:grpSpPr bwMode="auto">
          <a:xfrm>
            <a:off x="4648200" y="1828800"/>
            <a:ext cx="4114800" cy="3276600"/>
            <a:chOff x="2928" y="1152"/>
            <a:chExt cx="2592" cy="2064"/>
          </a:xfrm>
        </p:grpSpPr>
        <p:sp>
          <p:nvSpPr>
            <p:cNvPr id="231460" name="Oval 4"/>
            <p:cNvSpPr>
              <a:spLocks noChangeArrowheads="1"/>
            </p:cNvSpPr>
            <p:nvPr/>
          </p:nvSpPr>
          <p:spPr bwMode="auto">
            <a:xfrm>
              <a:off x="2928" y="1824"/>
              <a:ext cx="2592" cy="1104"/>
            </a:xfrm>
            <a:prstGeom prst="ellipse">
              <a:avLst/>
            </a:prstGeom>
            <a:gradFill rotWithShape="0">
              <a:gsLst>
                <a:gs pos="0">
                  <a:srgbClr val="765E00"/>
                </a:gs>
                <a:gs pos="50000">
                  <a:srgbClr val="FFCC00"/>
                </a:gs>
                <a:gs pos="100000">
                  <a:srgbClr val="765E00"/>
                </a:gs>
              </a:gsLst>
              <a:lin ang="0" scaled="1"/>
            </a:gradFill>
            <a:ln w="12700">
              <a:solidFill>
                <a:schemeClr val="tx1"/>
              </a:solidFill>
              <a:round/>
              <a:headEnd/>
              <a:tailEnd type="none" w="med" len="lg"/>
            </a:ln>
          </p:spPr>
          <p:txBody>
            <a:bodyPr wrap="none" anchor="ctr"/>
            <a:lstStyle/>
            <a:p>
              <a:endParaRPr lang="zh-CN" altLang="en-US"/>
            </a:p>
          </p:txBody>
        </p:sp>
        <p:sp>
          <p:nvSpPr>
            <p:cNvPr id="231461" name="Oval 5"/>
            <p:cNvSpPr>
              <a:spLocks noChangeArrowheads="1"/>
            </p:cNvSpPr>
            <p:nvPr/>
          </p:nvSpPr>
          <p:spPr bwMode="auto">
            <a:xfrm>
              <a:off x="2928" y="1632"/>
              <a:ext cx="2592" cy="1104"/>
            </a:xfrm>
            <a:prstGeom prst="ellipse">
              <a:avLst/>
            </a:prstGeom>
            <a:solidFill>
              <a:srgbClr val="FFFF00"/>
            </a:solidFill>
            <a:ln w="12700">
              <a:solidFill>
                <a:schemeClr val="tx1"/>
              </a:solidFill>
              <a:round/>
              <a:headEnd/>
              <a:tailEnd type="none" w="med" len="lg"/>
            </a:ln>
          </p:spPr>
          <p:txBody>
            <a:bodyPr wrap="none" anchor="ctr"/>
            <a:lstStyle/>
            <a:p>
              <a:endParaRPr lang="zh-CN" altLang="en-US"/>
            </a:p>
          </p:txBody>
        </p:sp>
        <p:sp>
          <p:nvSpPr>
            <p:cNvPr id="231462" name="Line 6"/>
            <p:cNvSpPr>
              <a:spLocks noChangeShapeType="1"/>
            </p:cNvSpPr>
            <p:nvPr/>
          </p:nvSpPr>
          <p:spPr bwMode="auto">
            <a:xfrm>
              <a:off x="5520" y="2160"/>
              <a:ext cx="0" cy="240"/>
            </a:xfrm>
            <a:prstGeom prst="line">
              <a:avLst/>
            </a:prstGeom>
            <a:noFill/>
            <a:ln w="38100">
              <a:solidFill>
                <a:schemeClr val="tx1"/>
              </a:solidFill>
              <a:round/>
              <a:headEnd/>
              <a:tailEnd type="none" w="med" len="lg"/>
            </a:ln>
          </p:spPr>
          <p:txBody>
            <a:bodyPr wrap="none" anchor="ctr"/>
            <a:lstStyle/>
            <a:p>
              <a:endParaRPr lang="zh-CN" altLang="en-US"/>
            </a:p>
          </p:txBody>
        </p:sp>
        <p:sp>
          <p:nvSpPr>
            <p:cNvPr id="231463" name="Line 7"/>
            <p:cNvSpPr>
              <a:spLocks noChangeShapeType="1"/>
            </p:cNvSpPr>
            <p:nvPr/>
          </p:nvSpPr>
          <p:spPr bwMode="auto">
            <a:xfrm flipH="1" flipV="1">
              <a:off x="2928" y="1152"/>
              <a:ext cx="0" cy="2064"/>
            </a:xfrm>
            <a:prstGeom prst="line">
              <a:avLst/>
            </a:prstGeom>
            <a:noFill/>
            <a:ln w="19050">
              <a:solidFill>
                <a:schemeClr val="tx1"/>
              </a:solidFill>
              <a:prstDash val="lgDashDot"/>
              <a:round/>
              <a:headEnd/>
              <a:tailEnd type="none" w="med" len="lg"/>
            </a:ln>
          </p:spPr>
          <p:txBody>
            <a:bodyPr wrap="none" anchor="ctr"/>
            <a:lstStyle/>
            <a:p>
              <a:endParaRPr lang="zh-CN" altLang="en-US"/>
            </a:p>
          </p:txBody>
        </p:sp>
        <p:sp>
          <p:nvSpPr>
            <p:cNvPr id="231464" name="Oval 8"/>
            <p:cNvSpPr>
              <a:spLocks noChangeArrowheads="1"/>
            </p:cNvSpPr>
            <p:nvPr/>
          </p:nvSpPr>
          <p:spPr bwMode="auto">
            <a:xfrm>
              <a:off x="4200" y="2160"/>
              <a:ext cx="48" cy="48"/>
            </a:xfrm>
            <a:prstGeom prst="ellipse">
              <a:avLst/>
            </a:prstGeom>
            <a:solidFill>
              <a:schemeClr val="accent1"/>
            </a:solidFill>
            <a:ln w="19050">
              <a:solidFill>
                <a:schemeClr val="tx1"/>
              </a:solidFill>
              <a:round/>
              <a:headEnd/>
              <a:tailEnd type="none" w="med" len="lg"/>
            </a:ln>
          </p:spPr>
          <p:txBody>
            <a:bodyPr wrap="none" anchor="ctr"/>
            <a:lstStyle/>
            <a:p>
              <a:endParaRPr lang="zh-CN" altLang="en-US"/>
            </a:p>
          </p:txBody>
        </p:sp>
        <p:sp>
          <p:nvSpPr>
            <p:cNvPr id="231465" name="Line 9"/>
            <p:cNvSpPr>
              <a:spLocks noChangeShapeType="1"/>
            </p:cNvSpPr>
            <p:nvPr/>
          </p:nvSpPr>
          <p:spPr bwMode="auto">
            <a:xfrm>
              <a:off x="4272" y="2184"/>
              <a:ext cx="1248" cy="0"/>
            </a:xfrm>
            <a:prstGeom prst="line">
              <a:avLst/>
            </a:prstGeom>
            <a:noFill/>
            <a:ln w="19050">
              <a:solidFill>
                <a:schemeClr val="tx1"/>
              </a:solidFill>
              <a:round/>
              <a:headEnd/>
              <a:tailEnd type="stealth" w="med" len="lg"/>
            </a:ln>
          </p:spPr>
          <p:txBody>
            <a:bodyPr wrap="none" anchor="ctr"/>
            <a:lstStyle/>
            <a:p>
              <a:endParaRPr lang="zh-CN" altLang="en-US"/>
            </a:p>
          </p:txBody>
        </p:sp>
        <p:graphicFrame>
          <p:nvGraphicFramePr>
            <p:cNvPr id="231434" name="Object 10"/>
            <p:cNvGraphicFramePr>
              <a:graphicFrameLocks noChangeAspect="1"/>
            </p:cNvGraphicFramePr>
            <p:nvPr/>
          </p:nvGraphicFramePr>
          <p:xfrm>
            <a:off x="4838" y="1872"/>
            <a:ext cx="212" cy="220"/>
          </p:xfrm>
          <a:graphic>
            <a:graphicData uri="http://schemas.openxmlformats.org/presentationml/2006/ole">
              <mc:AlternateContent xmlns:mc="http://schemas.openxmlformats.org/markup-compatibility/2006">
                <mc:Choice xmlns:v="urn:schemas-microsoft-com:vml" Requires="v">
                  <p:oleObj spid="_x0000_s231551" name="公式" r:id="rId4" imgW="393676" imgH="406365" progId="Equation.3">
                    <p:embed/>
                  </p:oleObj>
                </mc:Choice>
                <mc:Fallback>
                  <p:oleObj name="公式" r:id="rId4" imgW="393676" imgH="406365" progId="Equation.3">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8" y="1872"/>
                          <a:ext cx="212" cy="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1466" name="Line 11"/>
            <p:cNvSpPr>
              <a:spLocks noChangeShapeType="1"/>
            </p:cNvSpPr>
            <p:nvPr/>
          </p:nvSpPr>
          <p:spPr bwMode="auto">
            <a:xfrm>
              <a:off x="2928" y="2160"/>
              <a:ext cx="0" cy="240"/>
            </a:xfrm>
            <a:prstGeom prst="line">
              <a:avLst/>
            </a:prstGeom>
            <a:noFill/>
            <a:ln w="38100">
              <a:solidFill>
                <a:schemeClr val="tx1"/>
              </a:solidFill>
              <a:round/>
              <a:headEnd/>
              <a:tailEnd type="none" w="med" len="lg"/>
            </a:ln>
          </p:spPr>
          <p:txBody>
            <a:bodyPr wrap="none" anchor="ctr"/>
            <a:lstStyle/>
            <a:p>
              <a:endParaRPr lang="zh-CN" altLang="en-US"/>
            </a:p>
          </p:txBody>
        </p:sp>
      </p:grpSp>
      <p:graphicFrame>
        <p:nvGraphicFramePr>
          <p:cNvPr id="231436" name="Object 12"/>
          <p:cNvGraphicFramePr>
            <a:graphicFrameLocks noChangeAspect="1"/>
          </p:cNvGraphicFramePr>
          <p:nvPr/>
        </p:nvGraphicFramePr>
        <p:xfrm>
          <a:off x="4800600" y="1828800"/>
          <a:ext cx="304800" cy="349250"/>
        </p:xfrm>
        <a:graphic>
          <a:graphicData uri="http://schemas.openxmlformats.org/presentationml/2006/ole">
            <mc:AlternateContent xmlns:mc="http://schemas.openxmlformats.org/markup-compatibility/2006">
              <mc:Choice xmlns:v="urn:schemas-microsoft-com:vml" Requires="v">
                <p:oleObj spid="_x0000_s231552" name="公式" r:id="rId6" imgW="355609" imgH="406365" progId="Equation.3">
                  <p:embed/>
                </p:oleObj>
              </mc:Choice>
              <mc:Fallback>
                <p:oleObj name="公式" r:id="rId6" imgW="355609" imgH="406365" progId="Equation.3">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600" y="1828800"/>
                        <a:ext cx="304800"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1437" name="Object 13"/>
          <p:cNvGraphicFramePr>
            <a:graphicFrameLocks noChangeAspect="1"/>
          </p:cNvGraphicFramePr>
          <p:nvPr/>
        </p:nvGraphicFramePr>
        <p:xfrm>
          <a:off x="6934200" y="1752600"/>
          <a:ext cx="458788" cy="469900"/>
        </p:xfrm>
        <a:graphic>
          <a:graphicData uri="http://schemas.openxmlformats.org/presentationml/2006/ole">
            <mc:AlternateContent xmlns:mc="http://schemas.openxmlformats.org/markup-compatibility/2006">
              <mc:Choice xmlns:v="urn:schemas-microsoft-com:vml" Requires="v">
                <p:oleObj spid="_x0000_s231553" name="公式" r:id="rId8" imgW="533486" imgH="546180" progId="Equation.3">
                  <p:embed/>
                </p:oleObj>
              </mc:Choice>
              <mc:Fallback>
                <p:oleObj name="公式" r:id="rId8" imgW="533486" imgH="546180" progId="Equation.3">
                  <p:embed/>
                  <p:pic>
                    <p:nvPicPr>
                      <p:cNvPr id="0"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34200" y="1752600"/>
                        <a:ext cx="458788"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1438" name="Line 14"/>
          <p:cNvSpPr>
            <a:spLocks noChangeShapeType="1"/>
          </p:cNvSpPr>
          <p:nvPr/>
        </p:nvSpPr>
        <p:spPr bwMode="auto">
          <a:xfrm>
            <a:off x="4648200" y="3124200"/>
            <a:ext cx="2057400" cy="0"/>
          </a:xfrm>
          <a:prstGeom prst="line">
            <a:avLst/>
          </a:prstGeom>
          <a:noFill/>
          <a:ln w="19050">
            <a:solidFill>
              <a:schemeClr val="tx1"/>
            </a:solidFill>
            <a:round/>
            <a:headEnd type="stealth" w="med" len="lg"/>
            <a:tailEnd type="stealth" w="med" len="lg"/>
          </a:ln>
        </p:spPr>
        <p:txBody>
          <a:bodyPr wrap="none" anchor="ctr"/>
          <a:lstStyle/>
          <a:p>
            <a:endParaRPr lang="zh-CN" altLang="en-US"/>
          </a:p>
        </p:txBody>
      </p:sp>
      <p:graphicFrame>
        <p:nvGraphicFramePr>
          <p:cNvPr id="231439" name="Object 15"/>
          <p:cNvGraphicFramePr>
            <a:graphicFrameLocks noChangeAspect="1"/>
          </p:cNvGraphicFramePr>
          <p:nvPr>
            <p:extLst>
              <p:ext uri="{D42A27DB-BD31-4B8C-83A1-F6EECF244321}">
                <p14:modId xmlns:p14="http://schemas.microsoft.com/office/powerpoint/2010/main" val="3268075802"/>
              </p:ext>
            </p:extLst>
          </p:nvPr>
        </p:nvGraphicFramePr>
        <p:xfrm>
          <a:off x="5410200" y="3505198"/>
          <a:ext cx="370418" cy="381001"/>
        </p:xfrm>
        <a:graphic>
          <a:graphicData uri="http://schemas.openxmlformats.org/presentationml/2006/ole">
            <mc:AlternateContent xmlns:mc="http://schemas.openxmlformats.org/markup-compatibility/2006">
              <mc:Choice xmlns:v="urn:schemas-microsoft-com:vml" Requires="v">
                <p:oleObj spid="_x0000_s231554" name="公式" r:id="rId10" imgW="393676" imgH="406365" progId="Equation.3">
                  <p:embed/>
                </p:oleObj>
              </mc:Choice>
              <mc:Fallback>
                <p:oleObj name="公式" r:id="rId10" imgW="393676" imgH="406365" progId="Equation.3">
                  <p:embed/>
                  <p:pic>
                    <p:nvPicPr>
                      <p:cNvPr id="0" name="Picture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10200" y="3505198"/>
                        <a:ext cx="370418" cy="381001"/>
                      </a:xfrm>
                      <a:prstGeom prst="rect">
                        <a:avLst/>
                      </a:prstGeom>
                      <a:noFill/>
                    </p:spPr>
                  </p:pic>
                </p:oleObj>
              </mc:Fallback>
            </mc:AlternateContent>
          </a:graphicData>
        </a:graphic>
      </p:graphicFrame>
      <p:graphicFrame>
        <p:nvGraphicFramePr>
          <p:cNvPr id="231440" name="Object 16"/>
          <p:cNvGraphicFramePr>
            <a:graphicFrameLocks noChangeAspect="1"/>
          </p:cNvGraphicFramePr>
          <p:nvPr>
            <p:extLst>
              <p:ext uri="{D42A27DB-BD31-4B8C-83A1-F6EECF244321}">
                <p14:modId xmlns:p14="http://schemas.microsoft.com/office/powerpoint/2010/main" val="2648127456"/>
              </p:ext>
            </p:extLst>
          </p:nvPr>
        </p:nvGraphicFramePr>
        <p:xfrm>
          <a:off x="6400801" y="3781332"/>
          <a:ext cx="533400" cy="392206"/>
        </p:xfrm>
        <a:graphic>
          <a:graphicData uri="http://schemas.openxmlformats.org/presentationml/2006/ole">
            <mc:AlternateContent xmlns:mc="http://schemas.openxmlformats.org/markup-compatibility/2006">
              <mc:Choice xmlns:v="urn:schemas-microsoft-com:vml" Requires="v">
                <p:oleObj spid="_x0000_s231555" name="公式" r:id="rId12" imgW="533486" imgH="393846" progId="Equation.3">
                  <p:embed/>
                </p:oleObj>
              </mc:Choice>
              <mc:Fallback>
                <p:oleObj name="公式" r:id="rId12" imgW="533486" imgH="393846" progId="Equation.3">
                  <p:embed/>
                  <p:pic>
                    <p:nvPicPr>
                      <p:cNvPr id="0" name="Picture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00801" y="3781332"/>
                        <a:ext cx="533400" cy="392206"/>
                      </a:xfrm>
                      <a:prstGeom prst="rect">
                        <a:avLst/>
                      </a:prstGeom>
                      <a:noFill/>
                    </p:spPr>
                  </p:pic>
                </p:oleObj>
              </mc:Fallback>
            </mc:AlternateContent>
          </a:graphicData>
        </a:graphic>
      </p:graphicFrame>
      <p:grpSp>
        <p:nvGrpSpPr>
          <p:cNvPr id="231441" name="Group 17"/>
          <p:cNvGrpSpPr>
            <a:grpSpLocks/>
          </p:cNvGrpSpPr>
          <p:nvPr/>
        </p:nvGrpSpPr>
        <p:grpSpPr bwMode="auto">
          <a:xfrm>
            <a:off x="6705600" y="1752600"/>
            <a:ext cx="457200" cy="3429000"/>
            <a:chOff x="4224" y="1104"/>
            <a:chExt cx="288" cy="2160"/>
          </a:xfrm>
        </p:grpSpPr>
        <p:sp>
          <p:nvSpPr>
            <p:cNvPr id="231458" name="Line 18"/>
            <p:cNvSpPr>
              <a:spLocks noChangeShapeType="1"/>
            </p:cNvSpPr>
            <p:nvPr/>
          </p:nvSpPr>
          <p:spPr bwMode="auto">
            <a:xfrm flipV="1">
              <a:off x="4224" y="1104"/>
              <a:ext cx="0" cy="1104"/>
            </a:xfrm>
            <a:prstGeom prst="line">
              <a:avLst/>
            </a:prstGeom>
            <a:noFill/>
            <a:ln w="19050">
              <a:solidFill>
                <a:schemeClr val="tx1"/>
              </a:solidFill>
              <a:prstDash val="lgDashDot"/>
              <a:round/>
              <a:headEnd/>
              <a:tailEnd type="none" w="med" len="lg"/>
            </a:ln>
          </p:spPr>
          <p:txBody>
            <a:bodyPr wrap="none" anchor="ctr"/>
            <a:lstStyle/>
            <a:p>
              <a:endParaRPr lang="zh-CN" altLang="en-US"/>
            </a:p>
          </p:txBody>
        </p:sp>
        <p:sp>
          <p:nvSpPr>
            <p:cNvPr id="231459" name="Line 19"/>
            <p:cNvSpPr>
              <a:spLocks noChangeShapeType="1"/>
            </p:cNvSpPr>
            <p:nvPr/>
          </p:nvSpPr>
          <p:spPr bwMode="auto">
            <a:xfrm>
              <a:off x="4224" y="2928"/>
              <a:ext cx="0" cy="336"/>
            </a:xfrm>
            <a:prstGeom prst="line">
              <a:avLst/>
            </a:prstGeom>
            <a:noFill/>
            <a:ln w="19050">
              <a:solidFill>
                <a:schemeClr val="tx1"/>
              </a:solidFill>
              <a:prstDash val="lgDashDot"/>
              <a:round/>
              <a:headEnd/>
              <a:tailEnd type="none" w="med" len="lg"/>
            </a:ln>
          </p:spPr>
          <p:txBody>
            <a:bodyPr wrap="none" anchor="ctr"/>
            <a:lstStyle/>
            <a:p>
              <a:endParaRPr lang="zh-CN" altLang="en-US"/>
            </a:p>
          </p:txBody>
        </p:sp>
        <p:graphicFrame>
          <p:nvGraphicFramePr>
            <p:cNvPr id="231444" name="Object 20"/>
            <p:cNvGraphicFramePr>
              <a:graphicFrameLocks noChangeAspect="1"/>
            </p:cNvGraphicFramePr>
            <p:nvPr/>
          </p:nvGraphicFramePr>
          <p:xfrm>
            <a:off x="4320" y="1776"/>
            <a:ext cx="192" cy="220"/>
          </p:xfrm>
          <a:graphic>
            <a:graphicData uri="http://schemas.openxmlformats.org/presentationml/2006/ole">
              <mc:AlternateContent xmlns:mc="http://schemas.openxmlformats.org/markup-compatibility/2006">
                <mc:Choice xmlns:v="urn:schemas-microsoft-com:vml" Requires="v">
                  <p:oleObj spid="_x0000_s231556" name="公式" r:id="rId14" imgW="355609" imgH="406365" progId="Equation.3">
                    <p:embed/>
                  </p:oleObj>
                </mc:Choice>
                <mc:Fallback>
                  <p:oleObj name="公式" r:id="rId14" imgW="355609" imgH="406365" progId="Equation.3">
                    <p:embed/>
                    <p:pic>
                      <p:nvPicPr>
                        <p:cNvPr id="0" name="Picture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20" y="1776"/>
                          <a:ext cx="192" cy="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31445" name="Text Box 21"/>
          <p:cNvSpPr txBox="1">
            <a:spLocks noChangeArrowheads="1"/>
          </p:cNvSpPr>
          <p:nvPr/>
        </p:nvSpPr>
        <p:spPr bwMode="auto">
          <a:xfrm>
            <a:off x="304800" y="1993900"/>
            <a:ext cx="3505200" cy="946150"/>
          </a:xfrm>
          <a:prstGeom prst="rect">
            <a:avLst/>
          </a:prstGeom>
          <a:noFill/>
          <a:ln w="19050">
            <a:noFill/>
            <a:miter lim="800000"/>
            <a:headEnd/>
            <a:tailEnd type="none" w="med" len="lg"/>
          </a:ln>
        </p:spPr>
        <p:txBody>
          <a:bodyPr>
            <a:spAutoFit/>
          </a:bodyPr>
          <a:lstStyle/>
          <a:p>
            <a:pPr>
              <a:spcBef>
                <a:spcPct val="50000"/>
              </a:spcBef>
            </a:pPr>
            <a:r>
              <a:rPr kumimoji="1" lang="zh-CN" altLang="en-US" sz="2800" b="1">
                <a:solidFill>
                  <a:srgbClr val="FF3300"/>
                </a:solidFill>
                <a:latin typeface="Times New Roman" pitchFamily="18" charset="0"/>
              </a:rPr>
              <a:t>解：</a:t>
            </a:r>
            <a:r>
              <a:rPr kumimoji="1" lang="zh-CN" altLang="en-US" sz="2800" b="1">
                <a:latin typeface="Times New Roman" pitchFamily="18" charset="0"/>
              </a:rPr>
              <a:t>绕圆盘质心轴的转动惯量为：</a:t>
            </a:r>
          </a:p>
        </p:txBody>
      </p:sp>
      <p:graphicFrame>
        <p:nvGraphicFramePr>
          <p:cNvPr id="231446" name="Object 22"/>
          <p:cNvGraphicFramePr>
            <a:graphicFrameLocks noChangeAspect="1"/>
          </p:cNvGraphicFramePr>
          <p:nvPr>
            <p:extLst>
              <p:ext uri="{D42A27DB-BD31-4B8C-83A1-F6EECF244321}">
                <p14:modId xmlns:p14="http://schemas.microsoft.com/office/powerpoint/2010/main" val="3100817483"/>
              </p:ext>
            </p:extLst>
          </p:nvPr>
        </p:nvGraphicFramePr>
        <p:xfrm>
          <a:off x="1190286" y="3203226"/>
          <a:ext cx="1871662" cy="839757"/>
        </p:xfrm>
        <a:graphic>
          <a:graphicData uri="http://schemas.openxmlformats.org/presentationml/2006/ole">
            <mc:AlternateContent xmlns:mc="http://schemas.openxmlformats.org/markup-compatibility/2006">
              <mc:Choice xmlns:v="urn:schemas-microsoft-com:vml" Requires="v">
                <p:oleObj spid="_x0000_s231557" name="公式" r:id="rId16" imgW="2349360" imgH="1054080" progId="Equation.3">
                  <p:embed/>
                </p:oleObj>
              </mc:Choice>
              <mc:Fallback>
                <p:oleObj name="公式" r:id="rId16" imgW="2349360" imgH="1054080" progId="Equation.3">
                  <p:embed/>
                  <p:pic>
                    <p:nvPicPr>
                      <p:cNvPr id="0" name="Picture 2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0286" y="3203226"/>
                        <a:ext cx="1871662" cy="839757"/>
                      </a:xfrm>
                      <a:prstGeom prst="rect">
                        <a:avLst/>
                      </a:prstGeom>
                      <a:noFill/>
                      <a:ln>
                        <a:noFill/>
                      </a:ln>
                    </p:spPr>
                  </p:pic>
                </p:oleObj>
              </mc:Fallback>
            </mc:AlternateContent>
          </a:graphicData>
        </a:graphic>
      </p:graphicFrame>
      <p:graphicFrame>
        <p:nvGraphicFramePr>
          <p:cNvPr id="231447" name="Object 23"/>
          <p:cNvGraphicFramePr>
            <a:graphicFrameLocks noChangeAspect="1"/>
          </p:cNvGraphicFramePr>
          <p:nvPr>
            <p:extLst>
              <p:ext uri="{D42A27DB-BD31-4B8C-83A1-F6EECF244321}">
                <p14:modId xmlns:p14="http://schemas.microsoft.com/office/powerpoint/2010/main" val="2297179160"/>
              </p:ext>
            </p:extLst>
          </p:nvPr>
        </p:nvGraphicFramePr>
        <p:xfrm>
          <a:off x="1043608" y="5282851"/>
          <a:ext cx="3024832" cy="902957"/>
        </p:xfrm>
        <a:graphic>
          <a:graphicData uri="http://schemas.openxmlformats.org/presentationml/2006/ole">
            <mc:AlternateContent xmlns:mc="http://schemas.openxmlformats.org/markup-compatibility/2006">
              <mc:Choice xmlns:v="urn:schemas-microsoft-com:vml" Requires="v">
                <p:oleObj spid="_x0000_s231558" name="公式" r:id="rId18" imgW="3530520" imgH="1054080" progId="Equation.3">
                  <p:embed/>
                </p:oleObj>
              </mc:Choice>
              <mc:Fallback>
                <p:oleObj name="公式" r:id="rId18" imgW="3530520" imgH="1054080" progId="Equation.3">
                  <p:embed/>
                  <p:pic>
                    <p:nvPicPr>
                      <p:cNvPr id="0" name="Picture 2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43608" y="5282851"/>
                        <a:ext cx="3024832" cy="902957"/>
                      </a:xfrm>
                      <a:prstGeom prst="rect">
                        <a:avLst/>
                      </a:prstGeom>
                      <a:noFill/>
                      <a:ln>
                        <a:noFill/>
                      </a:ln>
                    </p:spPr>
                  </p:pic>
                </p:oleObj>
              </mc:Fallback>
            </mc:AlternateContent>
          </a:graphicData>
        </a:graphic>
      </p:graphicFrame>
      <p:sp>
        <p:nvSpPr>
          <p:cNvPr id="231448" name="Arc 24"/>
          <p:cNvSpPr>
            <a:spLocks/>
          </p:cNvSpPr>
          <p:nvPr/>
        </p:nvSpPr>
        <p:spPr bwMode="auto">
          <a:xfrm flipH="1">
            <a:off x="4343400" y="2362200"/>
            <a:ext cx="609600" cy="255588"/>
          </a:xfrm>
          <a:custGeom>
            <a:avLst/>
            <a:gdLst>
              <a:gd name="T0" fmla="*/ 98561080 w 43200"/>
              <a:gd name="T1" fmla="*/ 0 h 38480"/>
              <a:gd name="T2" fmla="*/ 15195707 w 43200"/>
              <a:gd name="T3" fmla="*/ 757186 h 38480"/>
              <a:gd name="T4" fmla="*/ 60692798 w 43200"/>
              <a:gd name="T5" fmla="*/ 4946405 h 38480"/>
              <a:gd name="T6" fmla="*/ 0 60000 65536"/>
              <a:gd name="T7" fmla="*/ 0 60000 65536"/>
              <a:gd name="T8" fmla="*/ 0 60000 65536"/>
              <a:gd name="T9" fmla="*/ 0 w 43200"/>
              <a:gd name="T10" fmla="*/ 0 h 38480"/>
              <a:gd name="T11" fmla="*/ 43200 w 43200"/>
              <a:gd name="T12" fmla="*/ 38480 h 38480"/>
            </a:gdLst>
            <a:ahLst/>
            <a:cxnLst>
              <a:cxn ang="T6">
                <a:pos x="T0" y="T1"/>
              </a:cxn>
              <a:cxn ang="T7">
                <a:pos x="T2" y="T3"/>
              </a:cxn>
              <a:cxn ang="T8">
                <a:pos x="T4" y="T5"/>
              </a:cxn>
            </a:cxnLst>
            <a:rect l="T9" t="T10" r="T11" b="T12"/>
            <a:pathLst>
              <a:path w="43200" h="38480" fill="none" extrusionOk="0">
                <a:moveTo>
                  <a:pt x="35076" y="0"/>
                </a:moveTo>
                <a:cubicBezTo>
                  <a:pt x="40210" y="4098"/>
                  <a:pt x="43200" y="10310"/>
                  <a:pt x="43200" y="16880"/>
                </a:cubicBezTo>
                <a:cubicBezTo>
                  <a:pt x="43200" y="28809"/>
                  <a:pt x="33529" y="38480"/>
                  <a:pt x="21600" y="38480"/>
                </a:cubicBezTo>
                <a:cubicBezTo>
                  <a:pt x="9670" y="38480"/>
                  <a:pt x="0" y="28809"/>
                  <a:pt x="0" y="16880"/>
                </a:cubicBezTo>
                <a:cubicBezTo>
                  <a:pt x="-1" y="11614"/>
                  <a:pt x="1923" y="6530"/>
                  <a:pt x="5407" y="2583"/>
                </a:cubicBezTo>
              </a:path>
              <a:path w="43200" h="38480" stroke="0" extrusionOk="0">
                <a:moveTo>
                  <a:pt x="35076" y="0"/>
                </a:moveTo>
                <a:cubicBezTo>
                  <a:pt x="40210" y="4098"/>
                  <a:pt x="43200" y="10310"/>
                  <a:pt x="43200" y="16880"/>
                </a:cubicBezTo>
                <a:cubicBezTo>
                  <a:pt x="43200" y="28809"/>
                  <a:pt x="33529" y="38480"/>
                  <a:pt x="21600" y="38480"/>
                </a:cubicBezTo>
                <a:cubicBezTo>
                  <a:pt x="9670" y="38480"/>
                  <a:pt x="0" y="28809"/>
                  <a:pt x="0" y="16880"/>
                </a:cubicBezTo>
                <a:cubicBezTo>
                  <a:pt x="-1" y="11614"/>
                  <a:pt x="1923" y="6530"/>
                  <a:pt x="5407" y="2583"/>
                </a:cubicBezTo>
                <a:lnTo>
                  <a:pt x="21600" y="16880"/>
                </a:lnTo>
                <a:close/>
              </a:path>
            </a:pathLst>
          </a:custGeom>
          <a:noFill/>
          <a:ln w="19050">
            <a:solidFill>
              <a:srgbClr val="FF3300"/>
            </a:solidFill>
            <a:round/>
            <a:headEnd/>
            <a:tailEnd type="stealth" w="med" len="lg"/>
          </a:ln>
        </p:spPr>
        <p:txBody>
          <a:bodyPr wrap="none" anchor="ctr"/>
          <a:lstStyle/>
          <a:p>
            <a:endParaRPr lang="zh-CN" altLang="en-US"/>
          </a:p>
        </p:txBody>
      </p:sp>
      <p:graphicFrame>
        <p:nvGraphicFramePr>
          <p:cNvPr id="231449" name="Object 25"/>
          <p:cNvGraphicFramePr>
            <a:graphicFrameLocks noChangeAspect="1"/>
          </p:cNvGraphicFramePr>
          <p:nvPr>
            <p:extLst>
              <p:ext uri="{D42A27DB-BD31-4B8C-83A1-F6EECF244321}">
                <p14:modId xmlns:p14="http://schemas.microsoft.com/office/powerpoint/2010/main" val="2206183811"/>
              </p:ext>
            </p:extLst>
          </p:nvPr>
        </p:nvGraphicFramePr>
        <p:xfrm>
          <a:off x="4167188" y="5289550"/>
          <a:ext cx="1366839" cy="865012"/>
        </p:xfrm>
        <a:graphic>
          <a:graphicData uri="http://schemas.openxmlformats.org/presentationml/2006/ole">
            <mc:AlternateContent xmlns:mc="http://schemas.openxmlformats.org/markup-compatibility/2006">
              <mc:Choice xmlns:v="urn:schemas-microsoft-com:vml" Requires="v">
                <p:oleObj spid="_x0000_s231559" name="公式" r:id="rId20" imgW="1664017" imgH="1054417" progId="Equation.3">
                  <p:embed/>
                </p:oleObj>
              </mc:Choice>
              <mc:Fallback>
                <p:oleObj name="公式" r:id="rId20" imgW="1664017" imgH="1054417" progId="Equation.3">
                  <p:embed/>
                  <p:pic>
                    <p:nvPicPr>
                      <p:cNvPr id="0" name="Picture 2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167188" y="5289550"/>
                        <a:ext cx="1366839" cy="865012"/>
                      </a:xfrm>
                      <a:prstGeom prst="rect">
                        <a:avLst/>
                      </a:prstGeom>
                      <a:noFill/>
                      <a:ln>
                        <a:noFill/>
                      </a:ln>
                      <a:effectLst/>
                    </p:spPr>
                  </p:pic>
                </p:oleObj>
              </mc:Fallback>
            </mc:AlternateContent>
          </a:graphicData>
        </a:graphic>
      </p:graphicFrame>
      <p:graphicFrame>
        <p:nvGraphicFramePr>
          <p:cNvPr id="231450" name="Object 26"/>
          <p:cNvGraphicFramePr>
            <a:graphicFrameLocks noChangeAspect="1"/>
          </p:cNvGraphicFramePr>
          <p:nvPr/>
        </p:nvGraphicFramePr>
        <p:xfrm>
          <a:off x="1116013" y="4437063"/>
          <a:ext cx="2654300" cy="582612"/>
        </p:xfrm>
        <a:graphic>
          <a:graphicData uri="http://schemas.openxmlformats.org/presentationml/2006/ole">
            <mc:AlternateContent xmlns:mc="http://schemas.openxmlformats.org/markup-compatibility/2006">
              <mc:Choice xmlns:v="urn:schemas-microsoft-com:vml" Requires="v">
                <p:oleObj spid="_x0000_s231560" name="公式" r:id="rId22" imgW="2654280" imgH="583920" progId="Equation.3">
                  <p:embed/>
                </p:oleObj>
              </mc:Choice>
              <mc:Fallback>
                <p:oleObj name="公式" r:id="rId22" imgW="2654280" imgH="583920" progId="Equation.3">
                  <p:embed/>
                  <p:pic>
                    <p:nvPicPr>
                      <p:cNvPr id="0" name="Picture 2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116013" y="4437063"/>
                        <a:ext cx="2654300" cy="582612"/>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1451" name="Text Box 27"/>
          <p:cNvSpPr txBox="1">
            <a:spLocks noChangeArrowheads="1"/>
          </p:cNvSpPr>
          <p:nvPr/>
        </p:nvSpPr>
        <p:spPr bwMode="auto">
          <a:xfrm>
            <a:off x="304800" y="4437063"/>
            <a:ext cx="838200" cy="519112"/>
          </a:xfrm>
          <a:prstGeom prst="rect">
            <a:avLst/>
          </a:prstGeom>
          <a:noFill/>
          <a:ln w="19050">
            <a:noFill/>
            <a:miter lim="800000"/>
            <a:headEnd/>
            <a:tailEnd type="none" w="med" len="lg"/>
          </a:ln>
        </p:spPr>
        <p:txBody>
          <a:bodyPr>
            <a:spAutoFit/>
          </a:bodyPr>
          <a:lstStyle/>
          <a:p>
            <a:pPr>
              <a:spcBef>
                <a:spcPct val="50000"/>
              </a:spcBef>
            </a:pPr>
            <a:r>
              <a:rPr kumimoji="1" lang="zh-CN" altLang="en-US" sz="2800" b="1">
                <a:latin typeface="Times New Roman" pitchFamily="18" charset="0"/>
              </a:rPr>
              <a:t>由</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31426"/>
                                        </p:tgtEl>
                                        <p:attrNameLst>
                                          <p:attrName>style.visibility</p:attrName>
                                        </p:attrNameLst>
                                      </p:cBhvr>
                                      <p:to>
                                        <p:strVal val="visible"/>
                                      </p:to>
                                    </p:set>
                                    <p:animEffect transition="in" filter="wipe(left)">
                                      <p:cBhvr>
                                        <p:cTn id="7" dur="75"/>
                                        <p:tgtEl>
                                          <p:spTgt spid="2314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1427"/>
                                        </p:tgtEl>
                                        <p:attrNameLst>
                                          <p:attrName>style.visibility</p:attrName>
                                        </p:attrNameLst>
                                      </p:cBhvr>
                                      <p:to>
                                        <p:strVal val="visible"/>
                                      </p:to>
                                    </p:set>
                                    <p:animEffect transition="in" filter="wipe(left)">
                                      <p:cBhvr>
                                        <p:cTn id="12" dur="500"/>
                                        <p:tgtEl>
                                          <p:spTgt spid="2314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1448"/>
                                        </p:tgtEl>
                                        <p:attrNameLst>
                                          <p:attrName>style.visibility</p:attrName>
                                        </p:attrNameLst>
                                      </p:cBhvr>
                                      <p:to>
                                        <p:strVal val="visible"/>
                                      </p:to>
                                    </p:set>
                                    <p:animEffect transition="in" filter="wipe(left)">
                                      <p:cBhvr>
                                        <p:cTn id="17" dur="500"/>
                                        <p:tgtEl>
                                          <p:spTgt spid="231448"/>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288" fill="hold" nodeType="clickEffect">
                                  <p:stCondLst>
                                    <p:cond delay="0"/>
                                  </p:stCondLst>
                                  <p:childTnLst>
                                    <p:set>
                                      <p:cBhvr>
                                        <p:cTn id="21" dur="1" fill="hold">
                                          <p:stCondLst>
                                            <p:cond delay="0"/>
                                          </p:stCondLst>
                                        </p:cTn>
                                        <p:tgtEl>
                                          <p:spTgt spid="231440"/>
                                        </p:tgtEl>
                                        <p:attrNameLst>
                                          <p:attrName>style.visibility</p:attrName>
                                        </p:attrNameLst>
                                      </p:cBhvr>
                                      <p:to>
                                        <p:strVal val="visible"/>
                                      </p:to>
                                    </p:set>
                                    <p:anim calcmode="lin" valueType="num">
                                      <p:cBhvr>
                                        <p:cTn id="22" dur="500" fill="hold"/>
                                        <p:tgtEl>
                                          <p:spTgt spid="231440"/>
                                        </p:tgtEl>
                                        <p:attrNameLst>
                                          <p:attrName>ppt_w</p:attrName>
                                        </p:attrNameLst>
                                      </p:cBhvr>
                                      <p:tavLst>
                                        <p:tav tm="0">
                                          <p:val>
                                            <p:strVal val="4/3*#ppt_w"/>
                                          </p:val>
                                        </p:tav>
                                        <p:tav tm="100000">
                                          <p:val>
                                            <p:strVal val="#ppt_w"/>
                                          </p:val>
                                        </p:tav>
                                      </p:tavLst>
                                    </p:anim>
                                    <p:anim calcmode="lin" valueType="num">
                                      <p:cBhvr>
                                        <p:cTn id="23" dur="500" fill="hold"/>
                                        <p:tgtEl>
                                          <p:spTgt spid="231440"/>
                                        </p:tgtEl>
                                        <p:attrNameLst>
                                          <p:attrName>ppt_h</p:attrName>
                                        </p:attrNameLst>
                                      </p:cBhvr>
                                      <p:tavLst>
                                        <p:tav tm="0">
                                          <p:val>
                                            <p:strVal val="4/3*#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3" presetClass="entr" presetSubtype="288" fill="hold" nodeType="clickEffect">
                                  <p:stCondLst>
                                    <p:cond delay="0"/>
                                  </p:stCondLst>
                                  <p:childTnLst>
                                    <p:set>
                                      <p:cBhvr>
                                        <p:cTn id="27" dur="1" fill="hold">
                                          <p:stCondLst>
                                            <p:cond delay="0"/>
                                          </p:stCondLst>
                                        </p:cTn>
                                        <p:tgtEl>
                                          <p:spTgt spid="231436"/>
                                        </p:tgtEl>
                                        <p:attrNameLst>
                                          <p:attrName>style.visibility</p:attrName>
                                        </p:attrNameLst>
                                      </p:cBhvr>
                                      <p:to>
                                        <p:strVal val="visible"/>
                                      </p:to>
                                    </p:set>
                                    <p:anim calcmode="lin" valueType="num">
                                      <p:cBhvr>
                                        <p:cTn id="28" dur="500" fill="hold"/>
                                        <p:tgtEl>
                                          <p:spTgt spid="231436"/>
                                        </p:tgtEl>
                                        <p:attrNameLst>
                                          <p:attrName>ppt_w</p:attrName>
                                        </p:attrNameLst>
                                      </p:cBhvr>
                                      <p:tavLst>
                                        <p:tav tm="0">
                                          <p:val>
                                            <p:strVal val="4/3*#ppt_w"/>
                                          </p:val>
                                        </p:tav>
                                        <p:tav tm="100000">
                                          <p:val>
                                            <p:strVal val="#ppt_w"/>
                                          </p:val>
                                        </p:tav>
                                      </p:tavLst>
                                    </p:anim>
                                    <p:anim calcmode="lin" valueType="num">
                                      <p:cBhvr>
                                        <p:cTn id="29" dur="500" fill="hold"/>
                                        <p:tgtEl>
                                          <p:spTgt spid="231436"/>
                                        </p:tgtEl>
                                        <p:attrNameLst>
                                          <p:attrName>ppt_h</p:attrName>
                                        </p:attrNameLst>
                                      </p:cBhvr>
                                      <p:tavLst>
                                        <p:tav tm="0">
                                          <p:val>
                                            <p:strVal val="4/3*#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3" presetClass="entr" presetSubtype="288" fill="hold" grpId="0" nodeType="clickEffect">
                                  <p:stCondLst>
                                    <p:cond delay="0"/>
                                  </p:stCondLst>
                                  <p:iterate type="lt">
                                    <p:tmPct val="100000"/>
                                  </p:iterate>
                                  <p:childTnLst>
                                    <p:set>
                                      <p:cBhvr>
                                        <p:cTn id="33" dur="1" fill="hold">
                                          <p:stCondLst>
                                            <p:cond delay="0"/>
                                          </p:stCondLst>
                                        </p:cTn>
                                        <p:tgtEl>
                                          <p:spTgt spid="231445"/>
                                        </p:tgtEl>
                                        <p:attrNameLst>
                                          <p:attrName>style.visibility</p:attrName>
                                        </p:attrNameLst>
                                      </p:cBhvr>
                                      <p:to>
                                        <p:strVal val="visible"/>
                                      </p:to>
                                    </p:set>
                                    <p:anim calcmode="lin" valueType="num">
                                      <p:cBhvr>
                                        <p:cTn id="34" dur="75" fill="hold"/>
                                        <p:tgtEl>
                                          <p:spTgt spid="231445"/>
                                        </p:tgtEl>
                                        <p:attrNameLst>
                                          <p:attrName>ppt_w</p:attrName>
                                        </p:attrNameLst>
                                      </p:cBhvr>
                                      <p:tavLst>
                                        <p:tav tm="0">
                                          <p:val>
                                            <p:strVal val="4/3*#ppt_w"/>
                                          </p:val>
                                        </p:tav>
                                        <p:tav tm="100000">
                                          <p:val>
                                            <p:strVal val="#ppt_w"/>
                                          </p:val>
                                        </p:tav>
                                      </p:tavLst>
                                    </p:anim>
                                    <p:anim calcmode="lin" valueType="num">
                                      <p:cBhvr>
                                        <p:cTn id="35" dur="75" fill="hold"/>
                                        <p:tgtEl>
                                          <p:spTgt spid="231445"/>
                                        </p:tgtEl>
                                        <p:attrNameLst>
                                          <p:attrName>ppt_h</p:attrName>
                                        </p:attrNameLst>
                                      </p:cBhvr>
                                      <p:tavLst>
                                        <p:tav tm="0">
                                          <p:val>
                                            <p:strVal val="4/3*#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231441"/>
                                        </p:tgtEl>
                                        <p:attrNameLst>
                                          <p:attrName>style.visibility</p:attrName>
                                        </p:attrNameLst>
                                      </p:cBhvr>
                                      <p:to>
                                        <p:strVal val="visible"/>
                                      </p:to>
                                    </p:set>
                                    <p:animEffect transition="in" filter="wipe(up)">
                                      <p:cBhvr>
                                        <p:cTn id="40" dur="500"/>
                                        <p:tgtEl>
                                          <p:spTgt spid="231441"/>
                                        </p:tgtEl>
                                      </p:cBhvr>
                                    </p:animEffect>
                                  </p:childTnLst>
                                </p:cTn>
                              </p:par>
                            </p:childTnLst>
                          </p:cTn>
                        </p:par>
                      </p:childTnLst>
                    </p:cTn>
                  </p:par>
                  <p:par>
                    <p:cTn id="41" fill="hold">
                      <p:stCondLst>
                        <p:cond delay="indefinite"/>
                      </p:stCondLst>
                      <p:childTnLst>
                        <p:par>
                          <p:cTn id="42" fill="hold">
                            <p:stCondLst>
                              <p:cond delay="0"/>
                            </p:stCondLst>
                            <p:childTnLst>
                              <p:par>
                                <p:cTn id="43" presetID="23" presetClass="entr" presetSubtype="288" fill="hold" nodeType="clickEffect">
                                  <p:stCondLst>
                                    <p:cond delay="0"/>
                                  </p:stCondLst>
                                  <p:childTnLst>
                                    <p:set>
                                      <p:cBhvr>
                                        <p:cTn id="44" dur="1" fill="hold">
                                          <p:stCondLst>
                                            <p:cond delay="0"/>
                                          </p:stCondLst>
                                        </p:cTn>
                                        <p:tgtEl>
                                          <p:spTgt spid="231437"/>
                                        </p:tgtEl>
                                        <p:attrNameLst>
                                          <p:attrName>style.visibility</p:attrName>
                                        </p:attrNameLst>
                                      </p:cBhvr>
                                      <p:to>
                                        <p:strVal val="visible"/>
                                      </p:to>
                                    </p:set>
                                    <p:anim calcmode="lin" valueType="num">
                                      <p:cBhvr>
                                        <p:cTn id="45" dur="500" fill="hold"/>
                                        <p:tgtEl>
                                          <p:spTgt spid="231437"/>
                                        </p:tgtEl>
                                        <p:attrNameLst>
                                          <p:attrName>ppt_w</p:attrName>
                                        </p:attrNameLst>
                                      </p:cBhvr>
                                      <p:tavLst>
                                        <p:tav tm="0">
                                          <p:val>
                                            <p:strVal val="4/3*#ppt_w"/>
                                          </p:val>
                                        </p:tav>
                                        <p:tav tm="100000">
                                          <p:val>
                                            <p:strVal val="#ppt_w"/>
                                          </p:val>
                                        </p:tav>
                                      </p:tavLst>
                                    </p:anim>
                                    <p:anim calcmode="lin" valueType="num">
                                      <p:cBhvr>
                                        <p:cTn id="46" dur="500" fill="hold"/>
                                        <p:tgtEl>
                                          <p:spTgt spid="231437"/>
                                        </p:tgtEl>
                                        <p:attrNameLst>
                                          <p:attrName>ppt_h</p:attrName>
                                        </p:attrNameLst>
                                      </p:cBhvr>
                                      <p:tavLst>
                                        <p:tav tm="0">
                                          <p:val>
                                            <p:strVal val="4/3*#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31446"/>
                                        </p:tgtEl>
                                        <p:attrNameLst>
                                          <p:attrName>style.visibility</p:attrName>
                                        </p:attrNameLst>
                                      </p:cBhvr>
                                      <p:to>
                                        <p:strVal val="visible"/>
                                      </p:to>
                                    </p:set>
                                    <p:animEffect transition="in" filter="wipe(left)">
                                      <p:cBhvr>
                                        <p:cTn id="51" dur="500"/>
                                        <p:tgtEl>
                                          <p:spTgt spid="231446"/>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37" fill="hold" grpId="0" nodeType="clickEffect">
                                  <p:stCondLst>
                                    <p:cond delay="0"/>
                                  </p:stCondLst>
                                  <p:childTnLst>
                                    <p:set>
                                      <p:cBhvr>
                                        <p:cTn id="55" dur="1" fill="hold">
                                          <p:stCondLst>
                                            <p:cond delay="0"/>
                                          </p:stCondLst>
                                        </p:cTn>
                                        <p:tgtEl>
                                          <p:spTgt spid="231438"/>
                                        </p:tgtEl>
                                        <p:attrNameLst>
                                          <p:attrName>style.visibility</p:attrName>
                                        </p:attrNameLst>
                                      </p:cBhvr>
                                      <p:to>
                                        <p:strVal val="visible"/>
                                      </p:to>
                                    </p:set>
                                    <p:animEffect transition="in" filter="barn(outVertical)">
                                      <p:cBhvr>
                                        <p:cTn id="56" dur="500"/>
                                        <p:tgtEl>
                                          <p:spTgt spid="231438"/>
                                        </p:tgtEl>
                                      </p:cBhvr>
                                    </p:animEffect>
                                  </p:childTnLst>
                                </p:cTn>
                              </p:par>
                            </p:childTnLst>
                          </p:cTn>
                        </p:par>
                      </p:childTnLst>
                    </p:cTn>
                  </p:par>
                  <p:par>
                    <p:cTn id="57" fill="hold">
                      <p:stCondLst>
                        <p:cond delay="indefinite"/>
                      </p:stCondLst>
                      <p:childTnLst>
                        <p:par>
                          <p:cTn id="58" fill="hold">
                            <p:stCondLst>
                              <p:cond delay="0"/>
                            </p:stCondLst>
                            <p:childTnLst>
                              <p:par>
                                <p:cTn id="59" presetID="23" presetClass="entr" presetSubtype="32" fill="hold" nodeType="clickEffect">
                                  <p:stCondLst>
                                    <p:cond delay="0"/>
                                  </p:stCondLst>
                                  <p:childTnLst>
                                    <p:set>
                                      <p:cBhvr>
                                        <p:cTn id="60" dur="1" fill="hold">
                                          <p:stCondLst>
                                            <p:cond delay="0"/>
                                          </p:stCondLst>
                                        </p:cTn>
                                        <p:tgtEl>
                                          <p:spTgt spid="231439"/>
                                        </p:tgtEl>
                                        <p:attrNameLst>
                                          <p:attrName>style.visibility</p:attrName>
                                        </p:attrNameLst>
                                      </p:cBhvr>
                                      <p:to>
                                        <p:strVal val="visible"/>
                                      </p:to>
                                    </p:set>
                                    <p:anim calcmode="lin" valueType="num">
                                      <p:cBhvr>
                                        <p:cTn id="61" dur="500" fill="hold"/>
                                        <p:tgtEl>
                                          <p:spTgt spid="231439"/>
                                        </p:tgtEl>
                                        <p:attrNameLst>
                                          <p:attrName>ppt_w</p:attrName>
                                        </p:attrNameLst>
                                      </p:cBhvr>
                                      <p:tavLst>
                                        <p:tav tm="0">
                                          <p:val>
                                            <p:strVal val="4*#ppt_w"/>
                                          </p:val>
                                        </p:tav>
                                        <p:tav tm="100000">
                                          <p:val>
                                            <p:strVal val="#ppt_w"/>
                                          </p:val>
                                        </p:tav>
                                      </p:tavLst>
                                    </p:anim>
                                    <p:anim calcmode="lin" valueType="num">
                                      <p:cBhvr>
                                        <p:cTn id="62" dur="500" fill="hold"/>
                                        <p:tgtEl>
                                          <p:spTgt spid="231439"/>
                                        </p:tgtEl>
                                        <p:attrNameLst>
                                          <p:attrName>ppt_h</p:attrName>
                                        </p:attrNameLst>
                                      </p:cBhvr>
                                      <p:tavLst>
                                        <p:tav tm="0">
                                          <p:val>
                                            <p:strVal val="4*#ppt_h"/>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3145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231450"/>
                                        </p:tgtEl>
                                        <p:attrNameLst>
                                          <p:attrName>style.visibility</p:attrName>
                                        </p:attrNameLst>
                                      </p:cBhvr>
                                      <p:to>
                                        <p:strVal val="visible"/>
                                      </p:to>
                                    </p:set>
                                    <p:animEffect transition="in" filter="wipe(left)">
                                      <p:cBhvr>
                                        <p:cTn id="71" dur="500"/>
                                        <p:tgtEl>
                                          <p:spTgt spid="231450"/>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231447"/>
                                        </p:tgtEl>
                                        <p:attrNameLst>
                                          <p:attrName>style.visibility</p:attrName>
                                        </p:attrNameLst>
                                      </p:cBhvr>
                                      <p:to>
                                        <p:strVal val="visible"/>
                                      </p:to>
                                    </p:set>
                                    <p:animEffect transition="in" filter="wipe(left)">
                                      <p:cBhvr>
                                        <p:cTn id="76" dur="500"/>
                                        <p:tgtEl>
                                          <p:spTgt spid="231447"/>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231449"/>
                                        </p:tgtEl>
                                        <p:attrNameLst>
                                          <p:attrName>style.visibility</p:attrName>
                                        </p:attrNameLst>
                                      </p:cBhvr>
                                      <p:to>
                                        <p:strVal val="visible"/>
                                      </p:to>
                                    </p:set>
                                    <p:animEffect transition="in" filter="wipe(left)">
                                      <p:cBhvr>
                                        <p:cTn id="81" dur="500"/>
                                        <p:tgtEl>
                                          <p:spTgt spid="231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6" grpId="0" autoUpdateAnimBg="0"/>
      <p:bldP spid="231438" grpId="0" animBg="1"/>
      <p:bldP spid="231445" grpId="0" autoUpdateAnimBg="0"/>
      <p:bldP spid="231448" grpId="0" animBg="1"/>
      <p:bldP spid="231451"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2450" name="Group 2"/>
          <p:cNvGrpSpPr>
            <a:grpSpLocks/>
          </p:cNvGrpSpPr>
          <p:nvPr/>
        </p:nvGrpSpPr>
        <p:grpSpPr bwMode="auto">
          <a:xfrm>
            <a:off x="5029200" y="2779713"/>
            <a:ext cx="3733800" cy="3505200"/>
            <a:chOff x="3168" y="1728"/>
            <a:chExt cx="2352" cy="2208"/>
          </a:xfrm>
        </p:grpSpPr>
        <p:sp>
          <p:nvSpPr>
            <p:cNvPr id="232492" name="Freeform 3"/>
            <p:cNvSpPr>
              <a:spLocks/>
            </p:cNvSpPr>
            <p:nvPr/>
          </p:nvSpPr>
          <p:spPr bwMode="auto">
            <a:xfrm>
              <a:off x="3179" y="2504"/>
              <a:ext cx="2341" cy="1128"/>
            </a:xfrm>
            <a:custGeom>
              <a:avLst/>
              <a:gdLst>
                <a:gd name="T0" fmla="*/ 28 w 1752"/>
                <a:gd name="T1" fmla="*/ 472 h 1128"/>
                <a:gd name="T2" fmla="*/ 200 w 1752"/>
                <a:gd name="T3" fmla="*/ 280 h 1128"/>
                <a:gd name="T4" fmla="*/ 886 w 1752"/>
                <a:gd name="T5" fmla="*/ 40 h 1128"/>
                <a:gd name="T6" fmla="*/ 2086 w 1752"/>
                <a:gd name="T7" fmla="*/ 40 h 1128"/>
                <a:gd name="T8" fmla="*/ 2857 w 1752"/>
                <a:gd name="T9" fmla="*/ 280 h 1128"/>
                <a:gd name="T10" fmla="*/ 3113 w 1752"/>
                <a:gd name="T11" fmla="*/ 616 h 1128"/>
                <a:gd name="T12" fmla="*/ 2942 w 1752"/>
                <a:gd name="T13" fmla="*/ 856 h 1128"/>
                <a:gd name="T14" fmla="*/ 2513 w 1752"/>
                <a:gd name="T15" fmla="*/ 1000 h 1128"/>
                <a:gd name="T16" fmla="*/ 2000 w 1752"/>
                <a:gd name="T17" fmla="*/ 952 h 1128"/>
                <a:gd name="T18" fmla="*/ 1742 w 1752"/>
                <a:gd name="T19" fmla="*/ 904 h 1128"/>
                <a:gd name="T20" fmla="*/ 1142 w 1752"/>
                <a:gd name="T21" fmla="*/ 952 h 1128"/>
                <a:gd name="T22" fmla="*/ 886 w 1752"/>
                <a:gd name="T23" fmla="*/ 1048 h 1128"/>
                <a:gd name="T24" fmla="*/ 457 w 1752"/>
                <a:gd name="T25" fmla="*/ 1096 h 1128"/>
                <a:gd name="T26" fmla="*/ 115 w 1752"/>
                <a:gd name="T27" fmla="*/ 856 h 1128"/>
                <a:gd name="T28" fmla="*/ 28 w 1752"/>
                <a:gd name="T29" fmla="*/ 616 h 1128"/>
                <a:gd name="T30" fmla="*/ 28 w 1752"/>
                <a:gd name="T31" fmla="*/ 472 h 1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52"/>
                <a:gd name="T49" fmla="*/ 0 h 1128"/>
                <a:gd name="T50" fmla="*/ 1752 w 1752"/>
                <a:gd name="T51" fmla="*/ 1128 h 1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52" h="1128">
                  <a:moveTo>
                    <a:pt x="16" y="472"/>
                  </a:moveTo>
                  <a:cubicBezTo>
                    <a:pt x="32" y="416"/>
                    <a:pt x="32" y="352"/>
                    <a:pt x="112" y="280"/>
                  </a:cubicBezTo>
                  <a:cubicBezTo>
                    <a:pt x="192" y="208"/>
                    <a:pt x="320" y="80"/>
                    <a:pt x="496" y="40"/>
                  </a:cubicBezTo>
                  <a:cubicBezTo>
                    <a:pt x="672" y="0"/>
                    <a:pt x="984" y="0"/>
                    <a:pt x="1168" y="40"/>
                  </a:cubicBezTo>
                  <a:cubicBezTo>
                    <a:pt x="1352" y="80"/>
                    <a:pt x="1504" y="184"/>
                    <a:pt x="1600" y="280"/>
                  </a:cubicBezTo>
                  <a:cubicBezTo>
                    <a:pt x="1696" y="376"/>
                    <a:pt x="1736" y="520"/>
                    <a:pt x="1744" y="616"/>
                  </a:cubicBezTo>
                  <a:cubicBezTo>
                    <a:pt x="1752" y="712"/>
                    <a:pt x="1704" y="792"/>
                    <a:pt x="1648" y="856"/>
                  </a:cubicBezTo>
                  <a:cubicBezTo>
                    <a:pt x="1592" y="920"/>
                    <a:pt x="1496" y="984"/>
                    <a:pt x="1408" y="1000"/>
                  </a:cubicBezTo>
                  <a:cubicBezTo>
                    <a:pt x="1320" y="1016"/>
                    <a:pt x="1192" y="968"/>
                    <a:pt x="1120" y="952"/>
                  </a:cubicBezTo>
                  <a:cubicBezTo>
                    <a:pt x="1048" y="936"/>
                    <a:pt x="1056" y="904"/>
                    <a:pt x="976" y="904"/>
                  </a:cubicBezTo>
                  <a:cubicBezTo>
                    <a:pt x="896" y="904"/>
                    <a:pt x="720" y="928"/>
                    <a:pt x="640" y="952"/>
                  </a:cubicBezTo>
                  <a:cubicBezTo>
                    <a:pt x="560" y="976"/>
                    <a:pt x="560" y="1024"/>
                    <a:pt x="496" y="1048"/>
                  </a:cubicBezTo>
                  <a:cubicBezTo>
                    <a:pt x="432" y="1072"/>
                    <a:pt x="328" y="1128"/>
                    <a:pt x="256" y="1096"/>
                  </a:cubicBezTo>
                  <a:cubicBezTo>
                    <a:pt x="184" y="1064"/>
                    <a:pt x="104" y="936"/>
                    <a:pt x="64" y="856"/>
                  </a:cubicBezTo>
                  <a:cubicBezTo>
                    <a:pt x="24" y="776"/>
                    <a:pt x="24" y="680"/>
                    <a:pt x="16" y="616"/>
                  </a:cubicBezTo>
                  <a:cubicBezTo>
                    <a:pt x="8" y="552"/>
                    <a:pt x="0" y="528"/>
                    <a:pt x="16" y="472"/>
                  </a:cubicBezTo>
                  <a:close/>
                </a:path>
              </a:pathLst>
            </a:custGeom>
            <a:gradFill rotWithShape="0">
              <a:gsLst>
                <a:gs pos="0">
                  <a:srgbClr val="765E00"/>
                </a:gs>
                <a:gs pos="50000">
                  <a:srgbClr val="FFCC00"/>
                </a:gs>
                <a:gs pos="100000">
                  <a:srgbClr val="765E00"/>
                </a:gs>
              </a:gsLst>
              <a:lin ang="0" scaled="1"/>
            </a:gradFill>
            <a:ln w="19050" cap="flat" cmpd="sng">
              <a:solidFill>
                <a:schemeClr val="tx1"/>
              </a:solidFill>
              <a:prstDash val="solid"/>
              <a:round/>
              <a:headEnd type="none" w="med" len="lg"/>
              <a:tailEnd type="none" w="med" len="lg"/>
            </a:ln>
          </p:spPr>
          <p:txBody>
            <a:bodyPr wrap="none" anchor="ctr"/>
            <a:lstStyle/>
            <a:p>
              <a:endParaRPr lang="zh-CN" altLang="en-US"/>
            </a:p>
          </p:txBody>
        </p:sp>
        <p:sp>
          <p:nvSpPr>
            <p:cNvPr id="232493" name="Freeform 4"/>
            <p:cNvSpPr>
              <a:spLocks/>
            </p:cNvSpPr>
            <p:nvPr/>
          </p:nvSpPr>
          <p:spPr bwMode="auto">
            <a:xfrm>
              <a:off x="3168" y="2352"/>
              <a:ext cx="2341" cy="1128"/>
            </a:xfrm>
            <a:custGeom>
              <a:avLst/>
              <a:gdLst>
                <a:gd name="T0" fmla="*/ 28 w 1752"/>
                <a:gd name="T1" fmla="*/ 472 h 1128"/>
                <a:gd name="T2" fmla="*/ 200 w 1752"/>
                <a:gd name="T3" fmla="*/ 280 h 1128"/>
                <a:gd name="T4" fmla="*/ 886 w 1752"/>
                <a:gd name="T5" fmla="*/ 40 h 1128"/>
                <a:gd name="T6" fmla="*/ 2086 w 1752"/>
                <a:gd name="T7" fmla="*/ 40 h 1128"/>
                <a:gd name="T8" fmla="*/ 2857 w 1752"/>
                <a:gd name="T9" fmla="*/ 280 h 1128"/>
                <a:gd name="T10" fmla="*/ 3113 w 1752"/>
                <a:gd name="T11" fmla="*/ 616 h 1128"/>
                <a:gd name="T12" fmla="*/ 2942 w 1752"/>
                <a:gd name="T13" fmla="*/ 856 h 1128"/>
                <a:gd name="T14" fmla="*/ 2513 w 1752"/>
                <a:gd name="T15" fmla="*/ 1000 h 1128"/>
                <a:gd name="T16" fmla="*/ 2000 w 1752"/>
                <a:gd name="T17" fmla="*/ 952 h 1128"/>
                <a:gd name="T18" fmla="*/ 1742 w 1752"/>
                <a:gd name="T19" fmla="*/ 904 h 1128"/>
                <a:gd name="T20" fmla="*/ 1142 w 1752"/>
                <a:gd name="T21" fmla="*/ 952 h 1128"/>
                <a:gd name="T22" fmla="*/ 886 w 1752"/>
                <a:gd name="T23" fmla="*/ 1048 h 1128"/>
                <a:gd name="T24" fmla="*/ 457 w 1752"/>
                <a:gd name="T25" fmla="*/ 1096 h 1128"/>
                <a:gd name="T26" fmla="*/ 115 w 1752"/>
                <a:gd name="T27" fmla="*/ 856 h 1128"/>
                <a:gd name="T28" fmla="*/ 28 w 1752"/>
                <a:gd name="T29" fmla="*/ 616 h 1128"/>
                <a:gd name="T30" fmla="*/ 28 w 1752"/>
                <a:gd name="T31" fmla="*/ 472 h 1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52"/>
                <a:gd name="T49" fmla="*/ 0 h 1128"/>
                <a:gd name="T50" fmla="*/ 1752 w 1752"/>
                <a:gd name="T51" fmla="*/ 1128 h 1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52" h="1128">
                  <a:moveTo>
                    <a:pt x="16" y="472"/>
                  </a:moveTo>
                  <a:cubicBezTo>
                    <a:pt x="32" y="416"/>
                    <a:pt x="32" y="352"/>
                    <a:pt x="112" y="280"/>
                  </a:cubicBezTo>
                  <a:cubicBezTo>
                    <a:pt x="192" y="208"/>
                    <a:pt x="320" y="80"/>
                    <a:pt x="496" y="40"/>
                  </a:cubicBezTo>
                  <a:cubicBezTo>
                    <a:pt x="672" y="0"/>
                    <a:pt x="984" y="0"/>
                    <a:pt x="1168" y="40"/>
                  </a:cubicBezTo>
                  <a:cubicBezTo>
                    <a:pt x="1352" y="80"/>
                    <a:pt x="1504" y="184"/>
                    <a:pt x="1600" y="280"/>
                  </a:cubicBezTo>
                  <a:cubicBezTo>
                    <a:pt x="1696" y="376"/>
                    <a:pt x="1736" y="520"/>
                    <a:pt x="1744" y="616"/>
                  </a:cubicBezTo>
                  <a:cubicBezTo>
                    <a:pt x="1752" y="712"/>
                    <a:pt x="1704" y="792"/>
                    <a:pt x="1648" y="856"/>
                  </a:cubicBezTo>
                  <a:cubicBezTo>
                    <a:pt x="1592" y="920"/>
                    <a:pt x="1496" y="984"/>
                    <a:pt x="1408" y="1000"/>
                  </a:cubicBezTo>
                  <a:cubicBezTo>
                    <a:pt x="1320" y="1016"/>
                    <a:pt x="1192" y="968"/>
                    <a:pt x="1120" y="952"/>
                  </a:cubicBezTo>
                  <a:cubicBezTo>
                    <a:pt x="1048" y="936"/>
                    <a:pt x="1056" y="904"/>
                    <a:pt x="976" y="904"/>
                  </a:cubicBezTo>
                  <a:cubicBezTo>
                    <a:pt x="896" y="904"/>
                    <a:pt x="720" y="928"/>
                    <a:pt x="640" y="952"/>
                  </a:cubicBezTo>
                  <a:cubicBezTo>
                    <a:pt x="560" y="976"/>
                    <a:pt x="560" y="1024"/>
                    <a:pt x="496" y="1048"/>
                  </a:cubicBezTo>
                  <a:cubicBezTo>
                    <a:pt x="432" y="1072"/>
                    <a:pt x="328" y="1128"/>
                    <a:pt x="256" y="1096"/>
                  </a:cubicBezTo>
                  <a:cubicBezTo>
                    <a:pt x="184" y="1064"/>
                    <a:pt x="104" y="936"/>
                    <a:pt x="64" y="856"/>
                  </a:cubicBezTo>
                  <a:cubicBezTo>
                    <a:pt x="24" y="776"/>
                    <a:pt x="24" y="680"/>
                    <a:pt x="16" y="616"/>
                  </a:cubicBezTo>
                  <a:cubicBezTo>
                    <a:pt x="8" y="552"/>
                    <a:pt x="0" y="528"/>
                    <a:pt x="16" y="472"/>
                  </a:cubicBezTo>
                  <a:close/>
                </a:path>
              </a:pathLst>
            </a:custGeom>
            <a:solidFill>
              <a:srgbClr val="FFFF00"/>
            </a:solidFill>
            <a:ln w="19050" cap="flat" cmpd="sng">
              <a:solidFill>
                <a:schemeClr val="tx1"/>
              </a:solidFill>
              <a:prstDash val="solid"/>
              <a:round/>
              <a:headEnd type="none" w="med" len="lg"/>
              <a:tailEnd type="none" w="med" len="lg"/>
            </a:ln>
          </p:spPr>
          <p:txBody>
            <a:bodyPr wrap="none" anchor="ctr"/>
            <a:lstStyle/>
            <a:p>
              <a:endParaRPr lang="zh-CN" altLang="en-US"/>
            </a:p>
          </p:txBody>
        </p:sp>
        <p:sp>
          <p:nvSpPr>
            <p:cNvPr id="232494" name="Line 5"/>
            <p:cNvSpPr>
              <a:spLocks noChangeShapeType="1"/>
            </p:cNvSpPr>
            <p:nvPr/>
          </p:nvSpPr>
          <p:spPr bwMode="auto">
            <a:xfrm>
              <a:off x="5509" y="2976"/>
              <a:ext cx="0" cy="240"/>
            </a:xfrm>
            <a:prstGeom prst="line">
              <a:avLst/>
            </a:prstGeom>
            <a:noFill/>
            <a:ln w="19050">
              <a:solidFill>
                <a:schemeClr val="tx1"/>
              </a:solidFill>
              <a:round/>
              <a:headEnd type="none" w="med" len="lg"/>
              <a:tailEnd type="none" w="med" len="lg"/>
            </a:ln>
          </p:spPr>
          <p:txBody>
            <a:bodyPr wrap="none" anchor="ctr"/>
            <a:lstStyle/>
            <a:p>
              <a:endParaRPr lang="zh-CN" altLang="en-US"/>
            </a:p>
          </p:txBody>
        </p:sp>
        <p:sp>
          <p:nvSpPr>
            <p:cNvPr id="232495" name="Line 6"/>
            <p:cNvSpPr>
              <a:spLocks noChangeShapeType="1"/>
            </p:cNvSpPr>
            <p:nvPr/>
          </p:nvSpPr>
          <p:spPr bwMode="auto">
            <a:xfrm>
              <a:off x="3200" y="2976"/>
              <a:ext cx="0" cy="192"/>
            </a:xfrm>
            <a:prstGeom prst="line">
              <a:avLst/>
            </a:prstGeom>
            <a:noFill/>
            <a:ln w="19050">
              <a:solidFill>
                <a:schemeClr val="tx1"/>
              </a:solidFill>
              <a:round/>
              <a:headEnd type="none" w="med" len="lg"/>
              <a:tailEnd type="none" w="med" len="lg"/>
            </a:ln>
          </p:spPr>
          <p:txBody>
            <a:bodyPr wrap="none" anchor="ctr"/>
            <a:lstStyle/>
            <a:p>
              <a:endParaRPr lang="zh-CN" altLang="en-US"/>
            </a:p>
          </p:txBody>
        </p:sp>
        <p:sp>
          <p:nvSpPr>
            <p:cNvPr id="232496" name="Line 7"/>
            <p:cNvSpPr>
              <a:spLocks noChangeShapeType="1"/>
            </p:cNvSpPr>
            <p:nvPr/>
          </p:nvSpPr>
          <p:spPr bwMode="auto">
            <a:xfrm>
              <a:off x="4128" y="3456"/>
              <a:ext cx="0" cy="480"/>
            </a:xfrm>
            <a:prstGeom prst="line">
              <a:avLst/>
            </a:prstGeom>
            <a:noFill/>
            <a:ln w="19050">
              <a:solidFill>
                <a:schemeClr val="tx1"/>
              </a:solidFill>
              <a:round/>
              <a:headEnd/>
              <a:tailEnd/>
            </a:ln>
          </p:spPr>
          <p:txBody>
            <a:bodyPr wrap="none" anchor="ctr"/>
            <a:lstStyle/>
            <a:p>
              <a:endParaRPr lang="zh-CN" altLang="en-US"/>
            </a:p>
          </p:txBody>
        </p:sp>
        <p:sp>
          <p:nvSpPr>
            <p:cNvPr id="232497" name="Line 8"/>
            <p:cNvSpPr>
              <a:spLocks noChangeShapeType="1"/>
            </p:cNvSpPr>
            <p:nvPr/>
          </p:nvSpPr>
          <p:spPr bwMode="auto">
            <a:xfrm flipV="1">
              <a:off x="4128" y="1728"/>
              <a:ext cx="0" cy="1056"/>
            </a:xfrm>
            <a:prstGeom prst="line">
              <a:avLst/>
            </a:prstGeom>
            <a:noFill/>
            <a:ln w="19050">
              <a:solidFill>
                <a:schemeClr val="tx1"/>
              </a:solidFill>
              <a:round/>
              <a:headEnd/>
              <a:tailEnd type="stealth" w="med" len="lg"/>
            </a:ln>
          </p:spPr>
          <p:txBody>
            <a:bodyPr wrap="none" anchor="ctr"/>
            <a:lstStyle/>
            <a:p>
              <a:endParaRPr lang="zh-CN" altLang="en-US"/>
            </a:p>
          </p:txBody>
        </p:sp>
        <p:graphicFrame>
          <p:nvGraphicFramePr>
            <p:cNvPr id="232457" name="Object 9"/>
            <p:cNvGraphicFramePr>
              <a:graphicFrameLocks noChangeAspect="1"/>
            </p:cNvGraphicFramePr>
            <p:nvPr/>
          </p:nvGraphicFramePr>
          <p:xfrm>
            <a:off x="3844" y="2592"/>
            <a:ext cx="159" cy="183"/>
          </p:xfrm>
          <a:graphic>
            <a:graphicData uri="http://schemas.openxmlformats.org/presentationml/2006/ole">
              <mc:AlternateContent xmlns:mc="http://schemas.openxmlformats.org/markup-compatibility/2006">
                <mc:Choice xmlns:v="urn:schemas-microsoft-com:vml" Requires="v">
                  <p:oleObj spid="_x0000_s232568" name="公式" r:id="rId4" imgW="254097" imgH="292164" progId="Equation.3">
                    <p:embed/>
                  </p:oleObj>
                </mc:Choice>
                <mc:Fallback>
                  <p:oleObj name="公式" r:id="rId4" imgW="254097" imgH="292164" progId="Equation.3">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4" y="2592"/>
                          <a:ext cx="159" cy="1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32479" name="Group 10"/>
          <p:cNvGrpSpPr>
            <a:grpSpLocks/>
          </p:cNvGrpSpPr>
          <p:nvPr/>
        </p:nvGrpSpPr>
        <p:grpSpPr bwMode="auto">
          <a:xfrm>
            <a:off x="304800" y="493713"/>
            <a:ext cx="4051176" cy="762000"/>
            <a:chOff x="288" y="96"/>
            <a:chExt cx="4512" cy="480"/>
          </a:xfrm>
        </p:grpSpPr>
        <p:sp>
          <p:nvSpPr>
            <p:cNvPr id="232490" name="AutoShape 11"/>
            <p:cNvSpPr>
              <a:spLocks noChangeArrowheads="1"/>
            </p:cNvSpPr>
            <p:nvPr/>
          </p:nvSpPr>
          <p:spPr bwMode="auto">
            <a:xfrm>
              <a:off x="288" y="96"/>
              <a:ext cx="4464" cy="480"/>
            </a:xfrm>
            <a:prstGeom prst="horizontalScroll">
              <a:avLst>
                <a:gd name="adj" fmla="val 12500"/>
              </a:avLst>
            </a:prstGeom>
            <a:solidFill>
              <a:srgbClr val="FFFF00"/>
            </a:solidFill>
            <a:ln w="19050">
              <a:solidFill>
                <a:schemeClr val="tx1"/>
              </a:solidFill>
              <a:round/>
              <a:headEnd/>
              <a:tailEnd type="none" w="med" len="lg"/>
            </a:ln>
          </p:spPr>
          <p:txBody>
            <a:bodyPr wrap="none" anchor="ctr"/>
            <a:lstStyle/>
            <a:p>
              <a:endParaRPr lang="zh-CN" altLang="en-US"/>
            </a:p>
          </p:txBody>
        </p:sp>
        <p:sp>
          <p:nvSpPr>
            <p:cNvPr id="232460" name="Text Box 12"/>
            <p:cNvSpPr txBox="1">
              <a:spLocks noChangeArrowheads="1"/>
            </p:cNvSpPr>
            <p:nvPr/>
          </p:nvSpPr>
          <p:spPr bwMode="auto">
            <a:xfrm>
              <a:off x="433" y="96"/>
              <a:ext cx="4367" cy="404"/>
            </a:xfrm>
            <a:prstGeom prst="rect">
              <a:avLst/>
            </a:prstGeom>
            <a:noFill/>
            <a:ln w="19050">
              <a:noFill/>
              <a:miter lim="800000"/>
              <a:headEnd/>
              <a:tailEnd type="none" w="med" len="lg"/>
            </a:ln>
            <a:effectLst/>
          </p:spPr>
          <p:txBody>
            <a:bodyPr>
              <a:spAutoFit/>
            </a:bodyPr>
            <a:lstStyle/>
            <a:p>
              <a:pPr>
                <a:spcBef>
                  <a:spcPct val="50000"/>
                </a:spcBef>
                <a:defRPr/>
              </a:pPr>
              <a:r>
                <a:rPr kumimoji="1" lang="zh-CN" altLang="en-US" sz="3600" b="1" dirty="0">
                  <a:solidFill>
                    <a:srgbClr val="FF3300"/>
                  </a:solidFill>
                  <a:effectLst>
                    <a:outerShdw blurRad="38100" dist="38100" dir="2700000" algn="tl">
                      <a:srgbClr val="C0C0C0"/>
                    </a:outerShdw>
                  </a:effectLst>
                  <a:latin typeface="Times New Roman" pitchFamily="18" charset="0"/>
                  <a:ea typeface="楷体_GB2312" pitchFamily="1" charset="-122"/>
                </a:rPr>
                <a:t>（</a:t>
              </a:r>
              <a:r>
                <a:rPr kumimoji="1" lang="en-US" altLang="zh-CN" sz="3600" b="1" dirty="0">
                  <a:solidFill>
                    <a:srgbClr val="FF3300"/>
                  </a:solidFill>
                  <a:effectLst>
                    <a:outerShdw blurRad="38100" dist="38100" dir="2700000" algn="tl">
                      <a:srgbClr val="C0C0C0"/>
                    </a:outerShdw>
                  </a:effectLst>
                  <a:latin typeface="Times New Roman" pitchFamily="18" charset="0"/>
                  <a:ea typeface="楷体_GB2312" pitchFamily="1" charset="-122"/>
                </a:rPr>
                <a:t>2</a:t>
              </a:r>
              <a:r>
                <a:rPr kumimoji="1" lang="zh-CN" altLang="en-US" sz="3600" b="1" dirty="0">
                  <a:solidFill>
                    <a:srgbClr val="FF3300"/>
                  </a:solidFill>
                  <a:effectLst>
                    <a:outerShdw blurRad="38100" dist="38100" dir="2700000" algn="tl">
                      <a:srgbClr val="C0C0C0"/>
                    </a:outerShdw>
                  </a:effectLst>
                  <a:latin typeface="Times New Roman" pitchFamily="18" charset="0"/>
                  <a:ea typeface="楷体_GB2312" pitchFamily="1" charset="-122"/>
                </a:rPr>
                <a:t>）垂直轴定理</a:t>
              </a:r>
            </a:p>
          </p:txBody>
        </p:sp>
      </p:grpSp>
      <p:sp>
        <p:nvSpPr>
          <p:cNvPr id="232461" name="Text Box 13"/>
          <p:cNvSpPr txBox="1">
            <a:spLocks noChangeArrowheads="1"/>
          </p:cNvSpPr>
          <p:nvPr/>
        </p:nvSpPr>
        <p:spPr bwMode="auto">
          <a:xfrm>
            <a:off x="304800" y="1179513"/>
            <a:ext cx="8686800" cy="1554162"/>
          </a:xfrm>
          <a:prstGeom prst="rect">
            <a:avLst/>
          </a:prstGeom>
          <a:noFill/>
          <a:ln w="19050">
            <a:noFill/>
            <a:miter lim="800000"/>
            <a:headEnd/>
            <a:tailEnd type="none" w="med" len="lg"/>
          </a:ln>
        </p:spPr>
        <p:txBody>
          <a:bodyPr>
            <a:spAutoFit/>
          </a:bodyPr>
          <a:lstStyle/>
          <a:p>
            <a:pPr>
              <a:spcBef>
                <a:spcPct val="50000"/>
              </a:spcBef>
            </a:pPr>
            <a:r>
              <a:rPr kumimoji="1" lang="zh-CN" altLang="en-US" sz="3200" b="1">
                <a:solidFill>
                  <a:srgbClr val="FF3300"/>
                </a:solidFill>
                <a:latin typeface="Times New Roman" pitchFamily="18" charset="0"/>
              </a:rPr>
              <a:t>定理表述：</a:t>
            </a:r>
            <a:r>
              <a:rPr kumimoji="1" lang="zh-CN" altLang="en-US" sz="3200" b="1">
                <a:solidFill>
                  <a:schemeClr val="accent2"/>
                </a:solidFill>
                <a:latin typeface="Times New Roman" pitchFamily="18" charset="0"/>
              </a:rPr>
              <a:t>质量</a:t>
            </a:r>
            <a:r>
              <a:rPr kumimoji="1" lang="zh-CN" altLang="en-US" sz="3200" b="1">
                <a:solidFill>
                  <a:srgbClr val="FF3300"/>
                </a:solidFill>
                <a:latin typeface="Times New Roman" pitchFamily="18" charset="0"/>
              </a:rPr>
              <a:t>平面分布</a:t>
            </a:r>
            <a:r>
              <a:rPr kumimoji="1" lang="zh-CN" altLang="en-US" sz="3200" b="1">
                <a:solidFill>
                  <a:schemeClr val="accent2"/>
                </a:solidFill>
                <a:latin typeface="Times New Roman" pitchFamily="18" charset="0"/>
              </a:rPr>
              <a:t>的刚体，绕垂直于平面轴的转动惯量等于平面内两正交轴的转动惯量之和。</a:t>
            </a:r>
          </a:p>
        </p:txBody>
      </p:sp>
      <p:graphicFrame>
        <p:nvGraphicFramePr>
          <p:cNvPr id="232462" name="Object 14"/>
          <p:cNvGraphicFramePr>
            <a:graphicFrameLocks noChangeAspect="1"/>
          </p:cNvGraphicFramePr>
          <p:nvPr/>
        </p:nvGraphicFramePr>
        <p:xfrm>
          <a:off x="1403350" y="2997200"/>
          <a:ext cx="2413000" cy="582613"/>
        </p:xfrm>
        <a:graphic>
          <a:graphicData uri="http://schemas.openxmlformats.org/presentationml/2006/ole">
            <mc:AlternateContent xmlns:mc="http://schemas.openxmlformats.org/markup-compatibility/2006">
              <mc:Choice xmlns:v="urn:schemas-microsoft-com:vml" Requires="v">
                <p:oleObj spid="_x0000_s232569" name="公式" r:id="rId6" imgW="2412720" imgH="583920" progId="Equation.3">
                  <p:embed/>
                </p:oleObj>
              </mc:Choice>
              <mc:Fallback>
                <p:oleObj name="公式" r:id="rId6" imgW="2412720" imgH="583920" progId="Equation.3">
                  <p:embed/>
                  <p:pic>
                    <p:nvPicPr>
                      <p:cNvPr id="0"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3350" y="2997200"/>
                        <a:ext cx="2413000" cy="582613"/>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63" name="Text Box 15"/>
          <p:cNvSpPr txBox="1">
            <a:spLocks noChangeArrowheads="1"/>
          </p:cNvSpPr>
          <p:nvPr/>
        </p:nvSpPr>
        <p:spPr bwMode="auto">
          <a:xfrm>
            <a:off x="304800" y="3617913"/>
            <a:ext cx="2898775" cy="579437"/>
          </a:xfrm>
          <a:prstGeom prst="rect">
            <a:avLst/>
          </a:prstGeom>
          <a:noFill/>
          <a:ln w="19050">
            <a:noFill/>
            <a:miter lim="800000"/>
            <a:headEnd/>
            <a:tailEnd type="none" w="med" len="lg"/>
          </a:ln>
        </p:spPr>
        <p:txBody>
          <a:bodyPr>
            <a:spAutoFit/>
          </a:bodyPr>
          <a:lstStyle/>
          <a:p>
            <a:pPr>
              <a:spcBef>
                <a:spcPct val="50000"/>
              </a:spcBef>
            </a:pPr>
            <a:r>
              <a:rPr kumimoji="1" lang="zh-CN" altLang="en-US" sz="3200" b="1">
                <a:solidFill>
                  <a:srgbClr val="FF3300"/>
                </a:solidFill>
                <a:latin typeface="Times New Roman" pitchFamily="18" charset="0"/>
              </a:rPr>
              <a:t>定理证明：</a:t>
            </a:r>
            <a:endParaRPr kumimoji="1" lang="zh-CN" altLang="en-US" sz="3200" b="1">
              <a:latin typeface="Times New Roman" pitchFamily="18" charset="0"/>
            </a:endParaRPr>
          </a:p>
        </p:txBody>
      </p:sp>
      <p:sp>
        <p:nvSpPr>
          <p:cNvPr id="232464" name="Arc 16"/>
          <p:cNvSpPr>
            <a:spLocks/>
          </p:cNvSpPr>
          <p:nvPr/>
        </p:nvSpPr>
        <p:spPr bwMode="auto">
          <a:xfrm flipH="1">
            <a:off x="6172200" y="3236913"/>
            <a:ext cx="763588" cy="431800"/>
          </a:xfrm>
          <a:custGeom>
            <a:avLst/>
            <a:gdLst>
              <a:gd name="T0" fmla="*/ 192736541 w 43200"/>
              <a:gd name="T1" fmla="*/ 2718309 h 40935"/>
              <a:gd name="T2" fmla="*/ 66108297 w 43200"/>
              <a:gd name="T3" fmla="*/ 0 h 40935"/>
              <a:gd name="T4" fmla="*/ 119283326 w 43200"/>
              <a:gd name="T5" fmla="*/ 22693832 h 40935"/>
              <a:gd name="T6" fmla="*/ 0 60000 65536"/>
              <a:gd name="T7" fmla="*/ 0 60000 65536"/>
              <a:gd name="T8" fmla="*/ 0 60000 65536"/>
              <a:gd name="T9" fmla="*/ 0 w 43200"/>
              <a:gd name="T10" fmla="*/ 0 h 40935"/>
              <a:gd name="T11" fmla="*/ 43200 w 43200"/>
              <a:gd name="T12" fmla="*/ 40935 h 40935"/>
            </a:gdLst>
            <a:ahLst/>
            <a:cxnLst>
              <a:cxn ang="T6">
                <a:pos x="T0" y="T1"/>
              </a:cxn>
              <a:cxn ang="T7">
                <a:pos x="T2" y="T3"/>
              </a:cxn>
              <a:cxn ang="T8">
                <a:pos x="T4" y="T5"/>
              </a:cxn>
            </a:cxnLst>
            <a:rect l="T9" t="T10" r="T11" b="T12"/>
            <a:pathLst>
              <a:path w="43200" h="40935" fill="none" extrusionOk="0">
                <a:moveTo>
                  <a:pt x="34900" y="2316"/>
                </a:moveTo>
                <a:cubicBezTo>
                  <a:pt x="40138" y="6409"/>
                  <a:pt x="43200" y="12687"/>
                  <a:pt x="43200" y="19335"/>
                </a:cubicBezTo>
                <a:cubicBezTo>
                  <a:pt x="43200" y="31264"/>
                  <a:pt x="33529" y="40935"/>
                  <a:pt x="21600" y="40935"/>
                </a:cubicBezTo>
                <a:cubicBezTo>
                  <a:pt x="9670" y="40935"/>
                  <a:pt x="0" y="31264"/>
                  <a:pt x="0" y="19335"/>
                </a:cubicBezTo>
                <a:cubicBezTo>
                  <a:pt x="-1" y="11141"/>
                  <a:pt x="4636" y="3652"/>
                  <a:pt x="11970" y="-1"/>
                </a:cubicBezTo>
              </a:path>
              <a:path w="43200" h="40935" stroke="0" extrusionOk="0">
                <a:moveTo>
                  <a:pt x="34900" y="2316"/>
                </a:moveTo>
                <a:cubicBezTo>
                  <a:pt x="40138" y="6409"/>
                  <a:pt x="43200" y="12687"/>
                  <a:pt x="43200" y="19335"/>
                </a:cubicBezTo>
                <a:cubicBezTo>
                  <a:pt x="43200" y="31264"/>
                  <a:pt x="33529" y="40935"/>
                  <a:pt x="21600" y="40935"/>
                </a:cubicBezTo>
                <a:cubicBezTo>
                  <a:pt x="9670" y="40935"/>
                  <a:pt x="0" y="31264"/>
                  <a:pt x="0" y="19335"/>
                </a:cubicBezTo>
                <a:cubicBezTo>
                  <a:pt x="-1" y="11141"/>
                  <a:pt x="4636" y="3652"/>
                  <a:pt x="11970" y="-1"/>
                </a:cubicBezTo>
                <a:lnTo>
                  <a:pt x="21600" y="19335"/>
                </a:lnTo>
                <a:close/>
              </a:path>
            </a:pathLst>
          </a:custGeom>
          <a:noFill/>
          <a:ln w="19050">
            <a:solidFill>
              <a:srgbClr val="FF3300"/>
            </a:solidFill>
            <a:round/>
            <a:headEnd/>
            <a:tailEnd type="stealth" w="med" len="lg"/>
          </a:ln>
        </p:spPr>
        <p:txBody>
          <a:bodyPr wrap="none" anchor="ctr"/>
          <a:lstStyle/>
          <a:p>
            <a:endParaRPr lang="zh-CN" altLang="en-US"/>
          </a:p>
        </p:txBody>
      </p:sp>
      <p:graphicFrame>
        <p:nvGraphicFramePr>
          <p:cNvPr id="232465" name="Object 17"/>
          <p:cNvGraphicFramePr>
            <a:graphicFrameLocks noChangeAspect="1"/>
          </p:cNvGraphicFramePr>
          <p:nvPr/>
        </p:nvGraphicFramePr>
        <p:xfrm>
          <a:off x="6705600" y="2627313"/>
          <a:ext cx="265113" cy="290512"/>
        </p:xfrm>
        <a:graphic>
          <a:graphicData uri="http://schemas.openxmlformats.org/presentationml/2006/ole">
            <mc:AlternateContent xmlns:mc="http://schemas.openxmlformats.org/markup-compatibility/2006">
              <mc:Choice xmlns:v="urn:schemas-microsoft-com:vml" Requires="v">
                <p:oleObj spid="_x0000_s232570" name="公式" r:id="rId8" imgW="266670" imgH="292037" progId="Equation.3">
                  <p:embed/>
                </p:oleObj>
              </mc:Choice>
              <mc:Fallback>
                <p:oleObj name="公式" r:id="rId8" imgW="266670" imgH="292037" progId="Equation.3">
                  <p:embed/>
                  <p:pic>
                    <p:nvPicPr>
                      <p:cNvPr id="0" name="Picture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05600" y="2627313"/>
                        <a:ext cx="265113" cy="290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66" name="Line 18"/>
          <p:cNvSpPr>
            <a:spLocks noChangeShapeType="1"/>
          </p:cNvSpPr>
          <p:nvPr/>
        </p:nvSpPr>
        <p:spPr bwMode="auto">
          <a:xfrm flipH="1">
            <a:off x="4724400" y="4456113"/>
            <a:ext cx="1828800" cy="1295400"/>
          </a:xfrm>
          <a:prstGeom prst="line">
            <a:avLst/>
          </a:prstGeom>
          <a:noFill/>
          <a:ln w="19050">
            <a:solidFill>
              <a:schemeClr val="tx1"/>
            </a:solidFill>
            <a:round/>
            <a:headEnd/>
            <a:tailEnd type="stealth" w="med" len="lg"/>
          </a:ln>
        </p:spPr>
        <p:txBody>
          <a:bodyPr wrap="none" anchor="ctr"/>
          <a:lstStyle/>
          <a:p>
            <a:endParaRPr lang="zh-CN" altLang="en-US"/>
          </a:p>
        </p:txBody>
      </p:sp>
      <p:sp>
        <p:nvSpPr>
          <p:cNvPr id="232467" name="Line 19"/>
          <p:cNvSpPr>
            <a:spLocks noChangeShapeType="1"/>
          </p:cNvSpPr>
          <p:nvPr/>
        </p:nvSpPr>
        <p:spPr bwMode="auto">
          <a:xfrm>
            <a:off x="6553200" y="4456113"/>
            <a:ext cx="2438400" cy="0"/>
          </a:xfrm>
          <a:prstGeom prst="line">
            <a:avLst/>
          </a:prstGeom>
          <a:noFill/>
          <a:ln w="19050">
            <a:solidFill>
              <a:schemeClr val="tx1"/>
            </a:solidFill>
            <a:round/>
            <a:headEnd/>
            <a:tailEnd type="stealth" w="med" len="lg"/>
          </a:ln>
        </p:spPr>
        <p:txBody>
          <a:bodyPr wrap="none" anchor="ctr"/>
          <a:lstStyle/>
          <a:p>
            <a:endParaRPr lang="zh-CN" altLang="en-US"/>
          </a:p>
        </p:txBody>
      </p:sp>
      <p:graphicFrame>
        <p:nvGraphicFramePr>
          <p:cNvPr id="232468" name="Object 20"/>
          <p:cNvGraphicFramePr>
            <a:graphicFrameLocks noChangeAspect="1"/>
          </p:cNvGraphicFramePr>
          <p:nvPr/>
        </p:nvGraphicFramePr>
        <p:xfrm>
          <a:off x="8674100" y="3808413"/>
          <a:ext cx="290513" cy="368300"/>
        </p:xfrm>
        <a:graphic>
          <a:graphicData uri="http://schemas.openxmlformats.org/presentationml/2006/ole">
            <mc:AlternateContent xmlns:mc="http://schemas.openxmlformats.org/markup-compatibility/2006">
              <mc:Choice xmlns:v="urn:schemas-microsoft-com:vml" Requires="v">
                <p:oleObj spid="_x0000_s232571" name="公式" r:id="rId10" imgW="292290" imgH="368457" progId="Equation.3">
                  <p:embed/>
                </p:oleObj>
              </mc:Choice>
              <mc:Fallback>
                <p:oleObj name="公式" r:id="rId10" imgW="292290" imgH="368457" progId="Equation.3">
                  <p:embed/>
                  <p:pic>
                    <p:nvPicPr>
                      <p:cNvPr id="0" name="Picture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674100" y="3808413"/>
                        <a:ext cx="290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2469" name="Object 21"/>
          <p:cNvGraphicFramePr>
            <a:graphicFrameLocks noChangeAspect="1"/>
          </p:cNvGraphicFramePr>
          <p:nvPr/>
        </p:nvGraphicFramePr>
        <p:xfrm>
          <a:off x="4787900" y="5827713"/>
          <a:ext cx="290513" cy="290512"/>
        </p:xfrm>
        <a:graphic>
          <a:graphicData uri="http://schemas.openxmlformats.org/presentationml/2006/ole">
            <mc:AlternateContent xmlns:mc="http://schemas.openxmlformats.org/markup-compatibility/2006">
              <mc:Choice xmlns:v="urn:schemas-microsoft-com:vml" Requires="v">
                <p:oleObj spid="_x0000_s232572" name="公式" r:id="rId12" imgW="292290" imgH="292290" progId="Equation.3">
                  <p:embed/>
                </p:oleObj>
              </mc:Choice>
              <mc:Fallback>
                <p:oleObj name="公式" r:id="rId12" imgW="292290" imgH="292290" progId="Equation.3">
                  <p:embed/>
                  <p:pic>
                    <p:nvPicPr>
                      <p:cNvPr id="0" name="Picture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87900" y="5827713"/>
                        <a:ext cx="290513" cy="290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70" name="Oval 22" descr="宽上对角线"/>
          <p:cNvSpPr>
            <a:spLocks noChangeArrowheads="1"/>
          </p:cNvSpPr>
          <p:nvPr/>
        </p:nvSpPr>
        <p:spPr bwMode="auto">
          <a:xfrm>
            <a:off x="6858000" y="4913313"/>
            <a:ext cx="228600" cy="228600"/>
          </a:xfrm>
          <a:prstGeom prst="ellipse">
            <a:avLst/>
          </a:prstGeom>
          <a:blipFill dpi="0" rotWithShape="0">
            <a:blip r:embed="rId14"/>
            <a:srcRect/>
            <a:tile tx="0" ty="0" sx="100000" sy="100000" flip="none" algn="tl"/>
          </a:blipFill>
          <a:ln w="19050">
            <a:solidFill>
              <a:schemeClr val="tx1"/>
            </a:solidFill>
            <a:round/>
            <a:headEnd/>
            <a:tailEnd type="none" w="med" len="lg"/>
          </a:ln>
        </p:spPr>
        <p:txBody>
          <a:bodyPr wrap="none" anchor="ctr"/>
          <a:lstStyle/>
          <a:p>
            <a:endParaRPr lang="zh-CN" altLang="en-US"/>
          </a:p>
        </p:txBody>
      </p:sp>
      <p:sp>
        <p:nvSpPr>
          <p:cNvPr id="232471" name="Line 23"/>
          <p:cNvSpPr>
            <a:spLocks noChangeShapeType="1"/>
          </p:cNvSpPr>
          <p:nvPr/>
        </p:nvSpPr>
        <p:spPr bwMode="auto">
          <a:xfrm flipH="1" flipV="1">
            <a:off x="6553200" y="4456113"/>
            <a:ext cx="381000" cy="457200"/>
          </a:xfrm>
          <a:prstGeom prst="line">
            <a:avLst/>
          </a:prstGeom>
          <a:noFill/>
          <a:ln w="19050">
            <a:solidFill>
              <a:schemeClr val="tx1"/>
            </a:solidFill>
            <a:round/>
            <a:headEnd/>
            <a:tailEnd type="none" w="med" len="lg"/>
          </a:ln>
        </p:spPr>
        <p:txBody>
          <a:bodyPr wrap="none" anchor="ctr"/>
          <a:lstStyle/>
          <a:p>
            <a:endParaRPr lang="zh-CN" altLang="en-US"/>
          </a:p>
        </p:txBody>
      </p:sp>
      <p:sp>
        <p:nvSpPr>
          <p:cNvPr id="232472" name="Line 24"/>
          <p:cNvSpPr>
            <a:spLocks noChangeShapeType="1"/>
          </p:cNvSpPr>
          <p:nvPr/>
        </p:nvSpPr>
        <p:spPr bwMode="auto">
          <a:xfrm flipV="1">
            <a:off x="7010400" y="4456113"/>
            <a:ext cx="609600" cy="457200"/>
          </a:xfrm>
          <a:prstGeom prst="line">
            <a:avLst/>
          </a:prstGeom>
          <a:noFill/>
          <a:ln w="19050">
            <a:solidFill>
              <a:srgbClr val="FF3300"/>
            </a:solidFill>
            <a:prstDash val="dash"/>
            <a:round/>
            <a:headEnd/>
            <a:tailEnd type="none" w="med" len="lg"/>
          </a:ln>
        </p:spPr>
        <p:txBody>
          <a:bodyPr wrap="none" anchor="ctr"/>
          <a:lstStyle/>
          <a:p>
            <a:endParaRPr lang="zh-CN" altLang="en-US"/>
          </a:p>
        </p:txBody>
      </p:sp>
      <p:sp>
        <p:nvSpPr>
          <p:cNvPr id="232473" name="Line 25"/>
          <p:cNvSpPr>
            <a:spLocks noChangeShapeType="1"/>
          </p:cNvSpPr>
          <p:nvPr/>
        </p:nvSpPr>
        <p:spPr bwMode="auto">
          <a:xfrm flipH="1">
            <a:off x="5791200" y="4989513"/>
            <a:ext cx="1066800" cy="0"/>
          </a:xfrm>
          <a:prstGeom prst="line">
            <a:avLst/>
          </a:prstGeom>
          <a:noFill/>
          <a:ln w="19050">
            <a:solidFill>
              <a:srgbClr val="FF3300"/>
            </a:solidFill>
            <a:prstDash val="dash"/>
            <a:round/>
            <a:headEnd/>
            <a:tailEnd type="none" w="med" len="lg"/>
          </a:ln>
        </p:spPr>
        <p:txBody>
          <a:bodyPr wrap="none" anchor="ctr"/>
          <a:lstStyle/>
          <a:p>
            <a:endParaRPr lang="zh-CN" altLang="en-US"/>
          </a:p>
        </p:txBody>
      </p:sp>
      <p:graphicFrame>
        <p:nvGraphicFramePr>
          <p:cNvPr id="232474" name="Object 26"/>
          <p:cNvGraphicFramePr>
            <a:graphicFrameLocks noChangeAspect="1"/>
          </p:cNvGraphicFramePr>
          <p:nvPr/>
        </p:nvGraphicFramePr>
        <p:xfrm>
          <a:off x="7226300" y="4779963"/>
          <a:ext cx="698500" cy="404812"/>
        </p:xfrm>
        <a:graphic>
          <a:graphicData uri="http://schemas.openxmlformats.org/presentationml/2006/ole">
            <mc:AlternateContent xmlns:mc="http://schemas.openxmlformats.org/markup-compatibility/2006">
              <mc:Choice xmlns:v="urn:schemas-microsoft-com:vml" Requires="v">
                <p:oleObj spid="_x0000_s232573" name="公式" r:id="rId15" imgW="698211" imgH="406365" progId="Equation.3">
                  <p:embed/>
                </p:oleObj>
              </mc:Choice>
              <mc:Fallback>
                <p:oleObj name="公式" r:id="rId15" imgW="698211" imgH="406365" progId="Equation.3">
                  <p:embed/>
                  <p:pic>
                    <p:nvPicPr>
                      <p:cNvPr id="0" name="Picture 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26300" y="4779963"/>
                        <a:ext cx="698500"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2475" name="Object 27"/>
          <p:cNvGraphicFramePr>
            <a:graphicFrameLocks noChangeAspect="1"/>
          </p:cNvGraphicFramePr>
          <p:nvPr/>
        </p:nvGraphicFramePr>
        <p:xfrm>
          <a:off x="5562600" y="4684713"/>
          <a:ext cx="290513" cy="290512"/>
        </p:xfrm>
        <a:graphic>
          <a:graphicData uri="http://schemas.openxmlformats.org/presentationml/2006/ole">
            <mc:AlternateContent xmlns:mc="http://schemas.openxmlformats.org/markup-compatibility/2006">
              <mc:Choice xmlns:v="urn:schemas-microsoft-com:vml" Requires="v">
                <p:oleObj spid="_x0000_s232574" name="公式" r:id="rId17" imgW="292290" imgH="292290" progId="Equation.3">
                  <p:embed/>
                </p:oleObj>
              </mc:Choice>
              <mc:Fallback>
                <p:oleObj name="公式" r:id="rId17" imgW="292290" imgH="292290" progId="Equation.3">
                  <p:embed/>
                  <p:pic>
                    <p:nvPicPr>
                      <p:cNvPr id="0" name="Picture 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562600" y="4684713"/>
                        <a:ext cx="290513" cy="290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2476" name="Object 28"/>
          <p:cNvGraphicFramePr>
            <a:graphicFrameLocks noChangeAspect="1"/>
          </p:cNvGraphicFramePr>
          <p:nvPr/>
        </p:nvGraphicFramePr>
        <p:xfrm>
          <a:off x="7543800" y="4075113"/>
          <a:ext cx="290513" cy="368300"/>
        </p:xfrm>
        <a:graphic>
          <a:graphicData uri="http://schemas.openxmlformats.org/presentationml/2006/ole">
            <mc:AlternateContent xmlns:mc="http://schemas.openxmlformats.org/markup-compatibility/2006">
              <mc:Choice xmlns:v="urn:schemas-microsoft-com:vml" Requires="v">
                <p:oleObj spid="_x0000_s232575" name="公式" r:id="rId19" imgW="292290" imgH="368457" progId="Equation.3">
                  <p:embed/>
                </p:oleObj>
              </mc:Choice>
              <mc:Fallback>
                <p:oleObj name="公式" r:id="rId19" imgW="292290" imgH="368457" progId="Equation.3">
                  <p:embed/>
                  <p:pic>
                    <p:nvPicPr>
                      <p:cNvPr id="0" name="Picture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543800" y="4075113"/>
                        <a:ext cx="290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2477" name="Object 29"/>
          <p:cNvGraphicFramePr>
            <a:graphicFrameLocks noChangeAspect="1"/>
          </p:cNvGraphicFramePr>
          <p:nvPr/>
        </p:nvGraphicFramePr>
        <p:xfrm>
          <a:off x="1209675" y="5805488"/>
          <a:ext cx="2641600" cy="685800"/>
        </p:xfrm>
        <a:graphic>
          <a:graphicData uri="http://schemas.openxmlformats.org/presentationml/2006/ole">
            <mc:AlternateContent xmlns:mc="http://schemas.openxmlformats.org/markup-compatibility/2006">
              <mc:Choice xmlns:v="urn:schemas-microsoft-com:vml" Requires="v">
                <p:oleObj spid="_x0000_s232576" name="公式" r:id="rId21" imgW="2641320" imgH="685800" progId="Equation.3">
                  <p:embed/>
                </p:oleObj>
              </mc:Choice>
              <mc:Fallback>
                <p:oleObj name="公式" r:id="rId21" imgW="2641320" imgH="685800" progId="Equation.3">
                  <p:embed/>
                  <p:pic>
                    <p:nvPicPr>
                      <p:cNvPr id="0" name="Picture 2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09675" y="5805488"/>
                        <a:ext cx="26416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78" name="Text Box 30"/>
          <p:cNvSpPr txBox="1">
            <a:spLocks noChangeArrowheads="1"/>
          </p:cNvSpPr>
          <p:nvPr/>
        </p:nvSpPr>
        <p:spPr bwMode="auto">
          <a:xfrm>
            <a:off x="304800" y="4149725"/>
            <a:ext cx="3733800" cy="1616075"/>
          </a:xfrm>
          <a:prstGeom prst="rect">
            <a:avLst/>
          </a:prstGeom>
          <a:noFill/>
          <a:ln w="19050">
            <a:noFill/>
            <a:miter lim="800000"/>
            <a:headEnd/>
            <a:tailEnd type="none" w="med" len="lg"/>
          </a:ln>
        </p:spPr>
        <p:txBody>
          <a:bodyPr>
            <a:spAutoFit/>
          </a:bodyPr>
          <a:lstStyle/>
          <a:p>
            <a:pPr>
              <a:spcBef>
                <a:spcPct val="50000"/>
              </a:spcBef>
            </a:pPr>
            <a:r>
              <a:rPr kumimoji="1" lang="zh-CN" altLang="en-US" sz="3200" b="1">
                <a:latin typeface="Times New Roman" pitchFamily="18" charset="0"/>
              </a:rPr>
              <a:t>对于质量平面分布的刚体，</a:t>
            </a:r>
            <a:r>
              <a:rPr kumimoji="1" lang="zh-CN" altLang="en-US" sz="3200" b="1">
                <a:solidFill>
                  <a:schemeClr val="accent2"/>
                </a:solidFill>
                <a:latin typeface="Times New Roman" pitchFamily="18" charset="0"/>
              </a:rPr>
              <a:t>绕 </a:t>
            </a:r>
            <a:r>
              <a:rPr kumimoji="1" lang="en-US" altLang="zh-CN" sz="3200" i="1">
                <a:solidFill>
                  <a:schemeClr val="accent2"/>
                </a:solidFill>
                <a:latin typeface="Century Schoolbook"/>
              </a:rPr>
              <a:t>x </a:t>
            </a:r>
            <a:r>
              <a:rPr kumimoji="1" lang="zh-CN" altLang="en-US" sz="3200" b="1">
                <a:solidFill>
                  <a:schemeClr val="accent2"/>
                </a:solidFill>
                <a:latin typeface="Times New Roman" pitchFamily="18" charset="0"/>
              </a:rPr>
              <a:t>轴的转动惯量为</a:t>
            </a:r>
            <a:r>
              <a:rPr kumimoji="1" lang="zh-CN" altLang="en-US" sz="3600" b="1">
                <a:solidFill>
                  <a:schemeClr val="accent2"/>
                </a:solidFill>
                <a:latin typeface="Times New Roman" pitchFamily="18" charset="0"/>
              </a:rPr>
              <a:t>：</a:t>
            </a:r>
            <a:endParaRPr kumimoji="1" lang="zh-CN" altLang="en-US" sz="3600" b="1">
              <a:latin typeface="Times New Roman"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iterate type="lt">
                                    <p:tmPct val="100000"/>
                                  </p:iterate>
                                  <p:childTnLst>
                                    <p:set>
                                      <p:cBhvr>
                                        <p:cTn id="6" dur="1" fill="hold">
                                          <p:stCondLst>
                                            <p:cond delay="0"/>
                                          </p:stCondLst>
                                        </p:cTn>
                                        <p:tgtEl>
                                          <p:spTgt spid="232461"/>
                                        </p:tgtEl>
                                        <p:attrNameLst>
                                          <p:attrName>style.visibility</p:attrName>
                                        </p:attrNameLst>
                                      </p:cBhvr>
                                      <p:to>
                                        <p:strVal val="visible"/>
                                      </p:to>
                                    </p:set>
                                    <p:anim calcmode="lin" valueType="num">
                                      <p:cBhvr>
                                        <p:cTn id="7" dur="75" fill="hold"/>
                                        <p:tgtEl>
                                          <p:spTgt spid="232461"/>
                                        </p:tgtEl>
                                        <p:attrNameLst>
                                          <p:attrName>ppt_w</p:attrName>
                                        </p:attrNameLst>
                                      </p:cBhvr>
                                      <p:tavLst>
                                        <p:tav tm="0">
                                          <p:val>
                                            <p:strVal val="4/3*#ppt_w"/>
                                          </p:val>
                                        </p:tav>
                                        <p:tav tm="100000">
                                          <p:val>
                                            <p:strVal val="#ppt_w"/>
                                          </p:val>
                                        </p:tav>
                                      </p:tavLst>
                                    </p:anim>
                                    <p:anim calcmode="lin" valueType="num">
                                      <p:cBhvr>
                                        <p:cTn id="8" dur="75" fill="hold"/>
                                        <p:tgtEl>
                                          <p:spTgt spid="232461"/>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nodeType="clickEffect">
                                  <p:stCondLst>
                                    <p:cond delay="0"/>
                                  </p:stCondLst>
                                  <p:childTnLst>
                                    <p:set>
                                      <p:cBhvr>
                                        <p:cTn id="12" dur="1" fill="hold">
                                          <p:stCondLst>
                                            <p:cond delay="0"/>
                                          </p:stCondLst>
                                        </p:cTn>
                                        <p:tgtEl>
                                          <p:spTgt spid="232462"/>
                                        </p:tgtEl>
                                        <p:attrNameLst>
                                          <p:attrName>style.visibility</p:attrName>
                                        </p:attrNameLst>
                                      </p:cBhvr>
                                      <p:to>
                                        <p:strVal val="visible"/>
                                      </p:to>
                                    </p:set>
                                    <p:anim calcmode="lin" valueType="num">
                                      <p:cBhvr>
                                        <p:cTn id="13" dur="500" fill="hold"/>
                                        <p:tgtEl>
                                          <p:spTgt spid="232462"/>
                                        </p:tgtEl>
                                        <p:attrNameLst>
                                          <p:attrName>ppt_w</p:attrName>
                                        </p:attrNameLst>
                                      </p:cBhvr>
                                      <p:tavLst>
                                        <p:tav tm="0">
                                          <p:val>
                                            <p:strVal val="4*#ppt_w"/>
                                          </p:val>
                                        </p:tav>
                                        <p:tav tm="100000">
                                          <p:val>
                                            <p:strVal val="#ppt_w"/>
                                          </p:val>
                                        </p:tav>
                                      </p:tavLst>
                                    </p:anim>
                                    <p:anim calcmode="lin" valueType="num">
                                      <p:cBhvr>
                                        <p:cTn id="14" dur="500" fill="hold"/>
                                        <p:tgtEl>
                                          <p:spTgt spid="232462"/>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32450"/>
                                        </p:tgtEl>
                                        <p:attrNameLst>
                                          <p:attrName>style.visibility</p:attrName>
                                        </p:attrNameLst>
                                      </p:cBhvr>
                                      <p:to>
                                        <p:strVal val="visible"/>
                                      </p:to>
                                    </p:set>
                                    <p:animEffect transition="in" filter="wipe(left)">
                                      <p:cBhvr>
                                        <p:cTn id="19" dur="500"/>
                                        <p:tgtEl>
                                          <p:spTgt spid="23245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32464"/>
                                        </p:tgtEl>
                                        <p:attrNameLst>
                                          <p:attrName>style.visibility</p:attrName>
                                        </p:attrNameLst>
                                      </p:cBhvr>
                                      <p:to>
                                        <p:strVal val="visible"/>
                                      </p:to>
                                    </p:set>
                                    <p:animEffect transition="in" filter="wipe(left)">
                                      <p:cBhvr>
                                        <p:cTn id="24" dur="500"/>
                                        <p:tgtEl>
                                          <p:spTgt spid="232464"/>
                                        </p:tgtEl>
                                      </p:cBhvr>
                                    </p:animEffect>
                                  </p:childTnLst>
                                </p:cTn>
                              </p:par>
                            </p:childTnLst>
                          </p:cTn>
                        </p:par>
                      </p:childTnLst>
                    </p:cTn>
                  </p:par>
                  <p:par>
                    <p:cTn id="25" fill="hold">
                      <p:stCondLst>
                        <p:cond delay="indefinite"/>
                      </p:stCondLst>
                      <p:childTnLst>
                        <p:par>
                          <p:cTn id="26" fill="hold">
                            <p:stCondLst>
                              <p:cond delay="0"/>
                            </p:stCondLst>
                            <p:childTnLst>
                              <p:par>
                                <p:cTn id="27" presetID="23" presetClass="entr" presetSubtype="32" fill="hold" nodeType="clickEffect">
                                  <p:stCondLst>
                                    <p:cond delay="0"/>
                                  </p:stCondLst>
                                  <p:childTnLst>
                                    <p:set>
                                      <p:cBhvr>
                                        <p:cTn id="28" dur="1" fill="hold">
                                          <p:stCondLst>
                                            <p:cond delay="0"/>
                                          </p:stCondLst>
                                        </p:cTn>
                                        <p:tgtEl>
                                          <p:spTgt spid="232465"/>
                                        </p:tgtEl>
                                        <p:attrNameLst>
                                          <p:attrName>style.visibility</p:attrName>
                                        </p:attrNameLst>
                                      </p:cBhvr>
                                      <p:to>
                                        <p:strVal val="visible"/>
                                      </p:to>
                                    </p:set>
                                    <p:anim calcmode="lin" valueType="num">
                                      <p:cBhvr>
                                        <p:cTn id="29" dur="500" fill="hold"/>
                                        <p:tgtEl>
                                          <p:spTgt spid="232465"/>
                                        </p:tgtEl>
                                        <p:attrNameLst>
                                          <p:attrName>ppt_w</p:attrName>
                                        </p:attrNameLst>
                                      </p:cBhvr>
                                      <p:tavLst>
                                        <p:tav tm="0">
                                          <p:val>
                                            <p:strVal val="4*#ppt_w"/>
                                          </p:val>
                                        </p:tav>
                                        <p:tav tm="100000">
                                          <p:val>
                                            <p:strVal val="#ppt_w"/>
                                          </p:val>
                                        </p:tav>
                                      </p:tavLst>
                                    </p:anim>
                                    <p:anim calcmode="lin" valueType="num">
                                      <p:cBhvr>
                                        <p:cTn id="30" dur="500" fill="hold"/>
                                        <p:tgtEl>
                                          <p:spTgt spid="232465"/>
                                        </p:tgtEl>
                                        <p:attrNameLst>
                                          <p:attrName>ppt_h</p:attrName>
                                        </p:attrNameLst>
                                      </p:cBhvr>
                                      <p:tavLst>
                                        <p:tav tm="0">
                                          <p:val>
                                            <p:strVal val="4*#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232466"/>
                                        </p:tgtEl>
                                        <p:attrNameLst>
                                          <p:attrName>style.visibility</p:attrName>
                                        </p:attrNameLst>
                                      </p:cBhvr>
                                      <p:to>
                                        <p:strVal val="visible"/>
                                      </p:to>
                                    </p:set>
                                    <p:animEffect transition="in" filter="wipe(up)">
                                      <p:cBhvr>
                                        <p:cTn id="35" dur="500"/>
                                        <p:tgtEl>
                                          <p:spTgt spid="232466"/>
                                        </p:tgtEl>
                                      </p:cBhvr>
                                    </p:animEffect>
                                  </p:childTnLst>
                                </p:cTn>
                              </p:par>
                            </p:childTnLst>
                          </p:cTn>
                        </p:par>
                      </p:childTnLst>
                    </p:cTn>
                  </p:par>
                  <p:par>
                    <p:cTn id="36" fill="hold">
                      <p:stCondLst>
                        <p:cond delay="indefinite"/>
                      </p:stCondLst>
                      <p:childTnLst>
                        <p:par>
                          <p:cTn id="37" fill="hold">
                            <p:stCondLst>
                              <p:cond delay="0"/>
                            </p:stCondLst>
                            <p:childTnLst>
                              <p:par>
                                <p:cTn id="38" presetID="23" presetClass="entr" presetSubtype="288" fill="hold" nodeType="clickEffect">
                                  <p:stCondLst>
                                    <p:cond delay="0"/>
                                  </p:stCondLst>
                                  <p:childTnLst>
                                    <p:set>
                                      <p:cBhvr>
                                        <p:cTn id="39" dur="1" fill="hold">
                                          <p:stCondLst>
                                            <p:cond delay="0"/>
                                          </p:stCondLst>
                                        </p:cTn>
                                        <p:tgtEl>
                                          <p:spTgt spid="232469"/>
                                        </p:tgtEl>
                                        <p:attrNameLst>
                                          <p:attrName>style.visibility</p:attrName>
                                        </p:attrNameLst>
                                      </p:cBhvr>
                                      <p:to>
                                        <p:strVal val="visible"/>
                                      </p:to>
                                    </p:set>
                                    <p:anim calcmode="lin" valueType="num">
                                      <p:cBhvr>
                                        <p:cTn id="40" dur="500" fill="hold"/>
                                        <p:tgtEl>
                                          <p:spTgt spid="232469"/>
                                        </p:tgtEl>
                                        <p:attrNameLst>
                                          <p:attrName>ppt_w</p:attrName>
                                        </p:attrNameLst>
                                      </p:cBhvr>
                                      <p:tavLst>
                                        <p:tav tm="0">
                                          <p:val>
                                            <p:strVal val="4/3*#ppt_w"/>
                                          </p:val>
                                        </p:tav>
                                        <p:tav tm="100000">
                                          <p:val>
                                            <p:strVal val="#ppt_w"/>
                                          </p:val>
                                        </p:tav>
                                      </p:tavLst>
                                    </p:anim>
                                    <p:anim calcmode="lin" valueType="num">
                                      <p:cBhvr>
                                        <p:cTn id="41" dur="500" fill="hold"/>
                                        <p:tgtEl>
                                          <p:spTgt spid="232469"/>
                                        </p:tgtEl>
                                        <p:attrNameLst>
                                          <p:attrName>ppt_h</p:attrName>
                                        </p:attrNameLst>
                                      </p:cBhvr>
                                      <p:tavLst>
                                        <p:tav tm="0">
                                          <p:val>
                                            <p:strVal val="4/3*#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32467"/>
                                        </p:tgtEl>
                                        <p:attrNameLst>
                                          <p:attrName>style.visibility</p:attrName>
                                        </p:attrNameLst>
                                      </p:cBhvr>
                                      <p:to>
                                        <p:strVal val="visible"/>
                                      </p:to>
                                    </p:set>
                                    <p:animEffect transition="in" filter="wipe(left)">
                                      <p:cBhvr>
                                        <p:cTn id="46" dur="500"/>
                                        <p:tgtEl>
                                          <p:spTgt spid="232467"/>
                                        </p:tgtEl>
                                      </p:cBhvr>
                                    </p:animEffect>
                                  </p:childTnLst>
                                </p:cTn>
                              </p:par>
                            </p:childTnLst>
                          </p:cTn>
                        </p:par>
                      </p:childTnLst>
                    </p:cTn>
                  </p:par>
                  <p:par>
                    <p:cTn id="47" fill="hold">
                      <p:stCondLst>
                        <p:cond delay="indefinite"/>
                      </p:stCondLst>
                      <p:childTnLst>
                        <p:par>
                          <p:cTn id="48" fill="hold">
                            <p:stCondLst>
                              <p:cond delay="0"/>
                            </p:stCondLst>
                            <p:childTnLst>
                              <p:par>
                                <p:cTn id="49" presetID="23" presetClass="entr" presetSubtype="288" fill="hold" nodeType="clickEffect">
                                  <p:stCondLst>
                                    <p:cond delay="0"/>
                                  </p:stCondLst>
                                  <p:childTnLst>
                                    <p:set>
                                      <p:cBhvr>
                                        <p:cTn id="50" dur="1" fill="hold">
                                          <p:stCondLst>
                                            <p:cond delay="0"/>
                                          </p:stCondLst>
                                        </p:cTn>
                                        <p:tgtEl>
                                          <p:spTgt spid="232468"/>
                                        </p:tgtEl>
                                        <p:attrNameLst>
                                          <p:attrName>style.visibility</p:attrName>
                                        </p:attrNameLst>
                                      </p:cBhvr>
                                      <p:to>
                                        <p:strVal val="visible"/>
                                      </p:to>
                                    </p:set>
                                    <p:anim calcmode="lin" valueType="num">
                                      <p:cBhvr>
                                        <p:cTn id="51" dur="500" fill="hold"/>
                                        <p:tgtEl>
                                          <p:spTgt spid="232468"/>
                                        </p:tgtEl>
                                        <p:attrNameLst>
                                          <p:attrName>ppt_w</p:attrName>
                                        </p:attrNameLst>
                                      </p:cBhvr>
                                      <p:tavLst>
                                        <p:tav tm="0">
                                          <p:val>
                                            <p:strVal val="4/3*#ppt_w"/>
                                          </p:val>
                                        </p:tav>
                                        <p:tav tm="100000">
                                          <p:val>
                                            <p:strVal val="#ppt_w"/>
                                          </p:val>
                                        </p:tav>
                                      </p:tavLst>
                                    </p:anim>
                                    <p:anim calcmode="lin" valueType="num">
                                      <p:cBhvr>
                                        <p:cTn id="52" dur="500" fill="hold"/>
                                        <p:tgtEl>
                                          <p:spTgt spid="232468"/>
                                        </p:tgtEl>
                                        <p:attrNameLst>
                                          <p:attrName>ppt_h</p:attrName>
                                        </p:attrNameLst>
                                      </p:cBhvr>
                                      <p:tavLst>
                                        <p:tav tm="0">
                                          <p:val>
                                            <p:strVal val="4/3*#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3" presetClass="entr" presetSubtype="288" fill="hold" grpId="0" nodeType="clickEffect">
                                  <p:stCondLst>
                                    <p:cond delay="0"/>
                                  </p:stCondLst>
                                  <p:iterate type="lt">
                                    <p:tmPct val="100000"/>
                                  </p:iterate>
                                  <p:childTnLst>
                                    <p:set>
                                      <p:cBhvr>
                                        <p:cTn id="56" dur="1" fill="hold">
                                          <p:stCondLst>
                                            <p:cond delay="0"/>
                                          </p:stCondLst>
                                        </p:cTn>
                                        <p:tgtEl>
                                          <p:spTgt spid="232463"/>
                                        </p:tgtEl>
                                        <p:attrNameLst>
                                          <p:attrName>style.visibility</p:attrName>
                                        </p:attrNameLst>
                                      </p:cBhvr>
                                      <p:to>
                                        <p:strVal val="visible"/>
                                      </p:to>
                                    </p:set>
                                    <p:anim calcmode="lin" valueType="num">
                                      <p:cBhvr>
                                        <p:cTn id="57" dur="75" fill="hold"/>
                                        <p:tgtEl>
                                          <p:spTgt spid="232463"/>
                                        </p:tgtEl>
                                        <p:attrNameLst>
                                          <p:attrName>ppt_w</p:attrName>
                                        </p:attrNameLst>
                                      </p:cBhvr>
                                      <p:tavLst>
                                        <p:tav tm="0">
                                          <p:val>
                                            <p:strVal val="4/3*#ppt_w"/>
                                          </p:val>
                                        </p:tav>
                                        <p:tav tm="100000">
                                          <p:val>
                                            <p:strVal val="#ppt_w"/>
                                          </p:val>
                                        </p:tav>
                                      </p:tavLst>
                                    </p:anim>
                                    <p:anim calcmode="lin" valueType="num">
                                      <p:cBhvr>
                                        <p:cTn id="58" dur="75" fill="hold"/>
                                        <p:tgtEl>
                                          <p:spTgt spid="232463"/>
                                        </p:tgtEl>
                                        <p:attrNameLst>
                                          <p:attrName>ppt_h</p:attrName>
                                        </p:attrNameLst>
                                      </p:cBhvr>
                                      <p:tavLst>
                                        <p:tav tm="0">
                                          <p:val>
                                            <p:strVal val="4/3*#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23" presetClass="entr" presetSubtype="32" fill="hold" grpId="0" nodeType="clickEffect">
                                  <p:stCondLst>
                                    <p:cond delay="0"/>
                                  </p:stCondLst>
                                  <p:childTnLst>
                                    <p:set>
                                      <p:cBhvr>
                                        <p:cTn id="62" dur="1" fill="hold">
                                          <p:stCondLst>
                                            <p:cond delay="0"/>
                                          </p:stCondLst>
                                        </p:cTn>
                                        <p:tgtEl>
                                          <p:spTgt spid="232470"/>
                                        </p:tgtEl>
                                        <p:attrNameLst>
                                          <p:attrName>style.visibility</p:attrName>
                                        </p:attrNameLst>
                                      </p:cBhvr>
                                      <p:to>
                                        <p:strVal val="visible"/>
                                      </p:to>
                                    </p:set>
                                    <p:anim calcmode="lin" valueType="num">
                                      <p:cBhvr>
                                        <p:cTn id="63" dur="500" fill="hold"/>
                                        <p:tgtEl>
                                          <p:spTgt spid="232470"/>
                                        </p:tgtEl>
                                        <p:attrNameLst>
                                          <p:attrName>ppt_w</p:attrName>
                                        </p:attrNameLst>
                                      </p:cBhvr>
                                      <p:tavLst>
                                        <p:tav tm="0">
                                          <p:val>
                                            <p:strVal val="4*#ppt_w"/>
                                          </p:val>
                                        </p:tav>
                                        <p:tav tm="100000">
                                          <p:val>
                                            <p:strVal val="#ppt_w"/>
                                          </p:val>
                                        </p:tav>
                                      </p:tavLst>
                                    </p:anim>
                                    <p:anim calcmode="lin" valueType="num">
                                      <p:cBhvr>
                                        <p:cTn id="64" dur="500" fill="hold"/>
                                        <p:tgtEl>
                                          <p:spTgt spid="232470"/>
                                        </p:tgtEl>
                                        <p:attrNameLst>
                                          <p:attrName>ppt_h</p:attrName>
                                        </p:attrNameLst>
                                      </p:cBhvr>
                                      <p:tavLst>
                                        <p:tav tm="0">
                                          <p:val>
                                            <p:strVal val="4*#ppt_h"/>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23" presetClass="entr" presetSubtype="32" fill="hold" nodeType="clickEffect">
                                  <p:stCondLst>
                                    <p:cond delay="0"/>
                                  </p:stCondLst>
                                  <p:childTnLst>
                                    <p:set>
                                      <p:cBhvr>
                                        <p:cTn id="68" dur="1" fill="hold">
                                          <p:stCondLst>
                                            <p:cond delay="0"/>
                                          </p:stCondLst>
                                        </p:cTn>
                                        <p:tgtEl>
                                          <p:spTgt spid="232474"/>
                                        </p:tgtEl>
                                        <p:attrNameLst>
                                          <p:attrName>style.visibility</p:attrName>
                                        </p:attrNameLst>
                                      </p:cBhvr>
                                      <p:to>
                                        <p:strVal val="visible"/>
                                      </p:to>
                                    </p:set>
                                    <p:anim calcmode="lin" valueType="num">
                                      <p:cBhvr>
                                        <p:cTn id="69" dur="500" fill="hold"/>
                                        <p:tgtEl>
                                          <p:spTgt spid="232474"/>
                                        </p:tgtEl>
                                        <p:attrNameLst>
                                          <p:attrName>ppt_w</p:attrName>
                                        </p:attrNameLst>
                                      </p:cBhvr>
                                      <p:tavLst>
                                        <p:tav tm="0">
                                          <p:val>
                                            <p:strVal val="4*#ppt_w"/>
                                          </p:val>
                                        </p:tav>
                                        <p:tav tm="100000">
                                          <p:val>
                                            <p:strVal val="#ppt_w"/>
                                          </p:val>
                                        </p:tav>
                                      </p:tavLst>
                                    </p:anim>
                                    <p:anim calcmode="lin" valueType="num">
                                      <p:cBhvr>
                                        <p:cTn id="70" dur="500" fill="hold"/>
                                        <p:tgtEl>
                                          <p:spTgt spid="232474"/>
                                        </p:tgtEl>
                                        <p:attrNameLst>
                                          <p:attrName>ppt_h</p:attrName>
                                        </p:attrNameLst>
                                      </p:cBhvr>
                                      <p:tavLst>
                                        <p:tav tm="0">
                                          <p:val>
                                            <p:strVal val="4*#ppt_h"/>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232471"/>
                                        </p:tgtEl>
                                        <p:attrNameLst>
                                          <p:attrName>style.visibility</p:attrName>
                                        </p:attrNameLst>
                                      </p:cBhvr>
                                      <p:to>
                                        <p:strVal val="visible"/>
                                      </p:to>
                                    </p:set>
                                    <p:animEffect transition="in" filter="wipe(up)">
                                      <p:cBhvr>
                                        <p:cTn id="75" dur="500"/>
                                        <p:tgtEl>
                                          <p:spTgt spid="23247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2" fill="hold" grpId="0" nodeType="clickEffect">
                                  <p:stCondLst>
                                    <p:cond delay="0"/>
                                  </p:stCondLst>
                                  <p:childTnLst>
                                    <p:set>
                                      <p:cBhvr>
                                        <p:cTn id="79" dur="1" fill="hold">
                                          <p:stCondLst>
                                            <p:cond delay="0"/>
                                          </p:stCondLst>
                                        </p:cTn>
                                        <p:tgtEl>
                                          <p:spTgt spid="232473"/>
                                        </p:tgtEl>
                                        <p:attrNameLst>
                                          <p:attrName>style.visibility</p:attrName>
                                        </p:attrNameLst>
                                      </p:cBhvr>
                                      <p:to>
                                        <p:strVal val="visible"/>
                                      </p:to>
                                    </p:set>
                                    <p:animEffect transition="in" filter="wipe(right)">
                                      <p:cBhvr>
                                        <p:cTn id="80" dur="500"/>
                                        <p:tgtEl>
                                          <p:spTgt spid="232473"/>
                                        </p:tgtEl>
                                      </p:cBhvr>
                                    </p:animEffect>
                                  </p:childTnLst>
                                </p:cTn>
                              </p:par>
                            </p:childTnLst>
                          </p:cTn>
                        </p:par>
                      </p:childTnLst>
                    </p:cTn>
                  </p:par>
                  <p:par>
                    <p:cTn id="81" fill="hold">
                      <p:stCondLst>
                        <p:cond delay="indefinite"/>
                      </p:stCondLst>
                      <p:childTnLst>
                        <p:par>
                          <p:cTn id="82" fill="hold">
                            <p:stCondLst>
                              <p:cond delay="0"/>
                            </p:stCondLst>
                            <p:childTnLst>
                              <p:par>
                                <p:cTn id="83" presetID="23" presetClass="entr" presetSubtype="288" fill="hold" nodeType="clickEffect">
                                  <p:stCondLst>
                                    <p:cond delay="0"/>
                                  </p:stCondLst>
                                  <p:childTnLst>
                                    <p:set>
                                      <p:cBhvr>
                                        <p:cTn id="84" dur="1" fill="hold">
                                          <p:stCondLst>
                                            <p:cond delay="0"/>
                                          </p:stCondLst>
                                        </p:cTn>
                                        <p:tgtEl>
                                          <p:spTgt spid="232475"/>
                                        </p:tgtEl>
                                        <p:attrNameLst>
                                          <p:attrName>style.visibility</p:attrName>
                                        </p:attrNameLst>
                                      </p:cBhvr>
                                      <p:to>
                                        <p:strVal val="visible"/>
                                      </p:to>
                                    </p:set>
                                    <p:anim calcmode="lin" valueType="num">
                                      <p:cBhvr>
                                        <p:cTn id="85" dur="500" fill="hold"/>
                                        <p:tgtEl>
                                          <p:spTgt spid="232475"/>
                                        </p:tgtEl>
                                        <p:attrNameLst>
                                          <p:attrName>ppt_w</p:attrName>
                                        </p:attrNameLst>
                                      </p:cBhvr>
                                      <p:tavLst>
                                        <p:tav tm="0">
                                          <p:val>
                                            <p:strVal val="4/3*#ppt_w"/>
                                          </p:val>
                                        </p:tav>
                                        <p:tav tm="100000">
                                          <p:val>
                                            <p:strVal val="#ppt_w"/>
                                          </p:val>
                                        </p:tav>
                                      </p:tavLst>
                                    </p:anim>
                                    <p:anim calcmode="lin" valueType="num">
                                      <p:cBhvr>
                                        <p:cTn id="86" dur="500" fill="hold"/>
                                        <p:tgtEl>
                                          <p:spTgt spid="232475"/>
                                        </p:tgtEl>
                                        <p:attrNameLst>
                                          <p:attrName>ppt_h</p:attrName>
                                        </p:attrNameLst>
                                      </p:cBhvr>
                                      <p:tavLst>
                                        <p:tav tm="0">
                                          <p:val>
                                            <p:strVal val="4/3*#ppt_h"/>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232472"/>
                                        </p:tgtEl>
                                        <p:attrNameLst>
                                          <p:attrName>style.visibility</p:attrName>
                                        </p:attrNameLst>
                                      </p:cBhvr>
                                      <p:to>
                                        <p:strVal val="visible"/>
                                      </p:to>
                                    </p:set>
                                    <p:animEffect transition="in" filter="wipe(down)">
                                      <p:cBhvr>
                                        <p:cTn id="91" dur="500"/>
                                        <p:tgtEl>
                                          <p:spTgt spid="232472"/>
                                        </p:tgtEl>
                                      </p:cBhvr>
                                    </p:animEffect>
                                  </p:childTnLst>
                                </p:cTn>
                              </p:par>
                            </p:childTnLst>
                          </p:cTn>
                        </p:par>
                      </p:childTnLst>
                    </p:cTn>
                  </p:par>
                  <p:par>
                    <p:cTn id="92" fill="hold">
                      <p:stCondLst>
                        <p:cond delay="indefinite"/>
                      </p:stCondLst>
                      <p:childTnLst>
                        <p:par>
                          <p:cTn id="93" fill="hold">
                            <p:stCondLst>
                              <p:cond delay="0"/>
                            </p:stCondLst>
                            <p:childTnLst>
                              <p:par>
                                <p:cTn id="94" presetID="23" presetClass="entr" presetSubtype="288" fill="hold" nodeType="clickEffect">
                                  <p:stCondLst>
                                    <p:cond delay="0"/>
                                  </p:stCondLst>
                                  <p:childTnLst>
                                    <p:set>
                                      <p:cBhvr>
                                        <p:cTn id="95" dur="1" fill="hold">
                                          <p:stCondLst>
                                            <p:cond delay="0"/>
                                          </p:stCondLst>
                                        </p:cTn>
                                        <p:tgtEl>
                                          <p:spTgt spid="232476"/>
                                        </p:tgtEl>
                                        <p:attrNameLst>
                                          <p:attrName>style.visibility</p:attrName>
                                        </p:attrNameLst>
                                      </p:cBhvr>
                                      <p:to>
                                        <p:strVal val="visible"/>
                                      </p:to>
                                    </p:set>
                                    <p:anim calcmode="lin" valueType="num">
                                      <p:cBhvr>
                                        <p:cTn id="96" dur="500" fill="hold"/>
                                        <p:tgtEl>
                                          <p:spTgt spid="232476"/>
                                        </p:tgtEl>
                                        <p:attrNameLst>
                                          <p:attrName>ppt_w</p:attrName>
                                        </p:attrNameLst>
                                      </p:cBhvr>
                                      <p:tavLst>
                                        <p:tav tm="0">
                                          <p:val>
                                            <p:strVal val="4/3*#ppt_w"/>
                                          </p:val>
                                        </p:tav>
                                        <p:tav tm="100000">
                                          <p:val>
                                            <p:strVal val="#ppt_w"/>
                                          </p:val>
                                        </p:tav>
                                      </p:tavLst>
                                    </p:anim>
                                    <p:anim calcmode="lin" valueType="num">
                                      <p:cBhvr>
                                        <p:cTn id="97" dur="500" fill="hold"/>
                                        <p:tgtEl>
                                          <p:spTgt spid="232476"/>
                                        </p:tgtEl>
                                        <p:attrNameLst>
                                          <p:attrName>ppt_h</p:attrName>
                                        </p:attrNameLst>
                                      </p:cBhvr>
                                      <p:tavLst>
                                        <p:tav tm="0">
                                          <p:val>
                                            <p:strVal val="4/3*#ppt_h"/>
                                          </p:val>
                                        </p:tav>
                                        <p:tav tm="100000">
                                          <p:val>
                                            <p:strVal val="#ppt_h"/>
                                          </p:val>
                                        </p:tav>
                                      </p:tavLst>
                                    </p:anim>
                                  </p:childTnLst>
                                </p:cTn>
                              </p:par>
                            </p:childTnLst>
                          </p:cTn>
                        </p:par>
                      </p:childTnLst>
                    </p:cTn>
                  </p:par>
                  <p:par>
                    <p:cTn id="98" fill="hold">
                      <p:stCondLst>
                        <p:cond delay="indefinite"/>
                      </p:stCondLst>
                      <p:childTnLst>
                        <p:par>
                          <p:cTn id="99" fill="hold">
                            <p:stCondLst>
                              <p:cond delay="0"/>
                            </p:stCondLst>
                            <p:childTnLst>
                              <p:par>
                                <p:cTn id="100" presetID="23" presetClass="entr" presetSubtype="288" fill="hold" grpId="0" nodeType="clickEffect">
                                  <p:stCondLst>
                                    <p:cond delay="0"/>
                                  </p:stCondLst>
                                  <p:iterate type="lt">
                                    <p:tmPct val="100000"/>
                                  </p:iterate>
                                  <p:childTnLst>
                                    <p:set>
                                      <p:cBhvr>
                                        <p:cTn id="101" dur="1" fill="hold">
                                          <p:stCondLst>
                                            <p:cond delay="0"/>
                                          </p:stCondLst>
                                        </p:cTn>
                                        <p:tgtEl>
                                          <p:spTgt spid="232478"/>
                                        </p:tgtEl>
                                        <p:attrNameLst>
                                          <p:attrName>style.visibility</p:attrName>
                                        </p:attrNameLst>
                                      </p:cBhvr>
                                      <p:to>
                                        <p:strVal val="visible"/>
                                      </p:to>
                                    </p:set>
                                    <p:anim calcmode="lin" valueType="num">
                                      <p:cBhvr>
                                        <p:cTn id="102" dur="75" fill="hold"/>
                                        <p:tgtEl>
                                          <p:spTgt spid="232478"/>
                                        </p:tgtEl>
                                        <p:attrNameLst>
                                          <p:attrName>ppt_w</p:attrName>
                                        </p:attrNameLst>
                                      </p:cBhvr>
                                      <p:tavLst>
                                        <p:tav tm="0">
                                          <p:val>
                                            <p:strVal val="4/3*#ppt_w"/>
                                          </p:val>
                                        </p:tav>
                                        <p:tav tm="100000">
                                          <p:val>
                                            <p:strVal val="#ppt_w"/>
                                          </p:val>
                                        </p:tav>
                                      </p:tavLst>
                                    </p:anim>
                                    <p:anim calcmode="lin" valueType="num">
                                      <p:cBhvr>
                                        <p:cTn id="103" dur="75" fill="hold"/>
                                        <p:tgtEl>
                                          <p:spTgt spid="232478"/>
                                        </p:tgtEl>
                                        <p:attrNameLst>
                                          <p:attrName>ppt_h</p:attrName>
                                        </p:attrNameLst>
                                      </p:cBhvr>
                                      <p:tavLst>
                                        <p:tav tm="0">
                                          <p:val>
                                            <p:strVal val="4/3*#ppt_h"/>
                                          </p:val>
                                        </p:tav>
                                        <p:tav tm="100000">
                                          <p:val>
                                            <p:strVal val="#ppt_h"/>
                                          </p:val>
                                        </p:tav>
                                      </p:tavLst>
                                    </p:anim>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232477"/>
                                        </p:tgtEl>
                                        <p:attrNameLst>
                                          <p:attrName>style.visibility</p:attrName>
                                        </p:attrNameLst>
                                      </p:cBhvr>
                                      <p:to>
                                        <p:strVal val="visible"/>
                                      </p:to>
                                    </p:set>
                                    <p:animEffect transition="in" filter="wipe(left)">
                                      <p:cBhvr>
                                        <p:cTn id="108" dur="500"/>
                                        <p:tgtEl>
                                          <p:spTgt spid="232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61" grpId="0" autoUpdateAnimBg="0"/>
      <p:bldP spid="232463" grpId="0" autoUpdateAnimBg="0"/>
      <p:bldP spid="232464" grpId="0" animBg="1"/>
      <p:bldP spid="232466" grpId="0" animBg="1"/>
      <p:bldP spid="232467" grpId="0" animBg="1"/>
      <p:bldP spid="232470" grpId="0" animBg="1"/>
      <p:bldP spid="232471" grpId="0" animBg="1"/>
      <p:bldP spid="232472" grpId="0" animBg="1"/>
      <p:bldP spid="232473" grpId="0" animBg="1"/>
      <p:bldP spid="232478"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ChangeArrowheads="1"/>
          </p:cNvSpPr>
          <p:nvPr/>
        </p:nvSpPr>
        <p:spPr bwMode="auto">
          <a:xfrm>
            <a:off x="155575" y="647700"/>
            <a:ext cx="4314001" cy="584775"/>
          </a:xfrm>
          <a:prstGeom prst="rect">
            <a:avLst/>
          </a:prstGeom>
          <a:noFill/>
          <a:ln w="19050">
            <a:noFill/>
            <a:miter lim="800000"/>
            <a:headEnd/>
            <a:tailEnd type="none" w="med" len="lg"/>
          </a:ln>
        </p:spPr>
        <p:txBody>
          <a:bodyPr wrap="none">
            <a:spAutoFit/>
          </a:bodyPr>
          <a:lstStyle/>
          <a:p>
            <a:r>
              <a:rPr kumimoji="1" lang="zh-CN" altLang="en-US" sz="3200" b="1" dirty="0">
                <a:solidFill>
                  <a:schemeClr val="accent2"/>
                </a:solidFill>
                <a:latin typeface="Times New Roman" pitchFamily="18" charset="0"/>
              </a:rPr>
              <a:t>绕 </a:t>
            </a:r>
            <a:r>
              <a:rPr kumimoji="1" lang="en-US" altLang="zh-CN" sz="3200" i="1" dirty="0">
                <a:solidFill>
                  <a:schemeClr val="accent2"/>
                </a:solidFill>
                <a:latin typeface="Century Schoolbook"/>
              </a:rPr>
              <a:t>y </a:t>
            </a:r>
            <a:r>
              <a:rPr kumimoji="1" lang="zh-CN" altLang="en-US" sz="3200" b="1" dirty="0">
                <a:solidFill>
                  <a:schemeClr val="accent2"/>
                </a:solidFill>
                <a:latin typeface="Times New Roman" pitchFamily="18" charset="0"/>
              </a:rPr>
              <a:t>轴的转动惯量为：</a:t>
            </a:r>
          </a:p>
        </p:txBody>
      </p:sp>
      <p:graphicFrame>
        <p:nvGraphicFramePr>
          <p:cNvPr id="233475" name="Object 3"/>
          <p:cNvGraphicFramePr>
            <a:graphicFrameLocks noChangeAspect="1"/>
          </p:cNvGraphicFramePr>
          <p:nvPr>
            <p:extLst>
              <p:ext uri="{D42A27DB-BD31-4B8C-83A1-F6EECF244321}">
                <p14:modId xmlns:p14="http://schemas.microsoft.com/office/powerpoint/2010/main" val="1000791395"/>
              </p:ext>
            </p:extLst>
          </p:nvPr>
        </p:nvGraphicFramePr>
        <p:xfrm>
          <a:off x="609600" y="1333500"/>
          <a:ext cx="2641600" cy="685800"/>
        </p:xfrm>
        <a:graphic>
          <a:graphicData uri="http://schemas.openxmlformats.org/presentationml/2006/ole">
            <mc:AlternateContent xmlns:mc="http://schemas.openxmlformats.org/markup-compatibility/2006">
              <mc:Choice xmlns:v="urn:schemas-microsoft-com:vml" Requires="v">
                <p:oleObj spid="_x0000_s233635" name="公式" r:id="rId4" imgW="2641320" imgH="685800" progId="Equation.3">
                  <p:embed/>
                </p:oleObj>
              </mc:Choice>
              <mc:Fallback>
                <p:oleObj name="公式" r:id="rId4" imgW="2641320" imgH="6858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333500"/>
                        <a:ext cx="26416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3476" name="Object 4"/>
          <p:cNvGraphicFramePr>
            <a:graphicFrameLocks noChangeAspect="1"/>
          </p:cNvGraphicFramePr>
          <p:nvPr>
            <p:extLst>
              <p:ext uri="{D42A27DB-BD31-4B8C-83A1-F6EECF244321}">
                <p14:modId xmlns:p14="http://schemas.microsoft.com/office/powerpoint/2010/main" val="2739566569"/>
              </p:ext>
            </p:extLst>
          </p:nvPr>
        </p:nvGraphicFramePr>
        <p:xfrm>
          <a:off x="155575" y="2978150"/>
          <a:ext cx="2578100" cy="685800"/>
        </p:xfrm>
        <a:graphic>
          <a:graphicData uri="http://schemas.openxmlformats.org/presentationml/2006/ole">
            <mc:AlternateContent xmlns:mc="http://schemas.openxmlformats.org/markup-compatibility/2006">
              <mc:Choice xmlns:v="urn:schemas-microsoft-com:vml" Requires="v">
                <p:oleObj spid="_x0000_s233636" name="公式" r:id="rId6" imgW="2577960" imgH="685800" progId="Equation.3">
                  <p:embed/>
                </p:oleObj>
              </mc:Choice>
              <mc:Fallback>
                <p:oleObj name="公式" r:id="rId6" imgW="2577960" imgH="68580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575" y="2978150"/>
                        <a:ext cx="25781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3477" name="Object 5"/>
          <p:cNvGraphicFramePr>
            <a:graphicFrameLocks noChangeAspect="1"/>
          </p:cNvGraphicFramePr>
          <p:nvPr>
            <p:extLst>
              <p:ext uri="{D42A27DB-BD31-4B8C-83A1-F6EECF244321}">
                <p14:modId xmlns:p14="http://schemas.microsoft.com/office/powerpoint/2010/main" val="1191769572"/>
              </p:ext>
            </p:extLst>
          </p:nvPr>
        </p:nvGraphicFramePr>
        <p:xfrm>
          <a:off x="762000" y="4605338"/>
          <a:ext cx="3695700" cy="685800"/>
        </p:xfrm>
        <a:graphic>
          <a:graphicData uri="http://schemas.openxmlformats.org/presentationml/2006/ole">
            <mc:AlternateContent xmlns:mc="http://schemas.openxmlformats.org/markup-compatibility/2006">
              <mc:Choice xmlns:v="urn:schemas-microsoft-com:vml" Requires="v">
                <p:oleObj spid="_x0000_s233637" name="公式" r:id="rId8" imgW="3696017" imgH="686117" progId="Equation.3">
                  <p:embed/>
                </p:oleObj>
              </mc:Choice>
              <mc:Fallback>
                <p:oleObj name="公式" r:id="rId8" imgW="3696017" imgH="686117"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4605338"/>
                        <a:ext cx="36957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3478" name="Object 6"/>
          <p:cNvGraphicFramePr>
            <a:graphicFrameLocks noChangeAspect="1"/>
          </p:cNvGraphicFramePr>
          <p:nvPr>
            <p:extLst>
              <p:ext uri="{D42A27DB-BD31-4B8C-83A1-F6EECF244321}">
                <p14:modId xmlns:p14="http://schemas.microsoft.com/office/powerpoint/2010/main" val="4281741132"/>
              </p:ext>
            </p:extLst>
          </p:nvPr>
        </p:nvGraphicFramePr>
        <p:xfrm>
          <a:off x="762000" y="5568950"/>
          <a:ext cx="1803400" cy="582613"/>
        </p:xfrm>
        <a:graphic>
          <a:graphicData uri="http://schemas.openxmlformats.org/presentationml/2006/ole">
            <mc:AlternateContent xmlns:mc="http://schemas.openxmlformats.org/markup-compatibility/2006">
              <mc:Choice xmlns:v="urn:schemas-microsoft-com:vml" Requires="v">
                <p:oleObj spid="_x0000_s233638" name="公式" r:id="rId10" imgW="1803240" imgH="583920" progId="Equation.3">
                  <p:embed/>
                </p:oleObj>
              </mc:Choice>
              <mc:Fallback>
                <p:oleObj name="公式" r:id="rId10" imgW="1803240" imgH="583920" progId="Equation.3">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0" y="5568950"/>
                        <a:ext cx="1803400" cy="582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3479" name="Text Box 7"/>
          <p:cNvSpPr txBox="1">
            <a:spLocks noChangeArrowheads="1"/>
          </p:cNvSpPr>
          <p:nvPr/>
        </p:nvSpPr>
        <p:spPr bwMode="auto">
          <a:xfrm>
            <a:off x="4572000" y="5524500"/>
            <a:ext cx="2133600" cy="584775"/>
          </a:xfrm>
          <a:prstGeom prst="rect">
            <a:avLst/>
          </a:prstGeom>
          <a:noFill/>
          <a:ln w="19050">
            <a:noFill/>
            <a:miter lim="800000"/>
            <a:headEnd/>
            <a:tailEnd type="none" w="med" len="lg"/>
          </a:ln>
        </p:spPr>
        <p:txBody>
          <a:bodyPr>
            <a:spAutoFit/>
          </a:bodyPr>
          <a:lstStyle/>
          <a:p>
            <a:pPr>
              <a:spcBef>
                <a:spcPct val="50000"/>
              </a:spcBef>
            </a:pPr>
            <a:r>
              <a:rPr kumimoji="1" lang="zh-CN" altLang="en-US" sz="3200" b="1">
                <a:solidFill>
                  <a:schemeClr val="accent2"/>
                </a:solidFill>
                <a:latin typeface="Times New Roman" pitchFamily="18" charset="0"/>
              </a:rPr>
              <a:t>证毕</a:t>
            </a:r>
            <a:endParaRPr kumimoji="1" lang="zh-CN" altLang="en-US" sz="3200" b="1">
              <a:latin typeface="Times New Roman" pitchFamily="18" charset="0"/>
            </a:endParaRPr>
          </a:p>
        </p:txBody>
      </p:sp>
      <p:graphicFrame>
        <p:nvGraphicFramePr>
          <p:cNvPr id="233480" name="Object 8"/>
          <p:cNvGraphicFramePr>
            <a:graphicFrameLocks noChangeAspect="1"/>
          </p:cNvGraphicFramePr>
          <p:nvPr>
            <p:extLst>
              <p:ext uri="{D42A27DB-BD31-4B8C-83A1-F6EECF244321}">
                <p14:modId xmlns:p14="http://schemas.microsoft.com/office/powerpoint/2010/main" val="1760621277"/>
              </p:ext>
            </p:extLst>
          </p:nvPr>
        </p:nvGraphicFramePr>
        <p:xfrm>
          <a:off x="762000" y="3816350"/>
          <a:ext cx="3073400" cy="685800"/>
        </p:xfrm>
        <a:graphic>
          <a:graphicData uri="http://schemas.openxmlformats.org/presentationml/2006/ole">
            <mc:AlternateContent xmlns:mc="http://schemas.openxmlformats.org/markup-compatibility/2006">
              <mc:Choice xmlns:v="urn:schemas-microsoft-com:vml" Requires="v">
                <p:oleObj spid="_x0000_s233639" name="公式" r:id="rId12" imgW="3073717" imgH="686117" progId="Equation.3">
                  <p:embed/>
                </p:oleObj>
              </mc:Choice>
              <mc:Fallback>
                <p:oleObj name="公式" r:id="rId12" imgW="3073717" imgH="686117" progId="Equation.3">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2000" y="3816350"/>
                        <a:ext cx="3073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3481" name="Rectangle 9"/>
          <p:cNvSpPr>
            <a:spLocks noChangeArrowheads="1"/>
          </p:cNvSpPr>
          <p:nvPr/>
        </p:nvSpPr>
        <p:spPr bwMode="auto">
          <a:xfrm>
            <a:off x="155575" y="2095500"/>
            <a:ext cx="4299575" cy="584775"/>
          </a:xfrm>
          <a:prstGeom prst="rect">
            <a:avLst/>
          </a:prstGeom>
          <a:noFill/>
          <a:ln w="19050">
            <a:noFill/>
            <a:miter lim="800000"/>
            <a:headEnd/>
            <a:tailEnd type="none" w="med" len="lg"/>
          </a:ln>
        </p:spPr>
        <p:txBody>
          <a:bodyPr wrap="none">
            <a:spAutoFit/>
          </a:bodyPr>
          <a:lstStyle/>
          <a:p>
            <a:r>
              <a:rPr kumimoji="1" lang="zh-CN" altLang="en-US" sz="3200" b="1">
                <a:solidFill>
                  <a:schemeClr val="accent2"/>
                </a:solidFill>
                <a:latin typeface="Times New Roman" pitchFamily="18" charset="0"/>
              </a:rPr>
              <a:t>绕 </a:t>
            </a:r>
            <a:r>
              <a:rPr kumimoji="1" lang="en-US" altLang="zh-CN" sz="3200" i="1">
                <a:solidFill>
                  <a:schemeClr val="accent2"/>
                </a:solidFill>
                <a:latin typeface="Century Schoolbook"/>
              </a:rPr>
              <a:t>z </a:t>
            </a:r>
            <a:r>
              <a:rPr kumimoji="1" lang="zh-CN" altLang="en-US" sz="3200" b="1">
                <a:solidFill>
                  <a:schemeClr val="accent2"/>
                </a:solidFill>
                <a:latin typeface="Times New Roman" pitchFamily="18" charset="0"/>
              </a:rPr>
              <a:t>轴的转动惯量为：</a:t>
            </a:r>
          </a:p>
        </p:txBody>
      </p:sp>
      <p:grpSp>
        <p:nvGrpSpPr>
          <p:cNvPr id="233508" name="Group 10"/>
          <p:cNvGrpSpPr>
            <a:grpSpLocks/>
          </p:cNvGrpSpPr>
          <p:nvPr/>
        </p:nvGrpSpPr>
        <p:grpSpPr bwMode="auto">
          <a:xfrm>
            <a:off x="4648200" y="1028700"/>
            <a:ext cx="4267200" cy="3657600"/>
            <a:chOff x="2928" y="384"/>
            <a:chExt cx="2688" cy="2304"/>
          </a:xfrm>
        </p:grpSpPr>
        <p:grpSp>
          <p:nvGrpSpPr>
            <p:cNvPr id="233509" name="Group 11"/>
            <p:cNvGrpSpPr>
              <a:grpSpLocks/>
            </p:cNvGrpSpPr>
            <p:nvPr/>
          </p:nvGrpSpPr>
          <p:grpSpPr bwMode="auto">
            <a:xfrm>
              <a:off x="2928" y="384"/>
              <a:ext cx="2688" cy="2304"/>
              <a:chOff x="2976" y="1632"/>
              <a:chExt cx="2688" cy="2304"/>
            </a:xfrm>
          </p:grpSpPr>
          <p:sp>
            <p:nvSpPr>
              <p:cNvPr id="233510" name="Freeform 12"/>
              <p:cNvSpPr>
                <a:spLocks/>
              </p:cNvSpPr>
              <p:nvPr/>
            </p:nvSpPr>
            <p:spPr bwMode="auto">
              <a:xfrm>
                <a:off x="3179" y="2504"/>
                <a:ext cx="2341" cy="1128"/>
              </a:xfrm>
              <a:custGeom>
                <a:avLst/>
                <a:gdLst>
                  <a:gd name="T0" fmla="*/ 28 w 1752"/>
                  <a:gd name="T1" fmla="*/ 472 h 1128"/>
                  <a:gd name="T2" fmla="*/ 200 w 1752"/>
                  <a:gd name="T3" fmla="*/ 280 h 1128"/>
                  <a:gd name="T4" fmla="*/ 886 w 1752"/>
                  <a:gd name="T5" fmla="*/ 40 h 1128"/>
                  <a:gd name="T6" fmla="*/ 2086 w 1752"/>
                  <a:gd name="T7" fmla="*/ 40 h 1128"/>
                  <a:gd name="T8" fmla="*/ 2857 w 1752"/>
                  <a:gd name="T9" fmla="*/ 280 h 1128"/>
                  <a:gd name="T10" fmla="*/ 3113 w 1752"/>
                  <a:gd name="T11" fmla="*/ 616 h 1128"/>
                  <a:gd name="T12" fmla="*/ 2942 w 1752"/>
                  <a:gd name="T13" fmla="*/ 856 h 1128"/>
                  <a:gd name="T14" fmla="*/ 2513 w 1752"/>
                  <a:gd name="T15" fmla="*/ 1000 h 1128"/>
                  <a:gd name="T16" fmla="*/ 2000 w 1752"/>
                  <a:gd name="T17" fmla="*/ 952 h 1128"/>
                  <a:gd name="T18" fmla="*/ 1742 w 1752"/>
                  <a:gd name="T19" fmla="*/ 904 h 1128"/>
                  <a:gd name="T20" fmla="*/ 1142 w 1752"/>
                  <a:gd name="T21" fmla="*/ 952 h 1128"/>
                  <a:gd name="T22" fmla="*/ 886 w 1752"/>
                  <a:gd name="T23" fmla="*/ 1048 h 1128"/>
                  <a:gd name="T24" fmla="*/ 457 w 1752"/>
                  <a:gd name="T25" fmla="*/ 1096 h 1128"/>
                  <a:gd name="T26" fmla="*/ 115 w 1752"/>
                  <a:gd name="T27" fmla="*/ 856 h 1128"/>
                  <a:gd name="T28" fmla="*/ 28 w 1752"/>
                  <a:gd name="T29" fmla="*/ 616 h 1128"/>
                  <a:gd name="T30" fmla="*/ 28 w 1752"/>
                  <a:gd name="T31" fmla="*/ 472 h 1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52"/>
                  <a:gd name="T49" fmla="*/ 0 h 1128"/>
                  <a:gd name="T50" fmla="*/ 1752 w 1752"/>
                  <a:gd name="T51" fmla="*/ 1128 h 1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52" h="1128">
                    <a:moveTo>
                      <a:pt x="16" y="472"/>
                    </a:moveTo>
                    <a:cubicBezTo>
                      <a:pt x="32" y="416"/>
                      <a:pt x="32" y="352"/>
                      <a:pt x="112" y="280"/>
                    </a:cubicBezTo>
                    <a:cubicBezTo>
                      <a:pt x="192" y="208"/>
                      <a:pt x="320" y="80"/>
                      <a:pt x="496" y="40"/>
                    </a:cubicBezTo>
                    <a:cubicBezTo>
                      <a:pt x="672" y="0"/>
                      <a:pt x="984" y="0"/>
                      <a:pt x="1168" y="40"/>
                    </a:cubicBezTo>
                    <a:cubicBezTo>
                      <a:pt x="1352" y="80"/>
                      <a:pt x="1504" y="184"/>
                      <a:pt x="1600" y="280"/>
                    </a:cubicBezTo>
                    <a:cubicBezTo>
                      <a:pt x="1696" y="376"/>
                      <a:pt x="1736" y="520"/>
                      <a:pt x="1744" y="616"/>
                    </a:cubicBezTo>
                    <a:cubicBezTo>
                      <a:pt x="1752" y="712"/>
                      <a:pt x="1704" y="792"/>
                      <a:pt x="1648" y="856"/>
                    </a:cubicBezTo>
                    <a:cubicBezTo>
                      <a:pt x="1592" y="920"/>
                      <a:pt x="1496" y="984"/>
                      <a:pt x="1408" y="1000"/>
                    </a:cubicBezTo>
                    <a:cubicBezTo>
                      <a:pt x="1320" y="1016"/>
                      <a:pt x="1192" y="968"/>
                      <a:pt x="1120" y="952"/>
                    </a:cubicBezTo>
                    <a:cubicBezTo>
                      <a:pt x="1048" y="936"/>
                      <a:pt x="1056" y="904"/>
                      <a:pt x="976" y="904"/>
                    </a:cubicBezTo>
                    <a:cubicBezTo>
                      <a:pt x="896" y="904"/>
                      <a:pt x="720" y="928"/>
                      <a:pt x="640" y="952"/>
                    </a:cubicBezTo>
                    <a:cubicBezTo>
                      <a:pt x="560" y="976"/>
                      <a:pt x="560" y="1024"/>
                      <a:pt x="496" y="1048"/>
                    </a:cubicBezTo>
                    <a:cubicBezTo>
                      <a:pt x="432" y="1072"/>
                      <a:pt x="328" y="1128"/>
                      <a:pt x="256" y="1096"/>
                    </a:cubicBezTo>
                    <a:cubicBezTo>
                      <a:pt x="184" y="1064"/>
                      <a:pt x="104" y="936"/>
                      <a:pt x="64" y="856"/>
                    </a:cubicBezTo>
                    <a:cubicBezTo>
                      <a:pt x="24" y="776"/>
                      <a:pt x="24" y="680"/>
                      <a:pt x="16" y="616"/>
                    </a:cubicBezTo>
                    <a:cubicBezTo>
                      <a:pt x="8" y="552"/>
                      <a:pt x="0" y="528"/>
                      <a:pt x="16" y="472"/>
                    </a:cubicBezTo>
                    <a:close/>
                  </a:path>
                </a:pathLst>
              </a:custGeom>
              <a:gradFill rotWithShape="0">
                <a:gsLst>
                  <a:gs pos="0">
                    <a:srgbClr val="765E00"/>
                  </a:gs>
                  <a:gs pos="50000">
                    <a:srgbClr val="FFCC00"/>
                  </a:gs>
                  <a:gs pos="100000">
                    <a:srgbClr val="765E00"/>
                  </a:gs>
                </a:gsLst>
                <a:lin ang="0" scaled="1"/>
              </a:gradFill>
              <a:ln w="19050" cap="flat" cmpd="sng">
                <a:solidFill>
                  <a:schemeClr val="tx1"/>
                </a:solidFill>
                <a:prstDash val="solid"/>
                <a:round/>
                <a:headEnd type="none" w="med" len="lg"/>
                <a:tailEnd type="none" w="med" len="lg"/>
              </a:ln>
            </p:spPr>
            <p:txBody>
              <a:bodyPr wrap="none" anchor="ctr"/>
              <a:lstStyle/>
              <a:p>
                <a:endParaRPr lang="zh-CN" altLang="en-US"/>
              </a:p>
            </p:txBody>
          </p:sp>
          <p:sp>
            <p:nvSpPr>
              <p:cNvPr id="233511" name="Freeform 13"/>
              <p:cNvSpPr>
                <a:spLocks/>
              </p:cNvSpPr>
              <p:nvPr/>
            </p:nvSpPr>
            <p:spPr bwMode="auto">
              <a:xfrm>
                <a:off x="3168" y="2352"/>
                <a:ext cx="2341" cy="1128"/>
              </a:xfrm>
              <a:custGeom>
                <a:avLst/>
                <a:gdLst>
                  <a:gd name="T0" fmla="*/ 28 w 1752"/>
                  <a:gd name="T1" fmla="*/ 472 h 1128"/>
                  <a:gd name="T2" fmla="*/ 200 w 1752"/>
                  <a:gd name="T3" fmla="*/ 280 h 1128"/>
                  <a:gd name="T4" fmla="*/ 886 w 1752"/>
                  <a:gd name="T5" fmla="*/ 40 h 1128"/>
                  <a:gd name="T6" fmla="*/ 2086 w 1752"/>
                  <a:gd name="T7" fmla="*/ 40 h 1128"/>
                  <a:gd name="T8" fmla="*/ 2857 w 1752"/>
                  <a:gd name="T9" fmla="*/ 280 h 1128"/>
                  <a:gd name="T10" fmla="*/ 3113 w 1752"/>
                  <a:gd name="T11" fmla="*/ 616 h 1128"/>
                  <a:gd name="T12" fmla="*/ 2942 w 1752"/>
                  <a:gd name="T13" fmla="*/ 856 h 1128"/>
                  <a:gd name="T14" fmla="*/ 2513 w 1752"/>
                  <a:gd name="T15" fmla="*/ 1000 h 1128"/>
                  <a:gd name="T16" fmla="*/ 2000 w 1752"/>
                  <a:gd name="T17" fmla="*/ 952 h 1128"/>
                  <a:gd name="T18" fmla="*/ 1742 w 1752"/>
                  <a:gd name="T19" fmla="*/ 904 h 1128"/>
                  <a:gd name="T20" fmla="*/ 1142 w 1752"/>
                  <a:gd name="T21" fmla="*/ 952 h 1128"/>
                  <a:gd name="T22" fmla="*/ 886 w 1752"/>
                  <a:gd name="T23" fmla="*/ 1048 h 1128"/>
                  <a:gd name="T24" fmla="*/ 457 w 1752"/>
                  <a:gd name="T25" fmla="*/ 1096 h 1128"/>
                  <a:gd name="T26" fmla="*/ 115 w 1752"/>
                  <a:gd name="T27" fmla="*/ 856 h 1128"/>
                  <a:gd name="T28" fmla="*/ 28 w 1752"/>
                  <a:gd name="T29" fmla="*/ 616 h 1128"/>
                  <a:gd name="T30" fmla="*/ 28 w 1752"/>
                  <a:gd name="T31" fmla="*/ 472 h 1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52"/>
                  <a:gd name="T49" fmla="*/ 0 h 1128"/>
                  <a:gd name="T50" fmla="*/ 1752 w 1752"/>
                  <a:gd name="T51" fmla="*/ 1128 h 1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52" h="1128">
                    <a:moveTo>
                      <a:pt x="16" y="472"/>
                    </a:moveTo>
                    <a:cubicBezTo>
                      <a:pt x="32" y="416"/>
                      <a:pt x="32" y="352"/>
                      <a:pt x="112" y="280"/>
                    </a:cubicBezTo>
                    <a:cubicBezTo>
                      <a:pt x="192" y="208"/>
                      <a:pt x="320" y="80"/>
                      <a:pt x="496" y="40"/>
                    </a:cubicBezTo>
                    <a:cubicBezTo>
                      <a:pt x="672" y="0"/>
                      <a:pt x="984" y="0"/>
                      <a:pt x="1168" y="40"/>
                    </a:cubicBezTo>
                    <a:cubicBezTo>
                      <a:pt x="1352" y="80"/>
                      <a:pt x="1504" y="184"/>
                      <a:pt x="1600" y="280"/>
                    </a:cubicBezTo>
                    <a:cubicBezTo>
                      <a:pt x="1696" y="376"/>
                      <a:pt x="1736" y="520"/>
                      <a:pt x="1744" y="616"/>
                    </a:cubicBezTo>
                    <a:cubicBezTo>
                      <a:pt x="1752" y="712"/>
                      <a:pt x="1704" y="792"/>
                      <a:pt x="1648" y="856"/>
                    </a:cubicBezTo>
                    <a:cubicBezTo>
                      <a:pt x="1592" y="920"/>
                      <a:pt x="1496" y="984"/>
                      <a:pt x="1408" y="1000"/>
                    </a:cubicBezTo>
                    <a:cubicBezTo>
                      <a:pt x="1320" y="1016"/>
                      <a:pt x="1192" y="968"/>
                      <a:pt x="1120" y="952"/>
                    </a:cubicBezTo>
                    <a:cubicBezTo>
                      <a:pt x="1048" y="936"/>
                      <a:pt x="1056" y="904"/>
                      <a:pt x="976" y="904"/>
                    </a:cubicBezTo>
                    <a:cubicBezTo>
                      <a:pt x="896" y="904"/>
                      <a:pt x="720" y="928"/>
                      <a:pt x="640" y="952"/>
                    </a:cubicBezTo>
                    <a:cubicBezTo>
                      <a:pt x="560" y="976"/>
                      <a:pt x="560" y="1024"/>
                      <a:pt x="496" y="1048"/>
                    </a:cubicBezTo>
                    <a:cubicBezTo>
                      <a:pt x="432" y="1072"/>
                      <a:pt x="328" y="1128"/>
                      <a:pt x="256" y="1096"/>
                    </a:cubicBezTo>
                    <a:cubicBezTo>
                      <a:pt x="184" y="1064"/>
                      <a:pt x="104" y="936"/>
                      <a:pt x="64" y="856"/>
                    </a:cubicBezTo>
                    <a:cubicBezTo>
                      <a:pt x="24" y="776"/>
                      <a:pt x="24" y="680"/>
                      <a:pt x="16" y="616"/>
                    </a:cubicBezTo>
                    <a:cubicBezTo>
                      <a:pt x="8" y="552"/>
                      <a:pt x="0" y="528"/>
                      <a:pt x="16" y="472"/>
                    </a:cubicBezTo>
                    <a:close/>
                  </a:path>
                </a:pathLst>
              </a:custGeom>
              <a:solidFill>
                <a:srgbClr val="FFFF00"/>
              </a:solidFill>
              <a:ln w="19050" cap="flat" cmpd="sng">
                <a:solidFill>
                  <a:schemeClr val="tx1"/>
                </a:solidFill>
                <a:prstDash val="solid"/>
                <a:round/>
                <a:headEnd type="none" w="med" len="lg"/>
                <a:tailEnd type="none" w="med" len="lg"/>
              </a:ln>
            </p:spPr>
            <p:txBody>
              <a:bodyPr wrap="none" anchor="ctr"/>
              <a:lstStyle/>
              <a:p>
                <a:endParaRPr lang="zh-CN" altLang="en-US"/>
              </a:p>
            </p:txBody>
          </p:sp>
          <p:sp>
            <p:nvSpPr>
              <p:cNvPr id="233512" name="Line 14"/>
              <p:cNvSpPr>
                <a:spLocks noChangeShapeType="1"/>
              </p:cNvSpPr>
              <p:nvPr/>
            </p:nvSpPr>
            <p:spPr bwMode="auto">
              <a:xfrm>
                <a:off x="5509" y="2976"/>
                <a:ext cx="0" cy="240"/>
              </a:xfrm>
              <a:prstGeom prst="line">
                <a:avLst/>
              </a:prstGeom>
              <a:noFill/>
              <a:ln w="19050">
                <a:solidFill>
                  <a:schemeClr val="tx1"/>
                </a:solidFill>
                <a:round/>
                <a:headEnd type="none" w="med" len="lg"/>
                <a:tailEnd type="none" w="med" len="lg"/>
              </a:ln>
            </p:spPr>
            <p:txBody>
              <a:bodyPr wrap="none" anchor="ctr"/>
              <a:lstStyle/>
              <a:p>
                <a:endParaRPr lang="zh-CN" altLang="en-US"/>
              </a:p>
            </p:txBody>
          </p:sp>
          <p:sp>
            <p:nvSpPr>
              <p:cNvPr id="233513" name="Line 15"/>
              <p:cNvSpPr>
                <a:spLocks noChangeShapeType="1"/>
              </p:cNvSpPr>
              <p:nvPr/>
            </p:nvSpPr>
            <p:spPr bwMode="auto">
              <a:xfrm>
                <a:off x="3200" y="2976"/>
                <a:ext cx="0" cy="192"/>
              </a:xfrm>
              <a:prstGeom prst="line">
                <a:avLst/>
              </a:prstGeom>
              <a:noFill/>
              <a:ln w="19050">
                <a:solidFill>
                  <a:schemeClr val="tx1"/>
                </a:solidFill>
                <a:round/>
                <a:headEnd type="none" w="med" len="lg"/>
                <a:tailEnd type="none" w="med" len="lg"/>
              </a:ln>
            </p:spPr>
            <p:txBody>
              <a:bodyPr wrap="none" anchor="ctr"/>
              <a:lstStyle/>
              <a:p>
                <a:endParaRPr lang="zh-CN" altLang="en-US"/>
              </a:p>
            </p:txBody>
          </p:sp>
          <p:sp>
            <p:nvSpPr>
              <p:cNvPr id="233514" name="Line 16"/>
              <p:cNvSpPr>
                <a:spLocks noChangeShapeType="1"/>
              </p:cNvSpPr>
              <p:nvPr/>
            </p:nvSpPr>
            <p:spPr bwMode="auto">
              <a:xfrm>
                <a:off x="4128" y="3456"/>
                <a:ext cx="0" cy="480"/>
              </a:xfrm>
              <a:prstGeom prst="line">
                <a:avLst/>
              </a:prstGeom>
              <a:noFill/>
              <a:ln w="19050">
                <a:solidFill>
                  <a:schemeClr val="tx1"/>
                </a:solidFill>
                <a:round/>
                <a:headEnd/>
                <a:tailEnd/>
              </a:ln>
            </p:spPr>
            <p:txBody>
              <a:bodyPr wrap="none" anchor="ctr"/>
              <a:lstStyle/>
              <a:p>
                <a:endParaRPr lang="zh-CN" altLang="en-US"/>
              </a:p>
            </p:txBody>
          </p:sp>
          <p:sp>
            <p:nvSpPr>
              <p:cNvPr id="233515" name="Arc 17"/>
              <p:cNvSpPr>
                <a:spLocks/>
              </p:cNvSpPr>
              <p:nvPr/>
            </p:nvSpPr>
            <p:spPr bwMode="auto">
              <a:xfrm flipH="1">
                <a:off x="3888" y="2016"/>
                <a:ext cx="481" cy="272"/>
              </a:xfrm>
              <a:custGeom>
                <a:avLst/>
                <a:gdLst>
                  <a:gd name="T0" fmla="*/ 0 w 43200"/>
                  <a:gd name="T1" fmla="*/ 0 h 40935"/>
                  <a:gd name="T2" fmla="*/ 0 w 43200"/>
                  <a:gd name="T3" fmla="*/ 0 h 40935"/>
                  <a:gd name="T4" fmla="*/ 0 w 43200"/>
                  <a:gd name="T5" fmla="*/ 0 h 40935"/>
                  <a:gd name="T6" fmla="*/ 0 60000 65536"/>
                  <a:gd name="T7" fmla="*/ 0 60000 65536"/>
                  <a:gd name="T8" fmla="*/ 0 60000 65536"/>
                  <a:gd name="T9" fmla="*/ 0 w 43200"/>
                  <a:gd name="T10" fmla="*/ 0 h 40935"/>
                  <a:gd name="T11" fmla="*/ 43200 w 43200"/>
                  <a:gd name="T12" fmla="*/ 40935 h 40935"/>
                </a:gdLst>
                <a:ahLst/>
                <a:cxnLst>
                  <a:cxn ang="T6">
                    <a:pos x="T0" y="T1"/>
                  </a:cxn>
                  <a:cxn ang="T7">
                    <a:pos x="T2" y="T3"/>
                  </a:cxn>
                  <a:cxn ang="T8">
                    <a:pos x="T4" y="T5"/>
                  </a:cxn>
                </a:cxnLst>
                <a:rect l="T9" t="T10" r="T11" b="T12"/>
                <a:pathLst>
                  <a:path w="43200" h="40935" fill="none" extrusionOk="0">
                    <a:moveTo>
                      <a:pt x="34900" y="2316"/>
                    </a:moveTo>
                    <a:cubicBezTo>
                      <a:pt x="40138" y="6409"/>
                      <a:pt x="43200" y="12687"/>
                      <a:pt x="43200" y="19335"/>
                    </a:cubicBezTo>
                    <a:cubicBezTo>
                      <a:pt x="43200" y="31264"/>
                      <a:pt x="33529" y="40935"/>
                      <a:pt x="21600" y="40935"/>
                    </a:cubicBezTo>
                    <a:cubicBezTo>
                      <a:pt x="9670" y="40935"/>
                      <a:pt x="0" y="31264"/>
                      <a:pt x="0" y="19335"/>
                    </a:cubicBezTo>
                    <a:cubicBezTo>
                      <a:pt x="-1" y="11141"/>
                      <a:pt x="4636" y="3652"/>
                      <a:pt x="11970" y="-1"/>
                    </a:cubicBezTo>
                  </a:path>
                  <a:path w="43200" h="40935" stroke="0" extrusionOk="0">
                    <a:moveTo>
                      <a:pt x="34900" y="2316"/>
                    </a:moveTo>
                    <a:cubicBezTo>
                      <a:pt x="40138" y="6409"/>
                      <a:pt x="43200" y="12687"/>
                      <a:pt x="43200" y="19335"/>
                    </a:cubicBezTo>
                    <a:cubicBezTo>
                      <a:pt x="43200" y="31264"/>
                      <a:pt x="33529" y="40935"/>
                      <a:pt x="21600" y="40935"/>
                    </a:cubicBezTo>
                    <a:cubicBezTo>
                      <a:pt x="9670" y="40935"/>
                      <a:pt x="0" y="31264"/>
                      <a:pt x="0" y="19335"/>
                    </a:cubicBezTo>
                    <a:cubicBezTo>
                      <a:pt x="-1" y="11141"/>
                      <a:pt x="4636" y="3652"/>
                      <a:pt x="11970" y="-1"/>
                    </a:cubicBezTo>
                    <a:lnTo>
                      <a:pt x="21600" y="19335"/>
                    </a:lnTo>
                    <a:close/>
                  </a:path>
                </a:pathLst>
              </a:custGeom>
              <a:noFill/>
              <a:ln w="19050">
                <a:solidFill>
                  <a:srgbClr val="FF3300"/>
                </a:solidFill>
                <a:round/>
                <a:headEnd/>
                <a:tailEnd type="stealth" w="med" len="lg"/>
              </a:ln>
            </p:spPr>
            <p:txBody>
              <a:bodyPr wrap="none" anchor="ctr"/>
              <a:lstStyle/>
              <a:p>
                <a:endParaRPr lang="zh-CN" altLang="en-US"/>
              </a:p>
            </p:txBody>
          </p:sp>
          <p:graphicFrame>
            <p:nvGraphicFramePr>
              <p:cNvPr id="233490" name="Object 18"/>
              <p:cNvGraphicFramePr>
                <a:graphicFrameLocks noChangeAspect="1"/>
              </p:cNvGraphicFramePr>
              <p:nvPr/>
            </p:nvGraphicFramePr>
            <p:xfrm>
              <a:off x="4224" y="1632"/>
              <a:ext cx="167" cy="183"/>
            </p:xfrm>
            <a:graphic>
              <a:graphicData uri="http://schemas.openxmlformats.org/presentationml/2006/ole">
                <mc:AlternateContent xmlns:mc="http://schemas.openxmlformats.org/markup-compatibility/2006">
                  <mc:Choice xmlns:v="urn:schemas-microsoft-com:vml" Requires="v">
                    <p:oleObj spid="_x0000_s233640" name="公式" r:id="rId14" imgW="266670" imgH="292037" progId="Equation.3">
                      <p:embed/>
                    </p:oleObj>
                  </mc:Choice>
                  <mc:Fallback>
                    <p:oleObj name="公式" r:id="rId14" imgW="266670" imgH="292037" progId="Equation.3">
                      <p:embed/>
                      <p:pic>
                        <p:nvPicPr>
                          <p:cNvPr id="0" name="Picture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24" y="1632"/>
                            <a:ext cx="167" cy="1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3516" name="Line 19"/>
              <p:cNvSpPr>
                <a:spLocks noChangeShapeType="1"/>
              </p:cNvSpPr>
              <p:nvPr/>
            </p:nvSpPr>
            <p:spPr bwMode="auto">
              <a:xfrm flipV="1">
                <a:off x="4128" y="1728"/>
                <a:ext cx="0" cy="1056"/>
              </a:xfrm>
              <a:prstGeom prst="line">
                <a:avLst/>
              </a:prstGeom>
              <a:noFill/>
              <a:ln w="19050">
                <a:solidFill>
                  <a:schemeClr val="tx1"/>
                </a:solidFill>
                <a:round/>
                <a:headEnd/>
                <a:tailEnd type="stealth" w="med" len="lg"/>
              </a:ln>
            </p:spPr>
            <p:txBody>
              <a:bodyPr wrap="none" anchor="ctr"/>
              <a:lstStyle/>
              <a:p>
                <a:endParaRPr lang="zh-CN" altLang="en-US"/>
              </a:p>
            </p:txBody>
          </p:sp>
          <p:sp>
            <p:nvSpPr>
              <p:cNvPr id="233517" name="Line 20"/>
              <p:cNvSpPr>
                <a:spLocks noChangeShapeType="1"/>
              </p:cNvSpPr>
              <p:nvPr/>
            </p:nvSpPr>
            <p:spPr bwMode="auto">
              <a:xfrm flipH="1">
                <a:off x="2976" y="2784"/>
                <a:ext cx="1152" cy="816"/>
              </a:xfrm>
              <a:prstGeom prst="line">
                <a:avLst/>
              </a:prstGeom>
              <a:noFill/>
              <a:ln w="19050">
                <a:solidFill>
                  <a:schemeClr val="tx1"/>
                </a:solidFill>
                <a:round/>
                <a:headEnd/>
                <a:tailEnd type="stealth" w="med" len="lg"/>
              </a:ln>
            </p:spPr>
            <p:txBody>
              <a:bodyPr wrap="none" anchor="ctr"/>
              <a:lstStyle/>
              <a:p>
                <a:endParaRPr lang="zh-CN" altLang="en-US"/>
              </a:p>
            </p:txBody>
          </p:sp>
          <p:sp>
            <p:nvSpPr>
              <p:cNvPr id="233518" name="Line 21"/>
              <p:cNvSpPr>
                <a:spLocks noChangeShapeType="1"/>
              </p:cNvSpPr>
              <p:nvPr/>
            </p:nvSpPr>
            <p:spPr bwMode="auto">
              <a:xfrm>
                <a:off x="4128" y="2784"/>
                <a:ext cx="1536" cy="0"/>
              </a:xfrm>
              <a:prstGeom prst="line">
                <a:avLst/>
              </a:prstGeom>
              <a:noFill/>
              <a:ln w="19050">
                <a:solidFill>
                  <a:schemeClr val="tx1"/>
                </a:solidFill>
                <a:round/>
                <a:headEnd/>
                <a:tailEnd type="stealth" w="med" len="lg"/>
              </a:ln>
            </p:spPr>
            <p:txBody>
              <a:bodyPr wrap="none" anchor="ctr"/>
              <a:lstStyle/>
              <a:p>
                <a:endParaRPr lang="zh-CN" altLang="en-US"/>
              </a:p>
            </p:txBody>
          </p:sp>
          <p:graphicFrame>
            <p:nvGraphicFramePr>
              <p:cNvPr id="233494" name="Object 22"/>
              <p:cNvGraphicFramePr>
                <a:graphicFrameLocks noChangeAspect="1"/>
              </p:cNvGraphicFramePr>
              <p:nvPr/>
            </p:nvGraphicFramePr>
            <p:xfrm>
              <a:off x="5464" y="2376"/>
              <a:ext cx="183" cy="232"/>
            </p:xfrm>
            <a:graphic>
              <a:graphicData uri="http://schemas.openxmlformats.org/presentationml/2006/ole">
                <mc:AlternateContent xmlns:mc="http://schemas.openxmlformats.org/markup-compatibility/2006">
                  <mc:Choice xmlns:v="urn:schemas-microsoft-com:vml" Requires="v">
                    <p:oleObj spid="_x0000_s233641" name="公式" r:id="rId16" imgW="292290" imgH="368457" progId="Equation.3">
                      <p:embed/>
                    </p:oleObj>
                  </mc:Choice>
                  <mc:Fallback>
                    <p:oleObj name="公式" r:id="rId16" imgW="292290" imgH="368457" progId="Equation.3">
                      <p:embed/>
                      <p:pic>
                        <p:nvPicPr>
                          <p:cNvPr id="0" name="Picture 2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464" y="2376"/>
                            <a:ext cx="183" cy="2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3495" name="Object 23"/>
              <p:cNvGraphicFramePr>
                <a:graphicFrameLocks noChangeAspect="1"/>
              </p:cNvGraphicFramePr>
              <p:nvPr/>
            </p:nvGraphicFramePr>
            <p:xfrm>
              <a:off x="3016" y="3648"/>
              <a:ext cx="183" cy="183"/>
            </p:xfrm>
            <a:graphic>
              <a:graphicData uri="http://schemas.openxmlformats.org/presentationml/2006/ole">
                <mc:AlternateContent xmlns:mc="http://schemas.openxmlformats.org/markup-compatibility/2006">
                  <mc:Choice xmlns:v="urn:schemas-microsoft-com:vml" Requires="v">
                    <p:oleObj spid="_x0000_s233642" name="公式" r:id="rId18" imgW="292290" imgH="292290" progId="Equation.3">
                      <p:embed/>
                    </p:oleObj>
                  </mc:Choice>
                  <mc:Fallback>
                    <p:oleObj name="公式" r:id="rId18" imgW="292290" imgH="292290" progId="Equation.3">
                      <p:embed/>
                      <p:pic>
                        <p:nvPicPr>
                          <p:cNvPr id="0" name="Picture 2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16" y="3648"/>
                            <a:ext cx="183" cy="1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3496" name="Object 24"/>
              <p:cNvGraphicFramePr>
                <a:graphicFrameLocks noChangeAspect="1"/>
              </p:cNvGraphicFramePr>
              <p:nvPr/>
            </p:nvGraphicFramePr>
            <p:xfrm>
              <a:off x="3844" y="2592"/>
              <a:ext cx="159" cy="183"/>
            </p:xfrm>
            <a:graphic>
              <a:graphicData uri="http://schemas.openxmlformats.org/presentationml/2006/ole">
                <mc:AlternateContent xmlns:mc="http://schemas.openxmlformats.org/markup-compatibility/2006">
                  <mc:Choice xmlns:v="urn:schemas-microsoft-com:vml" Requires="v">
                    <p:oleObj spid="_x0000_s233643" name="公式" r:id="rId20" imgW="254097" imgH="292164" progId="Equation.3">
                      <p:embed/>
                    </p:oleObj>
                  </mc:Choice>
                  <mc:Fallback>
                    <p:oleObj name="公式" r:id="rId20" imgW="254097" imgH="292164" progId="Equation.3">
                      <p:embed/>
                      <p:pic>
                        <p:nvPicPr>
                          <p:cNvPr id="0" name="Picture 2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844" y="2592"/>
                            <a:ext cx="159" cy="1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3519" name="Oval 25" descr="宽上对角线"/>
              <p:cNvSpPr>
                <a:spLocks noChangeArrowheads="1"/>
              </p:cNvSpPr>
              <p:nvPr/>
            </p:nvSpPr>
            <p:spPr bwMode="auto">
              <a:xfrm>
                <a:off x="4320" y="3072"/>
                <a:ext cx="144" cy="144"/>
              </a:xfrm>
              <a:prstGeom prst="ellipse">
                <a:avLst/>
              </a:prstGeom>
              <a:blipFill dpi="0" rotWithShape="0">
                <a:blip r:embed="rId22"/>
                <a:srcRect/>
                <a:tile tx="0" ty="0" sx="100000" sy="100000" flip="none" algn="tl"/>
              </a:blipFill>
              <a:ln w="19050">
                <a:solidFill>
                  <a:schemeClr val="tx1"/>
                </a:solidFill>
                <a:round/>
                <a:headEnd/>
                <a:tailEnd type="none" w="med" len="lg"/>
              </a:ln>
            </p:spPr>
            <p:txBody>
              <a:bodyPr wrap="none" anchor="ctr"/>
              <a:lstStyle/>
              <a:p>
                <a:endParaRPr lang="zh-CN" altLang="en-US"/>
              </a:p>
            </p:txBody>
          </p:sp>
          <p:sp>
            <p:nvSpPr>
              <p:cNvPr id="233520" name="Line 26"/>
              <p:cNvSpPr>
                <a:spLocks noChangeShapeType="1"/>
              </p:cNvSpPr>
              <p:nvPr/>
            </p:nvSpPr>
            <p:spPr bwMode="auto">
              <a:xfrm flipH="1" flipV="1">
                <a:off x="4128" y="2784"/>
                <a:ext cx="240" cy="288"/>
              </a:xfrm>
              <a:prstGeom prst="line">
                <a:avLst/>
              </a:prstGeom>
              <a:noFill/>
              <a:ln w="19050">
                <a:solidFill>
                  <a:schemeClr val="tx1"/>
                </a:solidFill>
                <a:round/>
                <a:headEnd/>
                <a:tailEnd type="none" w="med" len="lg"/>
              </a:ln>
            </p:spPr>
            <p:txBody>
              <a:bodyPr wrap="none" anchor="ctr"/>
              <a:lstStyle/>
              <a:p>
                <a:endParaRPr lang="zh-CN" altLang="en-US"/>
              </a:p>
            </p:txBody>
          </p:sp>
          <p:sp>
            <p:nvSpPr>
              <p:cNvPr id="233521" name="Line 27"/>
              <p:cNvSpPr>
                <a:spLocks noChangeShapeType="1"/>
              </p:cNvSpPr>
              <p:nvPr/>
            </p:nvSpPr>
            <p:spPr bwMode="auto">
              <a:xfrm flipV="1">
                <a:off x="4416" y="2784"/>
                <a:ext cx="384" cy="288"/>
              </a:xfrm>
              <a:prstGeom prst="line">
                <a:avLst/>
              </a:prstGeom>
              <a:noFill/>
              <a:ln w="19050">
                <a:solidFill>
                  <a:srgbClr val="FF3300"/>
                </a:solidFill>
                <a:prstDash val="dash"/>
                <a:round/>
                <a:headEnd/>
                <a:tailEnd type="none" w="med" len="lg"/>
              </a:ln>
            </p:spPr>
            <p:txBody>
              <a:bodyPr wrap="none" anchor="ctr"/>
              <a:lstStyle/>
              <a:p>
                <a:endParaRPr lang="zh-CN" altLang="en-US"/>
              </a:p>
            </p:txBody>
          </p:sp>
          <p:sp>
            <p:nvSpPr>
              <p:cNvPr id="233522" name="Line 28"/>
              <p:cNvSpPr>
                <a:spLocks noChangeShapeType="1"/>
              </p:cNvSpPr>
              <p:nvPr/>
            </p:nvSpPr>
            <p:spPr bwMode="auto">
              <a:xfrm flipH="1">
                <a:off x="3648" y="3120"/>
                <a:ext cx="672" cy="0"/>
              </a:xfrm>
              <a:prstGeom prst="line">
                <a:avLst/>
              </a:prstGeom>
              <a:noFill/>
              <a:ln w="19050">
                <a:solidFill>
                  <a:srgbClr val="FF3300"/>
                </a:solidFill>
                <a:prstDash val="dash"/>
                <a:round/>
                <a:headEnd/>
                <a:tailEnd type="none" w="med" len="lg"/>
              </a:ln>
            </p:spPr>
            <p:txBody>
              <a:bodyPr wrap="none" anchor="ctr"/>
              <a:lstStyle/>
              <a:p>
                <a:endParaRPr lang="zh-CN" altLang="en-US"/>
              </a:p>
            </p:txBody>
          </p:sp>
          <p:graphicFrame>
            <p:nvGraphicFramePr>
              <p:cNvPr id="233501" name="Object 29"/>
              <p:cNvGraphicFramePr>
                <a:graphicFrameLocks noChangeAspect="1"/>
              </p:cNvGraphicFramePr>
              <p:nvPr/>
            </p:nvGraphicFramePr>
            <p:xfrm>
              <a:off x="4552" y="2988"/>
              <a:ext cx="440" cy="255"/>
            </p:xfrm>
            <a:graphic>
              <a:graphicData uri="http://schemas.openxmlformats.org/presentationml/2006/ole">
                <mc:AlternateContent xmlns:mc="http://schemas.openxmlformats.org/markup-compatibility/2006">
                  <mc:Choice xmlns:v="urn:schemas-microsoft-com:vml" Requires="v">
                    <p:oleObj spid="_x0000_s233644" name="公式" r:id="rId23" imgW="698211" imgH="406365" progId="Equation.3">
                      <p:embed/>
                    </p:oleObj>
                  </mc:Choice>
                  <mc:Fallback>
                    <p:oleObj name="公式" r:id="rId23" imgW="698211" imgH="406365" progId="Equation.3">
                      <p:embed/>
                      <p:pic>
                        <p:nvPicPr>
                          <p:cNvPr id="0" name="Picture 2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52" y="2988"/>
                            <a:ext cx="440"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3502" name="Object 30"/>
              <p:cNvGraphicFramePr>
                <a:graphicFrameLocks noChangeAspect="1"/>
              </p:cNvGraphicFramePr>
              <p:nvPr/>
            </p:nvGraphicFramePr>
            <p:xfrm>
              <a:off x="3504" y="2928"/>
              <a:ext cx="183" cy="183"/>
            </p:xfrm>
            <a:graphic>
              <a:graphicData uri="http://schemas.openxmlformats.org/presentationml/2006/ole">
                <mc:AlternateContent xmlns:mc="http://schemas.openxmlformats.org/markup-compatibility/2006">
                  <mc:Choice xmlns:v="urn:schemas-microsoft-com:vml" Requires="v">
                    <p:oleObj spid="_x0000_s233645" name="公式" r:id="rId25" imgW="292290" imgH="292290" progId="Equation.3">
                      <p:embed/>
                    </p:oleObj>
                  </mc:Choice>
                  <mc:Fallback>
                    <p:oleObj name="公式" r:id="rId25" imgW="292290" imgH="292290" progId="Equation.3">
                      <p:embed/>
                      <p:pic>
                        <p:nvPicPr>
                          <p:cNvPr id="0" name="Picture 3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04" y="2928"/>
                            <a:ext cx="183" cy="1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3503" name="Object 31"/>
              <p:cNvGraphicFramePr>
                <a:graphicFrameLocks noChangeAspect="1"/>
              </p:cNvGraphicFramePr>
              <p:nvPr/>
            </p:nvGraphicFramePr>
            <p:xfrm>
              <a:off x="4752" y="2544"/>
              <a:ext cx="183" cy="232"/>
            </p:xfrm>
            <a:graphic>
              <a:graphicData uri="http://schemas.openxmlformats.org/presentationml/2006/ole">
                <mc:AlternateContent xmlns:mc="http://schemas.openxmlformats.org/markup-compatibility/2006">
                  <mc:Choice xmlns:v="urn:schemas-microsoft-com:vml" Requires="v">
                    <p:oleObj spid="_x0000_s233646" name="公式" r:id="rId26" imgW="292290" imgH="368457" progId="Equation.3">
                      <p:embed/>
                    </p:oleObj>
                  </mc:Choice>
                  <mc:Fallback>
                    <p:oleObj name="公式" r:id="rId26" imgW="292290" imgH="368457" progId="Equation.3">
                      <p:embed/>
                      <p:pic>
                        <p:nvPicPr>
                          <p:cNvPr id="0" name="Picture 3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52" y="2544"/>
                            <a:ext cx="183" cy="2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33504" name="Object 32"/>
            <p:cNvGraphicFramePr>
              <a:graphicFrameLocks noChangeAspect="1"/>
            </p:cNvGraphicFramePr>
            <p:nvPr/>
          </p:nvGraphicFramePr>
          <p:xfrm>
            <a:off x="4032" y="1632"/>
            <a:ext cx="167" cy="176"/>
          </p:xfrm>
          <a:graphic>
            <a:graphicData uri="http://schemas.openxmlformats.org/presentationml/2006/ole">
              <mc:AlternateContent xmlns:mc="http://schemas.openxmlformats.org/markup-compatibility/2006">
                <mc:Choice xmlns:v="urn:schemas-microsoft-com:vml" Requires="v">
                  <p:oleObj spid="_x0000_s233647" name="公式" r:id="rId27" imgW="266670" imgH="279354" progId="Equation.3">
                    <p:embed/>
                  </p:oleObj>
                </mc:Choice>
                <mc:Fallback>
                  <p:oleObj name="公式" r:id="rId27" imgW="266670" imgH="279354" progId="Equation.3">
                    <p:embed/>
                    <p:pic>
                      <p:nvPicPr>
                        <p:cNvPr id="0" name="Picture 3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032" y="1632"/>
                          <a:ext cx="167"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33474"/>
                                        </p:tgtEl>
                                        <p:attrNameLst>
                                          <p:attrName>style.visibility</p:attrName>
                                        </p:attrNameLst>
                                      </p:cBhvr>
                                      <p:to>
                                        <p:strVal val="visible"/>
                                      </p:to>
                                    </p:set>
                                    <p:animEffect transition="in" filter="wipe(left)">
                                      <p:cBhvr>
                                        <p:cTn id="7" dur="75"/>
                                        <p:tgtEl>
                                          <p:spTgt spid="2334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3475"/>
                                        </p:tgtEl>
                                        <p:attrNameLst>
                                          <p:attrName>style.visibility</p:attrName>
                                        </p:attrNameLst>
                                      </p:cBhvr>
                                      <p:to>
                                        <p:strVal val="visible"/>
                                      </p:to>
                                    </p:set>
                                    <p:animEffect transition="in" filter="wipe(left)">
                                      <p:cBhvr>
                                        <p:cTn id="12" dur="500"/>
                                        <p:tgtEl>
                                          <p:spTgt spid="233475"/>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288" fill="hold" grpId="0" nodeType="clickEffect">
                                  <p:stCondLst>
                                    <p:cond delay="0"/>
                                  </p:stCondLst>
                                  <p:iterate type="lt">
                                    <p:tmPct val="100000"/>
                                  </p:iterate>
                                  <p:childTnLst>
                                    <p:set>
                                      <p:cBhvr>
                                        <p:cTn id="16" dur="1" fill="hold">
                                          <p:stCondLst>
                                            <p:cond delay="0"/>
                                          </p:stCondLst>
                                        </p:cTn>
                                        <p:tgtEl>
                                          <p:spTgt spid="233481"/>
                                        </p:tgtEl>
                                        <p:attrNameLst>
                                          <p:attrName>style.visibility</p:attrName>
                                        </p:attrNameLst>
                                      </p:cBhvr>
                                      <p:to>
                                        <p:strVal val="visible"/>
                                      </p:to>
                                    </p:set>
                                    <p:anim calcmode="lin" valueType="num">
                                      <p:cBhvr>
                                        <p:cTn id="17" dur="75" fill="hold"/>
                                        <p:tgtEl>
                                          <p:spTgt spid="233481"/>
                                        </p:tgtEl>
                                        <p:attrNameLst>
                                          <p:attrName>ppt_w</p:attrName>
                                        </p:attrNameLst>
                                      </p:cBhvr>
                                      <p:tavLst>
                                        <p:tav tm="0">
                                          <p:val>
                                            <p:strVal val="4/3*#ppt_w"/>
                                          </p:val>
                                        </p:tav>
                                        <p:tav tm="100000">
                                          <p:val>
                                            <p:strVal val="#ppt_w"/>
                                          </p:val>
                                        </p:tav>
                                      </p:tavLst>
                                    </p:anim>
                                    <p:anim calcmode="lin" valueType="num">
                                      <p:cBhvr>
                                        <p:cTn id="18" dur="75" fill="hold"/>
                                        <p:tgtEl>
                                          <p:spTgt spid="233481"/>
                                        </p:tgtEl>
                                        <p:attrNameLst>
                                          <p:attrName>ppt_h</p:attrName>
                                        </p:attrNameLst>
                                      </p:cBhvr>
                                      <p:tavLst>
                                        <p:tav tm="0">
                                          <p:val>
                                            <p:strVal val="4/3*#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33476"/>
                                        </p:tgtEl>
                                        <p:attrNameLst>
                                          <p:attrName>style.visibility</p:attrName>
                                        </p:attrNameLst>
                                      </p:cBhvr>
                                      <p:to>
                                        <p:strVal val="visible"/>
                                      </p:to>
                                    </p:set>
                                    <p:animEffect transition="in" filter="wipe(left)">
                                      <p:cBhvr>
                                        <p:cTn id="23" dur="500"/>
                                        <p:tgtEl>
                                          <p:spTgt spid="23347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33480"/>
                                        </p:tgtEl>
                                        <p:attrNameLst>
                                          <p:attrName>style.visibility</p:attrName>
                                        </p:attrNameLst>
                                      </p:cBhvr>
                                      <p:to>
                                        <p:strVal val="visible"/>
                                      </p:to>
                                    </p:set>
                                    <p:animEffect transition="in" filter="wipe(left)">
                                      <p:cBhvr>
                                        <p:cTn id="28" dur="500"/>
                                        <p:tgtEl>
                                          <p:spTgt spid="23348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33477"/>
                                        </p:tgtEl>
                                        <p:attrNameLst>
                                          <p:attrName>style.visibility</p:attrName>
                                        </p:attrNameLst>
                                      </p:cBhvr>
                                      <p:to>
                                        <p:strVal val="visible"/>
                                      </p:to>
                                    </p:set>
                                    <p:animEffect transition="in" filter="wipe(left)">
                                      <p:cBhvr>
                                        <p:cTn id="33" dur="500"/>
                                        <p:tgtEl>
                                          <p:spTgt spid="23347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33478"/>
                                        </p:tgtEl>
                                        <p:attrNameLst>
                                          <p:attrName>style.visibility</p:attrName>
                                        </p:attrNameLst>
                                      </p:cBhvr>
                                      <p:to>
                                        <p:strVal val="visible"/>
                                      </p:to>
                                    </p:set>
                                    <p:animEffect transition="in" filter="wipe(left)">
                                      <p:cBhvr>
                                        <p:cTn id="38" dur="500"/>
                                        <p:tgtEl>
                                          <p:spTgt spid="23347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33479"/>
                                        </p:tgtEl>
                                        <p:attrNameLst>
                                          <p:attrName>style.visibility</p:attrName>
                                        </p:attrNameLst>
                                      </p:cBhvr>
                                      <p:to>
                                        <p:strVal val="visible"/>
                                      </p:to>
                                    </p:set>
                                    <p:animEffect transition="in" filter="wipe(left)">
                                      <p:cBhvr>
                                        <p:cTn id="43" dur="500"/>
                                        <p:tgtEl>
                                          <p:spTgt spid="233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4" grpId="0" autoUpdateAnimBg="0"/>
      <p:bldP spid="233479" grpId="0" autoUpdateAnimBg="0"/>
      <p:bldP spid="233481"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498" name="圆盘绕直径轴转动.avi">
            <a:hlinkClick r:id="" action="ppaction://media"/>
          </p:cNvPr>
          <p:cNvPicPr>
            <a:picLocks noRot="1" noChangeAspect="1" noChangeArrowheads="1"/>
          </p:cNvPicPr>
          <p:nvPr>
            <a:videoFile r:link="rId2"/>
          </p:nvPr>
        </p:nvPicPr>
        <p:blipFill>
          <a:blip r:embed="rId5"/>
          <a:srcRect/>
          <a:stretch>
            <a:fillRect/>
          </a:stretch>
        </p:blipFill>
        <p:spPr bwMode="auto">
          <a:xfrm>
            <a:off x="5105400" y="1530350"/>
            <a:ext cx="3048000" cy="2286000"/>
          </a:xfrm>
          <a:prstGeom prst="rect">
            <a:avLst/>
          </a:prstGeom>
          <a:noFill/>
          <a:ln w="9525">
            <a:noFill/>
            <a:miter lim="800000"/>
            <a:headEnd/>
            <a:tailEnd/>
          </a:ln>
        </p:spPr>
      </p:pic>
      <p:sp>
        <p:nvSpPr>
          <p:cNvPr id="234499" name="Text Box 3"/>
          <p:cNvSpPr txBox="1">
            <a:spLocks noChangeArrowheads="1"/>
          </p:cNvSpPr>
          <p:nvPr/>
        </p:nvSpPr>
        <p:spPr bwMode="auto">
          <a:xfrm>
            <a:off x="304800" y="561975"/>
            <a:ext cx="8534400" cy="1066800"/>
          </a:xfrm>
          <a:prstGeom prst="rect">
            <a:avLst/>
          </a:prstGeom>
          <a:noFill/>
          <a:ln w="19050">
            <a:noFill/>
            <a:miter lim="800000"/>
            <a:headEnd/>
            <a:tailEnd type="none" w="med" len="lg"/>
          </a:ln>
        </p:spPr>
        <p:txBody>
          <a:bodyPr>
            <a:spAutoFit/>
          </a:bodyPr>
          <a:lstStyle/>
          <a:p>
            <a:pPr>
              <a:spcBef>
                <a:spcPct val="50000"/>
              </a:spcBef>
            </a:pPr>
            <a:r>
              <a:rPr kumimoji="1" lang="zh-CN" altLang="en-US" sz="3200" b="1">
                <a:solidFill>
                  <a:srgbClr val="FF3300"/>
                </a:solidFill>
                <a:latin typeface="Times New Roman" pitchFamily="18" charset="0"/>
              </a:rPr>
              <a:t>例：</a:t>
            </a:r>
            <a:r>
              <a:rPr kumimoji="1" lang="zh-CN" altLang="en-US" sz="3200" b="1">
                <a:solidFill>
                  <a:schemeClr val="accent2"/>
                </a:solidFill>
                <a:latin typeface="Times New Roman" pitchFamily="18" charset="0"/>
              </a:rPr>
              <a:t>半径为 </a:t>
            </a:r>
            <a:r>
              <a:rPr kumimoji="1" lang="en-US" altLang="zh-CN" sz="3200" i="1">
                <a:solidFill>
                  <a:schemeClr val="accent2"/>
                </a:solidFill>
                <a:latin typeface="Century Schoolbook"/>
              </a:rPr>
              <a:t>R </a:t>
            </a:r>
            <a:r>
              <a:rPr kumimoji="1" lang="zh-CN" altLang="en-US" sz="3200" b="1">
                <a:solidFill>
                  <a:schemeClr val="accent2"/>
                </a:solidFill>
                <a:latin typeface="Century Schoolbook"/>
              </a:rPr>
              <a:t>质量为 </a:t>
            </a:r>
            <a:r>
              <a:rPr kumimoji="1" lang="en-US" altLang="zh-CN" sz="3200" i="1">
                <a:solidFill>
                  <a:schemeClr val="accent2"/>
                </a:solidFill>
                <a:latin typeface="Century Schoolbook"/>
              </a:rPr>
              <a:t>M</a:t>
            </a:r>
            <a:r>
              <a:rPr kumimoji="1" lang="en-US" altLang="zh-CN" sz="3200" i="1">
                <a:solidFill>
                  <a:schemeClr val="accent2"/>
                </a:solidFill>
                <a:latin typeface="Times New Roman" pitchFamily="18" charset="0"/>
              </a:rPr>
              <a:t> </a:t>
            </a:r>
            <a:r>
              <a:rPr kumimoji="1" lang="zh-CN" altLang="en-US" sz="3200" b="1">
                <a:solidFill>
                  <a:schemeClr val="accent2"/>
                </a:solidFill>
                <a:latin typeface="Times New Roman" pitchFamily="18" charset="0"/>
              </a:rPr>
              <a:t>的圆盘，求绕直径轴转动的转动惯量</a:t>
            </a:r>
            <a:r>
              <a:rPr kumimoji="1" lang="en-US" altLang="zh-CN" sz="3200" i="1">
                <a:solidFill>
                  <a:schemeClr val="accent2"/>
                </a:solidFill>
                <a:latin typeface="Century Schoolbook"/>
              </a:rPr>
              <a:t>J</a:t>
            </a:r>
            <a:r>
              <a:rPr kumimoji="1" lang="en-US" altLang="zh-CN" sz="3200" i="1" baseline="-25000">
                <a:solidFill>
                  <a:schemeClr val="accent2"/>
                </a:solidFill>
                <a:latin typeface="Century Schoolbook"/>
              </a:rPr>
              <a:t>y</a:t>
            </a:r>
            <a:r>
              <a:rPr kumimoji="1" lang="zh-CN" altLang="en-US" sz="3200" b="1">
                <a:solidFill>
                  <a:schemeClr val="accent2"/>
                </a:solidFill>
                <a:latin typeface="Times New Roman" pitchFamily="18" charset="0"/>
              </a:rPr>
              <a:t>。</a:t>
            </a:r>
          </a:p>
        </p:txBody>
      </p:sp>
      <p:sp>
        <p:nvSpPr>
          <p:cNvPr id="234518" name="Text Box 4"/>
          <p:cNvSpPr txBox="1">
            <a:spLocks noChangeArrowheads="1"/>
          </p:cNvSpPr>
          <p:nvPr/>
        </p:nvSpPr>
        <p:spPr bwMode="auto">
          <a:xfrm>
            <a:off x="304800" y="1847850"/>
            <a:ext cx="5275263" cy="1066800"/>
          </a:xfrm>
          <a:prstGeom prst="rect">
            <a:avLst/>
          </a:prstGeom>
          <a:noFill/>
          <a:ln w="19050">
            <a:noFill/>
            <a:miter lim="800000"/>
            <a:headEnd/>
            <a:tailEnd type="none" w="med" len="lg"/>
          </a:ln>
        </p:spPr>
        <p:txBody>
          <a:bodyPr>
            <a:spAutoFit/>
          </a:bodyPr>
          <a:lstStyle/>
          <a:p>
            <a:pPr>
              <a:spcBef>
                <a:spcPct val="50000"/>
              </a:spcBef>
            </a:pPr>
            <a:r>
              <a:rPr kumimoji="1" lang="zh-CN" altLang="en-US" sz="3200" b="1">
                <a:solidFill>
                  <a:srgbClr val="FF3300"/>
                </a:solidFill>
                <a:latin typeface="Times New Roman" pitchFamily="18" charset="0"/>
              </a:rPr>
              <a:t>解：</a:t>
            </a:r>
            <a:r>
              <a:rPr kumimoji="1" lang="zh-CN" altLang="en-US" sz="3200" b="1">
                <a:latin typeface="Times New Roman" pitchFamily="18" charset="0"/>
              </a:rPr>
              <a:t>圆盘绕垂直于盘面的质心  </a:t>
            </a:r>
            <a:r>
              <a:rPr kumimoji="1" lang="en-US" altLang="zh-CN" sz="3200" i="1">
                <a:latin typeface="Century Schoolbook"/>
              </a:rPr>
              <a:t>z </a:t>
            </a:r>
            <a:r>
              <a:rPr kumimoji="1" lang="zh-CN" altLang="en-US" sz="3200" b="1">
                <a:latin typeface="Times New Roman" pitchFamily="18" charset="0"/>
              </a:rPr>
              <a:t>轴转动的转动惯量为：</a:t>
            </a:r>
          </a:p>
        </p:txBody>
      </p:sp>
      <p:graphicFrame>
        <p:nvGraphicFramePr>
          <p:cNvPr id="234501" name="Object 5"/>
          <p:cNvGraphicFramePr>
            <a:graphicFrameLocks noChangeAspect="1"/>
          </p:cNvGraphicFramePr>
          <p:nvPr/>
        </p:nvGraphicFramePr>
        <p:xfrm>
          <a:off x="1692275" y="3213100"/>
          <a:ext cx="2298700" cy="1054100"/>
        </p:xfrm>
        <a:graphic>
          <a:graphicData uri="http://schemas.openxmlformats.org/presentationml/2006/ole">
            <mc:AlternateContent xmlns:mc="http://schemas.openxmlformats.org/markup-compatibility/2006">
              <mc:Choice xmlns:v="urn:schemas-microsoft-com:vml" Requires="v">
                <p:oleObj spid="_x0000_s234596" name="公式" r:id="rId6" imgW="2298600" imgH="1054080" progId="Equation.3">
                  <p:embed/>
                </p:oleObj>
              </mc:Choice>
              <mc:Fallback>
                <p:oleObj name="公式" r:id="rId6" imgW="2298600" imgH="105408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2275" y="3213100"/>
                        <a:ext cx="22987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Lst>
                    </p:spPr>
                  </p:pic>
                </p:oleObj>
              </mc:Fallback>
            </mc:AlternateContent>
          </a:graphicData>
        </a:graphic>
      </p:graphicFrame>
      <p:sp>
        <p:nvSpPr>
          <p:cNvPr id="234502" name="Oval 6" descr="新闻纸"/>
          <p:cNvSpPr>
            <a:spLocks noChangeArrowheads="1"/>
          </p:cNvSpPr>
          <p:nvPr/>
        </p:nvSpPr>
        <p:spPr bwMode="auto">
          <a:xfrm>
            <a:off x="6096000" y="4235450"/>
            <a:ext cx="1828800" cy="1828800"/>
          </a:xfrm>
          <a:prstGeom prst="ellipse">
            <a:avLst/>
          </a:prstGeom>
          <a:blipFill dpi="0" rotWithShape="0">
            <a:blip r:embed="rId8"/>
            <a:srcRect/>
            <a:tile tx="0" ty="0" sx="100000" sy="100000" flip="none" algn="tl"/>
          </a:blipFill>
          <a:ln w="19050">
            <a:solidFill>
              <a:schemeClr val="tx1"/>
            </a:solidFill>
            <a:round/>
            <a:headEnd/>
            <a:tailEnd type="none" w="med" len="lg"/>
          </a:ln>
        </p:spPr>
        <p:txBody>
          <a:bodyPr wrap="none" anchor="ctr"/>
          <a:lstStyle/>
          <a:p>
            <a:endParaRPr lang="zh-CN" altLang="en-US"/>
          </a:p>
        </p:txBody>
      </p:sp>
      <p:sp>
        <p:nvSpPr>
          <p:cNvPr id="234503" name="Line 7"/>
          <p:cNvSpPr>
            <a:spLocks noChangeShapeType="1"/>
          </p:cNvSpPr>
          <p:nvPr/>
        </p:nvSpPr>
        <p:spPr bwMode="auto">
          <a:xfrm flipV="1">
            <a:off x="5638800" y="5175250"/>
            <a:ext cx="2895600" cy="0"/>
          </a:xfrm>
          <a:prstGeom prst="line">
            <a:avLst/>
          </a:prstGeom>
          <a:noFill/>
          <a:ln w="19050">
            <a:solidFill>
              <a:schemeClr val="tx1"/>
            </a:solidFill>
            <a:round/>
            <a:headEnd/>
            <a:tailEnd type="stealth" w="med" len="lg"/>
          </a:ln>
        </p:spPr>
        <p:txBody>
          <a:bodyPr wrap="none" anchor="ctr"/>
          <a:lstStyle/>
          <a:p>
            <a:endParaRPr lang="zh-CN" altLang="en-US"/>
          </a:p>
        </p:txBody>
      </p:sp>
      <p:sp>
        <p:nvSpPr>
          <p:cNvPr id="234504" name="Line 8"/>
          <p:cNvSpPr>
            <a:spLocks noChangeShapeType="1"/>
          </p:cNvSpPr>
          <p:nvPr/>
        </p:nvSpPr>
        <p:spPr bwMode="auto">
          <a:xfrm flipV="1">
            <a:off x="7010400" y="3778250"/>
            <a:ext cx="0" cy="2819400"/>
          </a:xfrm>
          <a:prstGeom prst="line">
            <a:avLst/>
          </a:prstGeom>
          <a:noFill/>
          <a:ln w="19050">
            <a:solidFill>
              <a:schemeClr val="tx1"/>
            </a:solidFill>
            <a:round/>
            <a:headEnd/>
            <a:tailEnd type="stealth" w="med" len="lg"/>
          </a:ln>
        </p:spPr>
        <p:txBody>
          <a:bodyPr wrap="none" anchor="ctr"/>
          <a:lstStyle/>
          <a:p>
            <a:endParaRPr lang="zh-CN" altLang="en-US"/>
          </a:p>
        </p:txBody>
      </p:sp>
      <p:graphicFrame>
        <p:nvGraphicFramePr>
          <p:cNvPr id="234505" name="Object 9"/>
          <p:cNvGraphicFramePr>
            <a:graphicFrameLocks noChangeAspect="1"/>
          </p:cNvGraphicFramePr>
          <p:nvPr/>
        </p:nvGraphicFramePr>
        <p:xfrm>
          <a:off x="8686800" y="4997450"/>
          <a:ext cx="290513" cy="290513"/>
        </p:xfrm>
        <a:graphic>
          <a:graphicData uri="http://schemas.openxmlformats.org/presentationml/2006/ole">
            <mc:AlternateContent xmlns:mc="http://schemas.openxmlformats.org/markup-compatibility/2006">
              <mc:Choice xmlns:v="urn:schemas-microsoft-com:vml" Requires="v">
                <p:oleObj spid="_x0000_s234597" name="公式" r:id="rId9" imgW="292290" imgH="292290" progId="Equation.3">
                  <p:embed/>
                </p:oleObj>
              </mc:Choice>
              <mc:Fallback>
                <p:oleObj name="公式" r:id="rId9" imgW="292290" imgH="292290" progId="Equation.3">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86800" y="4997450"/>
                        <a:ext cx="290513"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4506" name="Object 10"/>
          <p:cNvGraphicFramePr>
            <a:graphicFrameLocks noChangeAspect="1"/>
          </p:cNvGraphicFramePr>
          <p:nvPr/>
        </p:nvGraphicFramePr>
        <p:xfrm>
          <a:off x="6565900" y="5226050"/>
          <a:ext cx="265113" cy="290513"/>
        </p:xfrm>
        <a:graphic>
          <a:graphicData uri="http://schemas.openxmlformats.org/presentationml/2006/ole">
            <mc:AlternateContent xmlns:mc="http://schemas.openxmlformats.org/markup-compatibility/2006">
              <mc:Choice xmlns:v="urn:schemas-microsoft-com:vml" Requires="v">
                <p:oleObj spid="_x0000_s234598" name="公式" r:id="rId11" imgW="266670" imgH="292037" progId="Equation.3">
                  <p:embed/>
                </p:oleObj>
              </mc:Choice>
              <mc:Fallback>
                <p:oleObj name="公式" r:id="rId11" imgW="266670" imgH="292037" progId="Equation.3">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65900" y="5226050"/>
                        <a:ext cx="265113"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4507" name="Object 11"/>
          <p:cNvGraphicFramePr>
            <a:graphicFrameLocks noChangeAspect="1"/>
          </p:cNvGraphicFramePr>
          <p:nvPr/>
        </p:nvGraphicFramePr>
        <p:xfrm>
          <a:off x="1042988" y="4508500"/>
          <a:ext cx="2400300" cy="582613"/>
        </p:xfrm>
        <a:graphic>
          <a:graphicData uri="http://schemas.openxmlformats.org/presentationml/2006/ole">
            <mc:AlternateContent xmlns:mc="http://schemas.openxmlformats.org/markup-compatibility/2006">
              <mc:Choice xmlns:v="urn:schemas-microsoft-com:vml" Requires="v">
                <p:oleObj spid="_x0000_s234599" name="公式" r:id="rId13" imgW="2400120" imgH="583920" progId="Equation.3">
                  <p:embed/>
                </p:oleObj>
              </mc:Choice>
              <mc:Fallback>
                <p:oleObj name="公式" r:id="rId13" imgW="2400120" imgH="583920" progId="Equation.3">
                  <p:embed/>
                  <p:pic>
                    <p:nvPicPr>
                      <p:cNvPr id="0"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2988" y="4508500"/>
                        <a:ext cx="24003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Lst>
                    </p:spPr>
                  </p:pic>
                </p:oleObj>
              </mc:Fallback>
            </mc:AlternateContent>
          </a:graphicData>
        </a:graphic>
      </p:graphicFrame>
      <p:sp>
        <p:nvSpPr>
          <p:cNvPr id="234522" name="Text Box 12"/>
          <p:cNvSpPr txBox="1">
            <a:spLocks noChangeArrowheads="1"/>
          </p:cNvSpPr>
          <p:nvPr/>
        </p:nvSpPr>
        <p:spPr bwMode="auto">
          <a:xfrm>
            <a:off x="8153400" y="1835150"/>
            <a:ext cx="733425" cy="1066800"/>
          </a:xfrm>
          <a:prstGeom prst="rect">
            <a:avLst/>
          </a:prstGeom>
          <a:noFill/>
          <a:ln w="19050">
            <a:noFill/>
            <a:miter lim="800000"/>
            <a:headEnd/>
            <a:tailEnd type="none" w="med" len="lg"/>
          </a:ln>
        </p:spPr>
        <p:txBody>
          <a:bodyPr vert="eaVert">
            <a:spAutoFit/>
          </a:bodyPr>
          <a:lstStyle/>
          <a:p>
            <a:pPr>
              <a:spcBef>
                <a:spcPct val="50000"/>
              </a:spcBef>
            </a:pPr>
            <a:r>
              <a:rPr kumimoji="1" lang="zh-CN" altLang="en-US" sz="3600" b="1">
                <a:solidFill>
                  <a:srgbClr val="FF3300"/>
                </a:solidFill>
                <a:latin typeface="Times New Roman" pitchFamily="18" charset="0"/>
                <a:ea typeface="楷体_GB2312"/>
                <a:cs typeface="楷体_GB2312"/>
              </a:rPr>
              <a:t>动画</a:t>
            </a:r>
          </a:p>
        </p:txBody>
      </p:sp>
      <p:graphicFrame>
        <p:nvGraphicFramePr>
          <p:cNvPr id="234509" name="Object 13"/>
          <p:cNvGraphicFramePr>
            <a:graphicFrameLocks noChangeAspect="1"/>
          </p:cNvGraphicFramePr>
          <p:nvPr/>
        </p:nvGraphicFramePr>
        <p:xfrm>
          <a:off x="1066800" y="5229225"/>
          <a:ext cx="1778000" cy="1054100"/>
        </p:xfrm>
        <a:graphic>
          <a:graphicData uri="http://schemas.openxmlformats.org/presentationml/2006/ole">
            <mc:AlternateContent xmlns:mc="http://schemas.openxmlformats.org/markup-compatibility/2006">
              <mc:Choice xmlns:v="urn:schemas-microsoft-com:vml" Requires="v">
                <p:oleObj spid="_x0000_s234600" name="公式" r:id="rId15" imgW="1777680" imgH="1054080" progId="Equation.3">
                  <p:embed/>
                </p:oleObj>
              </mc:Choice>
              <mc:Fallback>
                <p:oleObj name="公式" r:id="rId15" imgW="1777680" imgH="1054080" progId="Equation.3">
                  <p:embed/>
                  <p:pic>
                    <p:nvPicPr>
                      <p:cNvPr id="0" name="Picture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66800" y="5229225"/>
                        <a:ext cx="17780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Lst>
                    </p:spPr>
                  </p:pic>
                </p:oleObj>
              </mc:Fallback>
            </mc:AlternateContent>
          </a:graphicData>
        </a:graphic>
      </p:graphicFrame>
      <p:grpSp>
        <p:nvGrpSpPr>
          <p:cNvPr id="234510" name="Group 14"/>
          <p:cNvGrpSpPr>
            <a:grpSpLocks/>
          </p:cNvGrpSpPr>
          <p:nvPr/>
        </p:nvGrpSpPr>
        <p:grpSpPr bwMode="auto">
          <a:xfrm>
            <a:off x="6908800" y="5048250"/>
            <a:ext cx="228600" cy="228600"/>
            <a:chOff x="4352" y="3152"/>
            <a:chExt cx="144" cy="144"/>
          </a:xfrm>
        </p:grpSpPr>
        <p:sp>
          <p:nvSpPr>
            <p:cNvPr id="234524" name="Oval 15"/>
            <p:cNvSpPr>
              <a:spLocks noChangeArrowheads="1"/>
            </p:cNvSpPr>
            <p:nvPr/>
          </p:nvSpPr>
          <p:spPr bwMode="auto">
            <a:xfrm>
              <a:off x="4352" y="3152"/>
              <a:ext cx="144" cy="144"/>
            </a:xfrm>
            <a:prstGeom prst="ellipse">
              <a:avLst/>
            </a:prstGeom>
            <a:solidFill>
              <a:schemeClr val="bg1"/>
            </a:solidFill>
            <a:ln w="19050">
              <a:solidFill>
                <a:schemeClr val="tx1"/>
              </a:solidFill>
              <a:round/>
              <a:headEnd/>
              <a:tailEnd type="none" w="med" len="lg"/>
            </a:ln>
          </p:spPr>
          <p:txBody>
            <a:bodyPr wrap="none" anchor="ctr"/>
            <a:lstStyle/>
            <a:p>
              <a:endParaRPr lang="zh-CN" altLang="en-US"/>
            </a:p>
          </p:txBody>
        </p:sp>
        <p:sp>
          <p:nvSpPr>
            <p:cNvPr id="234525" name="Oval 16"/>
            <p:cNvSpPr>
              <a:spLocks noChangeArrowheads="1"/>
            </p:cNvSpPr>
            <p:nvPr/>
          </p:nvSpPr>
          <p:spPr bwMode="auto">
            <a:xfrm>
              <a:off x="4400" y="3200"/>
              <a:ext cx="48" cy="48"/>
            </a:xfrm>
            <a:prstGeom prst="ellipse">
              <a:avLst/>
            </a:prstGeom>
            <a:solidFill>
              <a:schemeClr val="tx2"/>
            </a:solidFill>
            <a:ln w="19050">
              <a:solidFill>
                <a:schemeClr val="tx1"/>
              </a:solidFill>
              <a:round/>
              <a:headEnd/>
              <a:tailEnd type="none" w="med" len="lg"/>
            </a:ln>
          </p:spPr>
          <p:txBody>
            <a:bodyPr wrap="none" anchor="ctr"/>
            <a:lstStyle/>
            <a:p>
              <a:endParaRPr lang="zh-CN" altLang="en-US"/>
            </a:p>
          </p:txBody>
        </p:sp>
      </p:grpSp>
      <p:graphicFrame>
        <p:nvGraphicFramePr>
          <p:cNvPr id="234513" name="Object 17"/>
          <p:cNvGraphicFramePr>
            <a:graphicFrameLocks noChangeAspect="1"/>
          </p:cNvGraphicFramePr>
          <p:nvPr/>
        </p:nvGraphicFramePr>
        <p:xfrm>
          <a:off x="3733800" y="4527550"/>
          <a:ext cx="1104900" cy="582613"/>
        </p:xfrm>
        <a:graphic>
          <a:graphicData uri="http://schemas.openxmlformats.org/presentationml/2006/ole">
            <mc:AlternateContent xmlns:mc="http://schemas.openxmlformats.org/markup-compatibility/2006">
              <mc:Choice xmlns:v="urn:schemas-microsoft-com:vml" Requires="v">
                <p:oleObj spid="_x0000_s234601" name="公式" r:id="rId17" imgW="1104840" imgH="583920" progId="Equation.3">
                  <p:embed/>
                </p:oleObj>
              </mc:Choice>
              <mc:Fallback>
                <p:oleObj name="公式" r:id="rId17" imgW="1104840" imgH="583920" progId="Equation.3">
                  <p:embed/>
                  <p:pic>
                    <p:nvPicPr>
                      <p:cNvPr id="0" name="Picture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33800" y="4527550"/>
                        <a:ext cx="1104900"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4514" name="Object 18"/>
          <p:cNvGraphicFramePr>
            <a:graphicFrameLocks noChangeAspect="1"/>
          </p:cNvGraphicFramePr>
          <p:nvPr/>
        </p:nvGraphicFramePr>
        <p:xfrm>
          <a:off x="3048000" y="5229225"/>
          <a:ext cx="1676400" cy="1054100"/>
        </p:xfrm>
        <a:graphic>
          <a:graphicData uri="http://schemas.openxmlformats.org/presentationml/2006/ole">
            <mc:AlternateContent xmlns:mc="http://schemas.openxmlformats.org/markup-compatibility/2006">
              <mc:Choice xmlns:v="urn:schemas-microsoft-com:vml" Requires="v">
                <p:oleObj spid="_x0000_s234602" name="公式" r:id="rId19" imgW="1676160" imgH="1054080" progId="Equation.3">
                  <p:embed/>
                </p:oleObj>
              </mc:Choice>
              <mc:Fallback>
                <p:oleObj name="公式" r:id="rId19" imgW="1676160" imgH="1054080" progId="Equation.3">
                  <p:embed/>
                  <p:pic>
                    <p:nvPicPr>
                      <p:cNvPr id="0" name="Picture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48000" y="5229225"/>
                        <a:ext cx="16764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4515" name="Object 19"/>
          <p:cNvGraphicFramePr>
            <a:graphicFrameLocks noChangeAspect="1"/>
          </p:cNvGraphicFramePr>
          <p:nvPr/>
        </p:nvGraphicFramePr>
        <p:xfrm>
          <a:off x="7086600" y="3740150"/>
          <a:ext cx="290513" cy="368300"/>
        </p:xfrm>
        <a:graphic>
          <a:graphicData uri="http://schemas.openxmlformats.org/presentationml/2006/ole">
            <mc:AlternateContent xmlns:mc="http://schemas.openxmlformats.org/markup-compatibility/2006">
              <mc:Choice xmlns:v="urn:schemas-microsoft-com:vml" Requires="v">
                <p:oleObj spid="_x0000_s234603" name="公式" r:id="rId21" imgW="292290" imgH="368457" progId="Equation.3">
                  <p:embed/>
                </p:oleObj>
              </mc:Choice>
              <mc:Fallback>
                <p:oleObj name="公式" r:id="rId21" imgW="292290" imgH="368457" progId="Equation.3">
                  <p:embed/>
                  <p:pic>
                    <p:nvPicPr>
                      <p:cNvPr id="0" name="Picture 1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086600" y="3740150"/>
                        <a:ext cx="290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iterate type="lt">
                                    <p:tmPct val="100000"/>
                                  </p:iterate>
                                  <p:childTnLst>
                                    <p:set>
                                      <p:cBhvr>
                                        <p:cTn id="6" dur="1" fill="hold">
                                          <p:stCondLst>
                                            <p:cond delay="0"/>
                                          </p:stCondLst>
                                        </p:cTn>
                                        <p:tgtEl>
                                          <p:spTgt spid="234499"/>
                                        </p:tgtEl>
                                        <p:attrNameLst>
                                          <p:attrName>style.visibility</p:attrName>
                                        </p:attrNameLst>
                                      </p:cBhvr>
                                      <p:to>
                                        <p:strVal val="visible"/>
                                      </p:to>
                                    </p:set>
                                    <p:anim calcmode="lin" valueType="num">
                                      <p:cBhvr>
                                        <p:cTn id="7" dur="75" fill="hold"/>
                                        <p:tgtEl>
                                          <p:spTgt spid="234499"/>
                                        </p:tgtEl>
                                        <p:attrNameLst>
                                          <p:attrName>ppt_w</p:attrName>
                                        </p:attrNameLst>
                                      </p:cBhvr>
                                      <p:tavLst>
                                        <p:tav tm="0">
                                          <p:val>
                                            <p:strVal val="4/3*#ppt_w"/>
                                          </p:val>
                                        </p:tav>
                                        <p:tav tm="100000">
                                          <p:val>
                                            <p:strVal val="#ppt_w"/>
                                          </p:val>
                                        </p:tav>
                                      </p:tavLst>
                                    </p:anim>
                                    <p:anim calcmode="lin" valueType="num">
                                      <p:cBhvr>
                                        <p:cTn id="8" dur="75" fill="hold"/>
                                        <p:tgtEl>
                                          <p:spTgt spid="234499"/>
                                        </p:tgtEl>
                                        <p:attrNameLst>
                                          <p:attrName>ppt_h</p:attrName>
                                        </p:attrNameLst>
                                      </p:cBhvr>
                                      <p:tavLst>
                                        <p:tav tm="0">
                                          <p:val>
                                            <p:strVal val="4/3*#ppt_h"/>
                                          </p:val>
                                        </p:tav>
                                        <p:tav tm="100000">
                                          <p:val>
                                            <p:strVal val="#ppt_h"/>
                                          </p:val>
                                        </p:tav>
                                      </p:tavLst>
                                    </p:anim>
                                  </p:childTnLst>
                                </p:cTn>
                              </p:par>
                            </p:childTnLst>
                          </p:cTn>
                        </p:par>
                        <p:par>
                          <p:cTn id="9" fill="hold">
                            <p:stCondLst>
                              <p:cond delay="2175"/>
                            </p:stCondLst>
                            <p:childTnLst>
                              <p:par>
                                <p:cTn id="10" presetID="1" presetClass="entr" presetSubtype="0" fill="hold" nodeType="afterEffect">
                                  <p:stCondLst>
                                    <p:cond delay="0"/>
                                  </p:stCondLst>
                                  <p:childTnLst>
                                    <p:set>
                                      <p:cBhvr>
                                        <p:cTn id="11" dur="1" fill="hold">
                                          <p:stCondLst>
                                            <p:cond delay="499"/>
                                          </p:stCondLst>
                                        </p:cTn>
                                        <p:tgtEl>
                                          <p:spTgt spid="234498"/>
                                        </p:tgtEl>
                                        <p:attrNameLst>
                                          <p:attrName>style.visibility</p:attrName>
                                        </p:attrNameLst>
                                      </p:cBhvr>
                                      <p:to>
                                        <p:strVal val="visible"/>
                                      </p:to>
                                    </p:set>
                                  </p:childTnLst>
                                </p:cTn>
                              </p:par>
                            </p:childTnLst>
                          </p:cTn>
                        </p:par>
                        <p:par>
                          <p:cTn id="12" fill="hold">
                            <p:stCondLst>
                              <p:cond delay="2675"/>
                            </p:stCondLst>
                            <p:childTnLst>
                              <p:par>
                                <p:cTn id="13" presetID="1" presetClass="mediacall" presetSubtype="0" fill="hold" nodeType="afterEffect">
                                  <p:stCondLst>
                                    <p:cond delay="0"/>
                                  </p:stCondLst>
                                  <p:childTnLst>
                                    <p:cmd type="call" cmd="playFrom(0.0)">
                                      <p:cBhvr>
                                        <p:cTn id="14" dur="3367" fill="hold"/>
                                        <p:tgtEl>
                                          <p:spTgt spid="234498"/>
                                        </p:tgtEl>
                                      </p:cBhvr>
                                    </p:cmd>
                                  </p:childTnLst>
                                </p:cTn>
                              </p:par>
                            </p:childTnLst>
                          </p:cTn>
                        </p:par>
                      </p:childTnLst>
                    </p:cTn>
                  </p:par>
                  <p:par>
                    <p:cTn id="15" fill="hold">
                      <p:stCondLst>
                        <p:cond delay="indefinite"/>
                      </p:stCondLst>
                      <p:childTnLst>
                        <p:par>
                          <p:cTn id="16" fill="hold">
                            <p:stCondLst>
                              <p:cond delay="0"/>
                            </p:stCondLst>
                            <p:childTnLst>
                              <p:par>
                                <p:cTn id="17" presetID="23" presetClass="entr" presetSubtype="288" fill="hold" grpId="0" nodeType="clickEffect">
                                  <p:stCondLst>
                                    <p:cond delay="0"/>
                                  </p:stCondLst>
                                  <p:iterate type="lt">
                                    <p:tmPct val="100000"/>
                                  </p:iterate>
                                  <p:childTnLst>
                                    <p:set>
                                      <p:cBhvr>
                                        <p:cTn id="18" dur="1" fill="hold">
                                          <p:stCondLst>
                                            <p:cond delay="0"/>
                                          </p:stCondLst>
                                        </p:cTn>
                                        <p:tgtEl>
                                          <p:spTgt spid="234518"/>
                                        </p:tgtEl>
                                        <p:attrNameLst>
                                          <p:attrName>style.visibility</p:attrName>
                                        </p:attrNameLst>
                                      </p:cBhvr>
                                      <p:to>
                                        <p:strVal val="visible"/>
                                      </p:to>
                                    </p:set>
                                    <p:anim calcmode="lin" valueType="num">
                                      <p:cBhvr>
                                        <p:cTn id="19" dur="75" fill="hold"/>
                                        <p:tgtEl>
                                          <p:spTgt spid="234518"/>
                                        </p:tgtEl>
                                        <p:attrNameLst>
                                          <p:attrName>ppt_w</p:attrName>
                                        </p:attrNameLst>
                                      </p:cBhvr>
                                      <p:tavLst>
                                        <p:tav tm="0">
                                          <p:val>
                                            <p:strVal val="4/3*#ppt_w"/>
                                          </p:val>
                                        </p:tav>
                                        <p:tav tm="100000">
                                          <p:val>
                                            <p:strVal val="#ppt_w"/>
                                          </p:val>
                                        </p:tav>
                                      </p:tavLst>
                                    </p:anim>
                                    <p:anim calcmode="lin" valueType="num">
                                      <p:cBhvr>
                                        <p:cTn id="20" dur="75" fill="hold"/>
                                        <p:tgtEl>
                                          <p:spTgt spid="234518"/>
                                        </p:tgtEl>
                                        <p:attrNameLst>
                                          <p:attrName>ppt_h</p:attrName>
                                        </p:attrNameLst>
                                      </p:cBhvr>
                                      <p:tavLst>
                                        <p:tav tm="0">
                                          <p:val>
                                            <p:strVal val="4/3*#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234502"/>
                                        </p:tgtEl>
                                        <p:attrNameLst>
                                          <p:attrName>style.visibility</p:attrName>
                                        </p:attrNameLst>
                                      </p:cBhvr>
                                      <p:to>
                                        <p:strVal val="visible"/>
                                      </p:to>
                                    </p:set>
                                    <p:anim calcmode="lin" valueType="num">
                                      <p:cBhvr>
                                        <p:cTn id="25" dur="500" fill="hold"/>
                                        <p:tgtEl>
                                          <p:spTgt spid="234502"/>
                                        </p:tgtEl>
                                        <p:attrNameLst>
                                          <p:attrName>ppt_w</p:attrName>
                                        </p:attrNameLst>
                                      </p:cBhvr>
                                      <p:tavLst>
                                        <p:tav tm="0">
                                          <p:val>
                                            <p:fltVal val="0"/>
                                          </p:val>
                                        </p:tav>
                                        <p:tav tm="100000">
                                          <p:val>
                                            <p:strVal val="#ppt_w"/>
                                          </p:val>
                                        </p:tav>
                                      </p:tavLst>
                                    </p:anim>
                                    <p:anim calcmode="lin" valueType="num">
                                      <p:cBhvr>
                                        <p:cTn id="26" dur="500" fill="hold"/>
                                        <p:tgtEl>
                                          <p:spTgt spid="234502"/>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32" fill="hold" nodeType="clickEffect">
                                  <p:stCondLst>
                                    <p:cond delay="0"/>
                                  </p:stCondLst>
                                  <p:childTnLst>
                                    <p:set>
                                      <p:cBhvr>
                                        <p:cTn id="30" dur="1" fill="hold">
                                          <p:stCondLst>
                                            <p:cond delay="0"/>
                                          </p:stCondLst>
                                        </p:cTn>
                                        <p:tgtEl>
                                          <p:spTgt spid="234510"/>
                                        </p:tgtEl>
                                        <p:attrNameLst>
                                          <p:attrName>style.visibility</p:attrName>
                                        </p:attrNameLst>
                                      </p:cBhvr>
                                      <p:to>
                                        <p:strVal val="visible"/>
                                      </p:to>
                                    </p:set>
                                    <p:anim calcmode="lin" valueType="num">
                                      <p:cBhvr>
                                        <p:cTn id="31" dur="500" fill="hold"/>
                                        <p:tgtEl>
                                          <p:spTgt spid="234510"/>
                                        </p:tgtEl>
                                        <p:attrNameLst>
                                          <p:attrName>ppt_w</p:attrName>
                                        </p:attrNameLst>
                                      </p:cBhvr>
                                      <p:tavLst>
                                        <p:tav tm="0">
                                          <p:val>
                                            <p:strVal val="4*#ppt_w"/>
                                          </p:val>
                                        </p:tav>
                                        <p:tav tm="100000">
                                          <p:val>
                                            <p:strVal val="#ppt_w"/>
                                          </p:val>
                                        </p:tav>
                                      </p:tavLst>
                                    </p:anim>
                                    <p:anim calcmode="lin" valueType="num">
                                      <p:cBhvr>
                                        <p:cTn id="32" dur="500" fill="hold"/>
                                        <p:tgtEl>
                                          <p:spTgt spid="234510"/>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288" fill="hold" nodeType="clickEffect">
                                  <p:stCondLst>
                                    <p:cond delay="0"/>
                                  </p:stCondLst>
                                  <p:childTnLst>
                                    <p:set>
                                      <p:cBhvr>
                                        <p:cTn id="36" dur="1" fill="hold">
                                          <p:stCondLst>
                                            <p:cond delay="0"/>
                                          </p:stCondLst>
                                        </p:cTn>
                                        <p:tgtEl>
                                          <p:spTgt spid="234506"/>
                                        </p:tgtEl>
                                        <p:attrNameLst>
                                          <p:attrName>style.visibility</p:attrName>
                                        </p:attrNameLst>
                                      </p:cBhvr>
                                      <p:to>
                                        <p:strVal val="visible"/>
                                      </p:to>
                                    </p:set>
                                    <p:anim calcmode="lin" valueType="num">
                                      <p:cBhvr>
                                        <p:cTn id="37" dur="500" fill="hold"/>
                                        <p:tgtEl>
                                          <p:spTgt spid="234506"/>
                                        </p:tgtEl>
                                        <p:attrNameLst>
                                          <p:attrName>ppt_w</p:attrName>
                                        </p:attrNameLst>
                                      </p:cBhvr>
                                      <p:tavLst>
                                        <p:tav tm="0">
                                          <p:val>
                                            <p:strVal val="4/3*#ppt_w"/>
                                          </p:val>
                                        </p:tav>
                                        <p:tav tm="100000">
                                          <p:val>
                                            <p:strVal val="#ppt_w"/>
                                          </p:val>
                                        </p:tav>
                                      </p:tavLst>
                                    </p:anim>
                                    <p:anim calcmode="lin" valueType="num">
                                      <p:cBhvr>
                                        <p:cTn id="38" dur="500" fill="hold"/>
                                        <p:tgtEl>
                                          <p:spTgt spid="234506"/>
                                        </p:tgtEl>
                                        <p:attrNameLst>
                                          <p:attrName>ppt_h</p:attrName>
                                        </p:attrNameLst>
                                      </p:cBhvr>
                                      <p:tavLst>
                                        <p:tav tm="0">
                                          <p:val>
                                            <p:strVal val="4/3*#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34503"/>
                                        </p:tgtEl>
                                        <p:attrNameLst>
                                          <p:attrName>style.visibility</p:attrName>
                                        </p:attrNameLst>
                                      </p:cBhvr>
                                      <p:to>
                                        <p:strVal val="visible"/>
                                      </p:to>
                                    </p:set>
                                    <p:animEffect transition="in" filter="wipe(left)">
                                      <p:cBhvr>
                                        <p:cTn id="43" dur="500"/>
                                        <p:tgtEl>
                                          <p:spTgt spid="234503"/>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nodeType="clickEffect">
                                  <p:stCondLst>
                                    <p:cond delay="0"/>
                                  </p:stCondLst>
                                  <p:childTnLst>
                                    <p:set>
                                      <p:cBhvr>
                                        <p:cTn id="47" dur="1" fill="hold">
                                          <p:stCondLst>
                                            <p:cond delay="0"/>
                                          </p:stCondLst>
                                        </p:cTn>
                                        <p:tgtEl>
                                          <p:spTgt spid="234505"/>
                                        </p:tgtEl>
                                        <p:attrNameLst>
                                          <p:attrName>style.visibility</p:attrName>
                                        </p:attrNameLst>
                                      </p:cBhvr>
                                      <p:to>
                                        <p:strVal val="visible"/>
                                      </p:to>
                                    </p:set>
                                    <p:anim calcmode="lin" valueType="num">
                                      <p:cBhvr additive="base">
                                        <p:cTn id="48" dur="500" fill="hold"/>
                                        <p:tgtEl>
                                          <p:spTgt spid="234505"/>
                                        </p:tgtEl>
                                        <p:attrNameLst>
                                          <p:attrName>ppt_x</p:attrName>
                                        </p:attrNameLst>
                                      </p:cBhvr>
                                      <p:tavLst>
                                        <p:tav tm="0">
                                          <p:val>
                                            <p:strVal val="1+#ppt_w/2"/>
                                          </p:val>
                                        </p:tav>
                                        <p:tav tm="100000">
                                          <p:val>
                                            <p:strVal val="#ppt_x"/>
                                          </p:val>
                                        </p:tav>
                                      </p:tavLst>
                                    </p:anim>
                                    <p:anim calcmode="lin" valueType="num">
                                      <p:cBhvr additive="base">
                                        <p:cTn id="49" dur="500" fill="hold"/>
                                        <p:tgtEl>
                                          <p:spTgt spid="234505"/>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34504"/>
                                        </p:tgtEl>
                                        <p:attrNameLst>
                                          <p:attrName>style.visibility</p:attrName>
                                        </p:attrNameLst>
                                      </p:cBhvr>
                                      <p:to>
                                        <p:strVal val="visible"/>
                                      </p:to>
                                    </p:set>
                                    <p:animEffect transition="in" filter="wipe(down)">
                                      <p:cBhvr>
                                        <p:cTn id="54" dur="500"/>
                                        <p:tgtEl>
                                          <p:spTgt spid="234504"/>
                                        </p:tgtEl>
                                      </p:cBhvr>
                                    </p:animEffect>
                                  </p:childTnLst>
                                </p:cTn>
                              </p:par>
                            </p:childTnLst>
                          </p:cTn>
                        </p:par>
                      </p:childTnLst>
                    </p:cTn>
                  </p:par>
                  <p:par>
                    <p:cTn id="55" fill="hold">
                      <p:stCondLst>
                        <p:cond delay="indefinite"/>
                      </p:stCondLst>
                      <p:childTnLst>
                        <p:par>
                          <p:cTn id="56" fill="hold">
                            <p:stCondLst>
                              <p:cond delay="0"/>
                            </p:stCondLst>
                            <p:childTnLst>
                              <p:par>
                                <p:cTn id="57" presetID="23" presetClass="entr" presetSubtype="288" fill="hold" nodeType="clickEffect">
                                  <p:stCondLst>
                                    <p:cond delay="0"/>
                                  </p:stCondLst>
                                  <p:childTnLst>
                                    <p:set>
                                      <p:cBhvr>
                                        <p:cTn id="58" dur="1" fill="hold">
                                          <p:stCondLst>
                                            <p:cond delay="0"/>
                                          </p:stCondLst>
                                        </p:cTn>
                                        <p:tgtEl>
                                          <p:spTgt spid="234515"/>
                                        </p:tgtEl>
                                        <p:attrNameLst>
                                          <p:attrName>style.visibility</p:attrName>
                                        </p:attrNameLst>
                                      </p:cBhvr>
                                      <p:to>
                                        <p:strVal val="visible"/>
                                      </p:to>
                                    </p:set>
                                    <p:anim calcmode="lin" valueType="num">
                                      <p:cBhvr>
                                        <p:cTn id="59" dur="500" fill="hold"/>
                                        <p:tgtEl>
                                          <p:spTgt spid="234515"/>
                                        </p:tgtEl>
                                        <p:attrNameLst>
                                          <p:attrName>ppt_w</p:attrName>
                                        </p:attrNameLst>
                                      </p:cBhvr>
                                      <p:tavLst>
                                        <p:tav tm="0">
                                          <p:val>
                                            <p:strVal val="4/3*#ppt_w"/>
                                          </p:val>
                                        </p:tav>
                                        <p:tav tm="100000">
                                          <p:val>
                                            <p:strVal val="#ppt_w"/>
                                          </p:val>
                                        </p:tav>
                                      </p:tavLst>
                                    </p:anim>
                                    <p:anim calcmode="lin" valueType="num">
                                      <p:cBhvr>
                                        <p:cTn id="60" dur="500" fill="hold"/>
                                        <p:tgtEl>
                                          <p:spTgt spid="234515"/>
                                        </p:tgtEl>
                                        <p:attrNameLst>
                                          <p:attrName>ppt_h</p:attrName>
                                        </p:attrNameLst>
                                      </p:cBhvr>
                                      <p:tavLst>
                                        <p:tav tm="0">
                                          <p:val>
                                            <p:strVal val="4/3*#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34501"/>
                                        </p:tgtEl>
                                        <p:attrNameLst>
                                          <p:attrName>style.visibility</p:attrName>
                                        </p:attrNameLst>
                                      </p:cBhvr>
                                      <p:to>
                                        <p:strVal val="visible"/>
                                      </p:to>
                                    </p:set>
                                    <p:animEffect transition="in" filter="wipe(left)">
                                      <p:cBhvr>
                                        <p:cTn id="65" dur="500"/>
                                        <p:tgtEl>
                                          <p:spTgt spid="234501"/>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234507"/>
                                        </p:tgtEl>
                                        <p:attrNameLst>
                                          <p:attrName>style.visibility</p:attrName>
                                        </p:attrNameLst>
                                      </p:cBhvr>
                                      <p:to>
                                        <p:strVal val="visible"/>
                                      </p:to>
                                    </p:set>
                                    <p:animEffect transition="in" filter="wipe(left)">
                                      <p:cBhvr>
                                        <p:cTn id="70" dur="500"/>
                                        <p:tgtEl>
                                          <p:spTgt spid="234507"/>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234513"/>
                                        </p:tgtEl>
                                        <p:attrNameLst>
                                          <p:attrName>style.visibility</p:attrName>
                                        </p:attrNameLst>
                                      </p:cBhvr>
                                      <p:to>
                                        <p:strVal val="visible"/>
                                      </p:to>
                                    </p:set>
                                    <p:animEffect transition="in" filter="wipe(left)">
                                      <p:cBhvr>
                                        <p:cTn id="75" dur="500"/>
                                        <p:tgtEl>
                                          <p:spTgt spid="234513"/>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234509"/>
                                        </p:tgtEl>
                                        <p:attrNameLst>
                                          <p:attrName>style.visibility</p:attrName>
                                        </p:attrNameLst>
                                      </p:cBhvr>
                                      <p:to>
                                        <p:strVal val="visible"/>
                                      </p:to>
                                    </p:set>
                                    <p:animEffect transition="in" filter="wipe(left)">
                                      <p:cBhvr>
                                        <p:cTn id="80" dur="500"/>
                                        <p:tgtEl>
                                          <p:spTgt spid="23450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234514"/>
                                        </p:tgtEl>
                                        <p:attrNameLst>
                                          <p:attrName>style.visibility</p:attrName>
                                        </p:attrNameLst>
                                      </p:cBhvr>
                                      <p:to>
                                        <p:strVal val="visible"/>
                                      </p:to>
                                    </p:set>
                                    <p:animEffect transition="in" filter="wipe(down)">
                                      <p:cBhvr>
                                        <p:cTn id="85" dur="500"/>
                                        <p:tgtEl>
                                          <p:spTgt spid="234514"/>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p:cTn id="86" repeatCount="indefinite" fill="hold" display="0">
                  <p:stCondLst>
                    <p:cond delay="indefinite"/>
                  </p:stCondLst>
                  <p:endCondLst>
                    <p:cond evt="onNext" delay="0">
                      <p:tgtEl>
                        <p:sldTgt/>
                      </p:tgtEl>
                    </p:cond>
                    <p:cond evt="onPrev" delay="0">
                      <p:tgtEl>
                        <p:sldTgt/>
                      </p:tgtEl>
                    </p:cond>
                  </p:endCondLst>
                </p:cTn>
                <p:tgtEl>
                  <p:spTgt spid="234498"/>
                </p:tgtEl>
              </p:cMediaNode>
            </p:video>
            <p:seq concurrent="1" nextAc="seek">
              <p:cTn id="87" restart="whenNotActive" fill="hold" evtFilter="cancelBubble" nodeType="interactiveSeq">
                <p:stCondLst>
                  <p:cond evt="onClick" delay="0">
                    <p:tgtEl>
                      <p:spTgt spid="234498"/>
                    </p:tgtEl>
                  </p:cond>
                </p:stCondLst>
                <p:endSync evt="end" delay="0">
                  <p:rtn val="all"/>
                </p:endSync>
                <p:childTnLst>
                  <p:par>
                    <p:cTn id="88" fill="hold">
                      <p:stCondLst>
                        <p:cond delay="0"/>
                      </p:stCondLst>
                      <p:childTnLst>
                        <p:par>
                          <p:cTn id="89" fill="hold">
                            <p:stCondLst>
                              <p:cond delay="0"/>
                            </p:stCondLst>
                            <p:childTnLst>
                              <p:par>
                                <p:cTn id="90" presetID="2" presetClass="mediacall" presetSubtype="0" fill="hold" nodeType="clickEffect">
                                  <p:stCondLst>
                                    <p:cond delay="0"/>
                                  </p:stCondLst>
                                  <p:childTnLst>
                                    <p:cmd type="call" cmd="togglePause">
                                      <p:cBhvr>
                                        <p:cTn id="91" dur="1" fill="hold"/>
                                        <p:tgtEl>
                                          <p:spTgt spid="234498"/>
                                        </p:tgtEl>
                                      </p:cBhvr>
                                    </p:cmd>
                                  </p:childTnLst>
                                </p:cTn>
                              </p:par>
                            </p:childTnLst>
                          </p:cTn>
                        </p:par>
                      </p:childTnLst>
                    </p:cTn>
                  </p:par>
                </p:childTnLst>
              </p:cTn>
              <p:nextCondLst>
                <p:cond evt="onClick" delay="0">
                  <p:tgtEl>
                    <p:spTgt spid="234498"/>
                  </p:tgtEl>
                </p:cond>
              </p:nextCondLst>
            </p:seq>
          </p:childTnLst>
        </p:cTn>
      </p:par>
    </p:tnLst>
    <p:bldLst>
      <p:bldP spid="234499" grpId="0" autoUpdateAnimBg="0"/>
      <p:bldP spid="234518" grpId="0" autoUpdateAnimBg="0"/>
      <p:bldP spid="234502" grpId="0" animBg="1"/>
      <p:bldP spid="234503" grpId="0" animBg="1"/>
      <p:bldP spid="23450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5" name="Text Box 2"/>
          <p:cNvSpPr txBox="1">
            <a:spLocks noChangeArrowheads="1"/>
          </p:cNvSpPr>
          <p:nvPr/>
        </p:nvSpPr>
        <p:spPr bwMode="auto">
          <a:xfrm>
            <a:off x="684213" y="692150"/>
            <a:ext cx="6705600" cy="519113"/>
          </a:xfrm>
          <a:prstGeom prst="rect">
            <a:avLst/>
          </a:prstGeom>
          <a:noFill/>
          <a:ln w="9525">
            <a:noFill/>
            <a:miter lim="800000"/>
            <a:headEnd/>
            <a:tailEnd/>
          </a:ln>
        </p:spPr>
        <p:txBody>
          <a:bodyPr>
            <a:spAutoFit/>
          </a:bodyPr>
          <a:lstStyle/>
          <a:p>
            <a:pPr>
              <a:spcBef>
                <a:spcPct val="50000"/>
              </a:spcBef>
            </a:pPr>
            <a:r>
              <a:rPr lang="en-US" altLang="zh-CN" sz="2800" b="1" dirty="0">
                <a:solidFill>
                  <a:srgbClr val="FF0000"/>
                </a:solidFill>
                <a:latin typeface="楷体_GB2312"/>
                <a:ea typeface="楷体_GB2312"/>
                <a:cs typeface="楷体_GB2312"/>
              </a:rPr>
              <a:t>3</a:t>
            </a:r>
            <a:r>
              <a:rPr lang="zh-CN" altLang="en-US" sz="2800" b="1" dirty="0">
                <a:solidFill>
                  <a:srgbClr val="FF0000"/>
                </a:solidFill>
                <a:latin typeface="楷体_GB2312"/>
                <a:ea typeface="楷体_GB2312"/>
                <a:cs typeface="楷体_GB2312"/>
              </a:rPr>
              <a:t>、</a:t>
            </a:r>
            <a:r>
              <a:rPr lang="zh-CN" altLang="en-US" sz="2800" b="1" dirty="0">
                <a:latin typeface="楷体_GB2312"/>
                <a:ea typeface="楷体_GB2312"/>
                <a:cs typeface="楷体_GB2312"/>
              </a:rPr>
              <a:t>对同轴的转动惯量具有可加减性。</a:t>
            </a:r>
          </a:p>
        </p:txBody>
      </p:sp>
      <p:graphicFrame>
        <p:nvGraphicFramePr>
          <p:cNvPr id="286723" name="Object 3"/>
          <p:cNvGraphicFramePr>
            <a:graphicFrameLocks noChangeAspect="1"/>
          </p:cNvGraphicFramePr>
          <p:nvPr/>
        </p:nvGraphicFramePr>
        <p:xfrm>
          <a:off x="4956175" y="1589088"/>
          <a:ext cx="2894013" cy="1643062"/>
        </p:xfrm>
        <a:graphic>
          <a:graphicData uri="http://schemas.openxmlformats.org/presentationml/2006/ole">
            <mc:AlternateContent xmlns:mc="http://schemas.openxmlformats.org/markup-compatibility/2006">
              <mc:Choice xmlns:v="urn:schemas-microsoft-com:vml" Requires="v">
                <p:oleObj spid="_x0000_s286745" name="公式" r:id="rId3" imgW="1130040" imgH="634680" progId="Equation.3">
                  <p:embed/>
                </p:oleObj>
              </mc:Choice>
              <mc:Fallback>
                <p:oleObj name="公式" r:id="rId3" imgW="1130040" imgH="63468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6175" y="1589088"/>
                        <a:ext cx="2894013" cy="1643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24" name="Object 4"/>
          <p:cNvGraphicFramePr>
            <a:graphicFrameLocks noChangeAspect="1"/>
          </p:cNvGraphicFramePr>
          <p:nvPr/>
        </p:nvGraphicFramePr>
        <p:xfrm>
          <a:off x="4741863" y="4251325"/>
          <a:ext cx="2925762" cy="1549400"/>
        </p:xfrm>
        <a:graphic>
          <a:graphicData uri="http://schemas.openxmlformats.org/presentationml/2006/ole">
            <mc:AlternateContent xmlns:mc="http://schemas.openxmlformats.org/markup-compatibility/2006">
              <mc:Choice xmlns:v="urn:schemas-microsoft-com:vml" Requires="v">
                <p:oleObj spid="_x0000_s286746" name="公式" r:id="rId5" imgW="1130040" imgH="634680" progId="Equation.3">
                  <p:embed/>
                </p:oleObj>
              </mc:Choice>
              <mc:Fallback>
                <p:oleObj name="公式" r:id="rId5" imgW="1130040" imgH="63468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1863" y="4251325"/>
                        <a:ext cx="2925762" cy="154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
          <p:cNvGrpSpPr>
            <a:grpSpLocks/>
          </p:cNvGrpSpPr>
          <p:nvPr/>
        </p:nvGrpSpPr>
        <p:grpSpPr bwMode="auto">
          <a:xfrm>
            <a:off x="1089025" y="1328738"/>
            <a:ext cx="3462338" cy="2187575"/>
            <a:chOff x="0" y="0"/>
            <a:chExt cx="2181" cy="1378"/>
          </a:xfrm>
        </p:grpSpPr>
        <p:grpSp>
          <p:nvGrpSpPr>
            <p:cNvPr id="286742" name="Group 6"/>
            <p:cNvGrpSpPr>
              <a:grpSpLocks/>
            </p:cNvGrpSpPr>
            <p:nvPr/>
          </p:nvGrpSpPr>
          <p:grpSpPr bwMode="auto">
            <a:xfrm>
              <a:off x="523" y="0"/>
              <a:ext cx="1658" cy="1378"/>
              <a:chOff x="0" y="0"/>
              <a:chExt cx="1658" cy="1378"/>
            </a:xfrm>
          </p:grpSpPr>
          <p:sp>
            <p:nvSpPr>
              <p:cNvPr id="286744" name="Rectangle 7"/>
              <p:cNvSpPr>
                <a:spLocks noChangeArrowheads="1"/>
              </p:cNvSpPr>
              <p:nvPr/>
            </p:nvSpPr>
            <p:spPr bwMode="auto">
              <a:xfrm>
                <a:off x="0" y="0"/>
                <a:ext cx="1323" cy="1378"/>
              </a:xfrm>
              <a:prstGeom prst="rect">
                <a:avLst/>
              </a:prstGeom>
              <a:solidFill>
                <a:srgbClr val="FFFFCC"/>
              </a:solidFill>
              <a:ln w="19050">
                <a:solidFill>
                  <a:schemeClr val="tx1"/>
                </a:solidFill>
                <a:miter lim="800000"/>
                <a:headEnd/>
                <a:tailEnd/>
              </a:ln>
            </p:spPr>
            <p:txBody>
              <a:bodyPr wrap="none" anchor="ctr"/>
              <a:lstStyle/>
              <a:p>
                <a:endParaRPr lang="zh-CN" altLang="en-US"/>
              </a:p>
            </p:txBody>
          </p:sp>
          <p:sp>
            <p:nvSpPr>
              <p:cNvPr id="286745" name="Rectangle 8" descr="宽上对角线"/>
              <p:cNvSpPr>
                <a:spLocks noChangeArrowheads="1"/>
              </p:cNvSpPr>
              <p:nvPr/>
            </p:nvSpPr>
            <p:spPr bwMode="auto">
              <a:xfrm>
                <a:off x="88" y="133"/>
                <a:ext cx="1015" cy="86"/>
              </a:xfrm>
              <a:prstGeom prst="rect">
                <a:avLst/>
              </a:prstGeom>
              <a:blipFill dpi="0" rotWithShape="0">
                <a:blip r:embed="rId7"/>
                <a:srcRect/>
                <a:tile tx="0" ty="0" sx="100000" sy="100000" flip="none" algn="tl"/>
              </a:blipFill>
              <a:ln w="19050">
                <a:solidFill>
                  <a:schemeClr val="tx1"/>
                </a:solidFill>
                <a:miter lim="800000"/>
                <a:headEnd/>
                <a:tailEnd/>
              </a:ln>
            </p:spPr>
            <p:txBody>
              <a:bodyPr wrap="none" anchor="ctr"/>
              <a:lstStyle/>
              <a:p>
                <a:endParaRPr lang="zh-CN" altLang="en-US"/>
              </a:p>
            </p:txBody>
          </p:sp>
          <p:sp>
            <p:nvSpPr>
              <p:cNvPr id="286746" name="Oval 9"/>
              <p:cNvSpPr>
                <a:spLocks noChangeArrowheads="1"/>
              </p:cNvSpPr>
              <p:nvPr/>
            </p:nvSpPr>
            <p:spPr bwMode="auto">
              <a:xfrm>
                <a:off x="265" y="311"/>
                <a:ext cx="602" cy="580"/>
              </a:xfrm>
              <a:prstGeom prst="ellipse">
                <a:avLst/>
              </a:prstGeom>
              <a:solidFill>
                <a:srgbClr val="9966FF"/>
              </a:solidFill>
              <a:ln w="19050">
                <a:solidFill>
                  <a:schemeClr val="tx1"/>
                </a:solidFill>
                <a:round/>
                <a:headEnd/>
                <a:tailEnd/>
              </a:ln>
            </p:spPr>
            <p:txBody>
              <a:bodyPr wrap="none" anchor="ctr"/>
              <a:lstStyle/>
              <a:p>
                <a:endParaRPr lang="zh-CN" altLang="en-US"/>
              </a:p>
            </p:txBody>
          </p:sp>
          <p:sp>
            <p:nvSpPr>
              <p:cNvPr id="286747" name="Oval 10"/>
              <p:cNvSpPr>
                <a:spLocks noChangeArrowheads="1"/>
              </p:cNvSpPr>
              <p:nvPr/>
            </p:nvSpPr>
            <p:spPr bwMode="auto">
              <a:xfrm>
                <a:off x="385" y="423"/>
                <a:ext cx="362" cy="348"/>
              </a:xfrm>
              <a:prstGeom prst="ellipse">
                <a:avLst/>
              </a:prstGeom>
              <a:solidFill>
                <a:srgbClr val="FFCC00"/>
              </a:solidFill>
              <a:ln w="19050">
                <a:solidFill>
                  <a:schemeClr val="tx1"/>
                </a:solidFill>
                <a:round/>
                <a:headEnd/>
                <a:tailEnd/>
              </a:ln>
            </p:spPr>
            <p:txBody>
              <a:bodyPr wrap="none" anchor="ctr"/>
              <a:lstStyle/>
              <a:p>
                <a:endParaRPr lang="zh-CN" altLang="en-US"/>
              </a:p>
            </p:txBody>
          </p:sp>
          <p:sp>
            <p:nvSpPr>
              <p:cNvPr id="286748" name="Line 11"/>
              <p:cNvSpPr>
                <a:spLocks noChangeShapeType="1"/>
              </p:cNvSpPr>
              <p:nvPr/>
            </p:nvSpPr>
            <p:spPr bwMode="auto">
              <a:xfrm>
                <a:off x="392" y="610"/>
                <a:ext cx="0" cy="465"/>
              </a:xfrm>
              <a:prstGeom prst="line">
                <a:avLst/>
              </a:prstGeom>
              <a:noFill/>
              <a:ln w="28575">
                <a:solidFill>
                  <a:schemeClr val="tx1"/>
                </a:solidFill>
                <a:round/>
                <a:headEnd/>
                <a:tailEnd/>
              </a:ln>
            </p:spPr>
            <p:txBody>
              <a:bodyPr wrap="none" anchor="ctr"/>
              <a:lstStyle/>
              <a:p>
                <a:endParaRPr lang="zh-CN" altLang="en-US"/>
              </a:p>
            </p:txBody>
          </p:sp>
          <p:sp>
            <p:nvSpPr>
              <p:cNvPr id="286749" name="Line 12"/>
              <p:cNvSpPr>
                <a:spLocks noChangeShapeType="1"/>
              </p:cNvSpPr>
              <p:nvPr/>
            </p:nvSpPr>
            <p:spPr bwMode="auto">
              <a:xfrm>
                <a:off x="867" y="582"/>
                <a:ext cx="0" cy="696"/>
              </a:xfrm>
              <a:prstGeom prst="line">
                <a:avLst/>
              </a:prstGeom>
              <a:noFill/>
              <a:ln w="28575">
                <a:solidFill>
                  <a:schemeClr val="tx1"/>
                </a:solidFill>
                <a:round/>
                <a:headEnd/>
                <a:tailEnd/>
              </a:ln>
            </p:spPr>
            <p:txBody>
              <a:bodyPr wrap="none" anchor="ctr"/>
              <a:lstStyle/>
              <a:p>
                <a:endParaRPr lang="zh-CN" altLang="en-US"/>
              </a:p>
            </p:txBody>
          </p:sp>
          <p:sp>
            <p:nvSpPr>
              <p:cNvPr id="286750" name="Line 13"/>
              <p:cNvSpPr>
                <a:spLocks noChangeShapeType="1"/>
              </p:cNvSpPr>
              <p:nvPr/>
            </p:nvSpPr>
            <p:spPr bwMode="auto">
              <a:xfrm flipV="1">
                <a:off x="566" y="222"/>
                <a:ext cx="7" cy="374"/>
              </a:xfrm>
              <a:prstGeom prst="line">
                <a:avLst/>
              </a:prstGeom>
              <a:noFill/>
              <a:ln w="28575">
                <a:solidFill>
                  <a:schemeClr val="tx1"/>
                </a:solidFill>
                <a:round/>
                <a:headEnd/>
                <a:tailEnd/>
              </a:ln>
            </p:spPr>
            <p:txBody>
              <a:bodyPr wrap="none" anchor="ctr"/>
              <a:lstStyle/>
              <a:p>
                <a:endParaRPr lang="zh-CN" altLang="en-US"/>
              </a:p>
            </p:txBody>
          </p:sp>
          <p:sp>
            <p:nvSpPr>
              <p:cNvPr id="286751" name="Text Box 14"/>
              <p:cNvSpPr txBox="1">
                <a:spLocks noChangeArrowheads="1"/>
              </p:cNvSpPr>
              <p:nvPr/>
            </p:nvSpPr>
            <p:spPr bwMode="auto">
              <a:xfrm>
                <a:off x="441" y="496"/>
                <a:ext cx="221" cy="288"/>
              </a:xfrm>
              <a:prstGeom prst="rect">
                <a:avLst/>
              </a:prstGeom>
              <a:noFill/>
              <a:ln w="9525">
                <a:noFill/>
                <a:miter lim="800000"/>
                <a:headEnd/>
                <a:tailEnd/>
              </a:ln>
            </p:spPr>
            <p:txBody>
              <a:bodyPr>
                <a:spAutoFit/>
              </a:bodyPr>
              <a:lstStyle/>
              <a:p>
                <a:pPr algn="ctr" eaLnBrk="0" hangingPunct="0">
                  <a:spcBef>
                    <a:spcPct val="50000"/>
                  </a:spcBef>
                </a:pPr>
                <a:r>
                  <a:rPr lang="en-US" altLang="zh-CN" sz="2400" b="1" i="1">
                    <a:latin typeface="Times New Roman" pitchFamily="18" charset="0"/>
                  </a:rPr>
                  <a:t>o</a:t>
                </a:r>
              </a:p>
            </p:txBody>
          </p:sp>
          <p:sp>
            <p:nvSpPr>
              <p:cNvPr id="286752" name="Text Box 15"/>
              <p:cNvSpPr txBox="1">
                <a:spLocks noChangeArrowheads="1"/>
              </p:cNvSpPr>
              <p:nvPr/>
            </p:nvSpPr>
            <p:spPr bwMode="auto">
              <a:xfrm>
                <a:off x="353" y="363"/>
                <a:ext cx="309" cy="288"/>
              </a:xfrm>
              <a:prstGeom prst="rect">
                <a:avLst/>
              </a:prstGeom>
              <a:noFill/>
              <a:ln w="9525">
                <a:noFill/>
                <a:miter lim="800000"/>
                <a:headEnd/>
                <a:tailEnd/>
              </a:ln>
            </p:spPr>
            <p:txBody>
              <a:bodyPr>
                <a:spAutoFit/>
              </a:bodyPr>
              <a:lstStyle/>
              <a:p>
                <a:pPr algn="ctr" eaLnBrk="0" hangingPunct="0">
                  <a:spcBef>
                    <a:spcPct val="50000"/>
                  </a:spcBef>
                </a:pPr>
                <a:r>
                  <a:rPr lang="en-US" altLang="zh-CN" sz="2400" b="1" i="1">
                    <a:latin typeface="Times New Roman" pitchFamily="18" charset="0"/>
                  </a:rPr>
                  <a:t>r</a:t>
                </a:r>
                <a:r>
                  <a:rPr lang="en-US" altLang="zh-CN" sz="2400" b="1" baseline="-25000">
                    <a:latin typeface="Times New Roman" pitchFamily="18" charset="0"/>
                  </a:rPr>
                  <a:t>1</a:t>
                </a:r>
                <a:endParaRPr lang="en-US" altLang="zh-CN" sz="2400" b="1">
                  <a:latin typeface="Times New Roman" pitchFamily="18" charset="0"/>
                </a:endParaRPr>
              </a:p>
            </p:txBody>
          </p:sp>
          <p:sp>
            <p:nvSpPr>
              <p:cNvPr id="286753" name="Text Box 16"/>
              <p:cNvSpPr txBox="1">
                <a:spLocks noChangeArrowheads="1"/>
              </p:cNvSpPr>
              <p:nvPr/>
            </p:nvSpPr>
            <p:spPr bwMode="auto">
              <a:xfrm>
                <a:off x="573" y="363"/>
                <a:ext cx="309" cy="288"/>
              </a:xfrm>
              <a:prstGeom prst="rect">
                <a:avLst/>
              </a:prstGeom>
              <a:noFill/>
              <a:ln w="9525">
                <a:noFill/>
                <a:miter lim="800000"/>
                <a:headEnd/>
                <a:tailEnd/>
              </a:ln>
            </p:spPr>
            <p:txBody>
              <a:bodyPr>
                <a:spAutoFit/>
              </a:bodyPr>
              <a:lstStyle/>
              <a:p>
                <a:pPr algn="ctr" eaLnBrk="0" hangingPunct="0">
                  <a:spcBef>
                    <a:spcPct val="50000"/>
                  </a:spcBef>
                </a:pPr>
                <a:r>
                  <a:rPr lang="en-US" altLang="zh-CN" sz="2400" b="1" i="1">
                    <a:latin typeface="Times New Roman" pitchFamily="18" charset="0"/>
                  </a:rPr>
                  <a:t>r</a:t>
                </a:r>
                <a:r>
                  <a:rPr lang="en-US" altLang="zh-CN" sz="2400" b="1" baseline="-25000">
                    <a:latin typeface="Times New Roman" pitchFamily="18" charset="0"/>
                  </a:rPr>
                  <a:t>2</a:t>
                </a:r>
                <a:endParaRPr lang="en-US" altLang="zh-CN" sz="2400" b="1">
                  <a:latin typeface="Times New Roman" pitchFamily="18" charset="0"/>
                </a:endParaRPr>
              </a:p>
            </p:txBody>
          </p:sp>
          <p:sp>
            <p:nvSpPr>
              <p:cNvPr id="286754" name="Text Box 17"/>
              <p:cNvSpPr txBox="1">
                <a:spLocks noChangeArrowheads="1"/>
              </p:cNvSpPr>
              <p:nvPr/>
            </p:nvSpPr>
            <p:spPr bwMode="auto">
              <a:xfrm>
                <a:off x="926" y="585"/>
                <a:ext cx="596" cy="288"/>
              </a:xfrm>
              <a:prstGeom prst="rect">
                <a:avLst/>
              </a:prstGeom>
              <a:noFill/>
              <a:ln w="9525">
                <a:noFill/>
                <a:miter lim="800000"/>
                <a:headEnd/>
                <a:tailEnd/>
              </a:ln>
            </p:spPr>
            <p:txBody>
              <a:bodyPr>
                <a:spAutoFit/>
              </a:bodyPr>
              <a:lstStyle/>
              <a:p>
                <a:pPr eaLnBrk="0" hangingPunct="0">
                  <a:spcBef>
                    <a:spcPct val="50000"/>
                  </a:spcBef>
                </a:pPr>
                <a:r>
                  <a:rPr lang="en-US" altLang="zh-CN" sz="2400" b="1" i="1">
                    <a:latin typeface="Times New Roman" pitchFamily="18" charset="0"/>
                  </a:rPr>
                  <a:t>m</a:t>
                </a:r>
                <a:r>
                  <a:rPr lang="en-US" altLang="zh-CN" sz="2400" b="1" baseline="-25000">
                    <a:latin typeface="Times New Roman" pitchFamily="18" charset="0"/>
                  </a:rPr>
                  <a:t>1</a:t>
                </a:r>
                <a:endParaRPr lang="en-US" altLang="zh-CN" sz="2400" b="1">
                  <a:latin typeface="Times New Roman" pitchFamily="18" charset="0"/>
                </a:endParaRPr>
              </a:p>
            </p:txBody>
          </p:sp>
          <p:sp>
            <p:nvSpPr>
              <p:cNvPr id="286755" name="Text Box 18"/>
              <p:cNvSpPr txBox="1">
                <a:spLocks noChangeArrowheads="1"/>
              </p:cNvSpPr>
              <p:nvPr/>
            </p:nvSpPr>
            <p:spPr bwMode="auto">
              <a:xfrm>
                <a:off x="926" y="319"/>
                <a:ext cx="732" cy="288"/>
              </a:xfrm>
              <a:prstGeom prst="rect">
                <a:avLst/>
              </a:prstGeom>
              <a:noFill/>
              <a:ln w="9525">
                <a:noFill/>
                <a:miter lim="800000"/>
                <a:headEnd/>
                <a:tailEnd/>
              </a:ln>
            </p:spPr>
            <p:txBody>
              <a:bodyPr>
                <a:spAutoFit/>
              </a:bodyPr>
              <a:lstStyle/>
              <a:p>
                <a:pPr eaLnBrk="0" hangingPunct="0">
                  <a:spcBef>
                    <a:spcPct val="50000"/>
                  </a:spcBef>
                </a:pPr>
                <a:r>
                  <a:rPr lang="en-US" altLang="zh-CN" sz="2400" b="1" i="1">
                    <a:latin typeface="Times New Roman" pitchFamily="18" charset="0"/>
                  </a:rPr>
                  <a:t>m</a:t>
                </a:r>
                <a:r>
                  <a:rPr lang="en-US" altLang="zh-CN" sz="2400" b="1" baseline="-25000">
                    <a:latin typeface="Times New Roman" pitchFamily="18" charset="0"/>
                  </a:rPr>
                  <a:t>2</a:t>
                </a:r>
                <a:endParaRPr lang="en-US" altLang="zh-CN" sz="2400" b="1">
                  <a:latin typeface="Times New Roman" pitchFamily="18" charset="0"/>
                </a:endParaRPr>
              </a:p>
            </p:txBody>
          </p:sp>
          <p:sp>
            <p:nvSpPr>
              <p:cNvPr id="286756" name="Line 19"/>
              <p:cNvSpPr>
                <a:spLocks noChangeShapeType="1"/>
              </p:cNvSpPr>
              <p:nvPr/>
            </p:nvSpPr>
            <p:spPr bwMode="auto">
              <a:xfrm>
                <a:off x="397" y="585"/>
                <a:ext cx="485" cy="0"/>
              </a:xfrm>
              <a:prstGeom prst="line">
                <a:avLst/>
              </a:prstGeom>
              <a:noFill/>
              <a:ln w="19050">
                <a:solidFill>
                  <a:schemeClr val="tx1"/>
                </a:solidFill>
                <a:round/>
                <a:headEnd/>
                <a:tailEnd/>
              </a:ln>
            </p:spPr>
            <p:txBody>
              <a:bodyPr wrap="none" anchor="ctr"/>
              <a:lstStyle/>
              <a:p>
                <a:endParaRPr lang="zh-CN" altLang="en-US"/>
              </a:p>
            </p:txBody>
          </p:sp>
          <p:sp>
            <p:nvSpPr>
              <p:cNvPr id="286757" name="Line 20"/>
              <p:cNvSpPr>
                <a:spLocks noChangeShapeType="1"/>
              </p:cNvSpPr>
              <p:nvPr/>
            </p:nvSpPr>
            <p:spPr bwMode="auto">
              <a:xfrm>
                <a:off x="617" y="674"/>
                <a:ext cx="353" cy="89"/>
              </a:xfrm>
              <a:prstGeom prst="line">
                <a:avLst/>
              </a:prstGeom>
              <a:noFill/>
              <a:ln w="19050">
                <a:solidFill>
                  <a:schemeClr val="tx1"/>
                </a:solidFill>
                <a:prstDash val="dash"/>
                <a:round/>
                <a:headEnd/>
                <a:tailEnd/>
              </a:ln>
            </p:spPr>
            <p:txBody>
              <a:bodyPr wrap="none" anchor="ctr"/>
              <a:lstStyle/>
              <a:p>
                <a:endParaRPr lang="zh-CN" altLang="en-US"/>
              </a:p>
            </p:txBody>
          </p:sp>
          <p:sp>
            <p:nvSpPr>
              <p:cNvPr id="286758" name="Line 21"/>
              <p:cNvSpPr>
                <a:spLocks noChangeShapeType="1"/>
              </p:cNvSpPr>
              <p:nvPr/>
            </p:nvSpPr>
            <p:spPr bwMode="auto">
              <a:xfrm>
                <a:off x="750" y="452"/>
                <a:ext cx="264" cy="0"/>
              </a:xfrm>
              <a:prstGeom prst="line">
                <a:avLst/>
              </a:prstGeom>
              <a:noFill/>
              <a:ln w="19050">
                <a:solidFill>
                  <a:schemeClr val="tx1"/>
                </a:solidFill>
                <a:prstDash val="dash"/>
                <a:round/>
                <a:headEnd/>
                <a:tailEnd/>
              </a:ln>
            </p:spPr>
            <p:txBody>
              <a:bodyPr wrap="none" anchor="ctr"/>
              <a:lstStyle/>
              <a:p>
                <a:endParaRPr lang="zh-CN" altLang="en-US"/>
              </a:p>
            </p:txBody>
          </p:sp>
        </p:grpSp>
        <p:sp>
          <p:nvSpPr>
            <p:cNvPr id="3" name="Text Box 22"/>
            <p:cNvSpPr txBox="1">
              <a:spLocks noChangeArrowheads="1"/>
            </p:cNvSpPr>
            <p:nvPr/>
          </p:nvSpPr>
          <p:spPr bwMode="auto">
            <a:xfrm>
              <a:off x="0" y="243"/>
              <a:ext cx="385" cy="942"/>
            </a:xfrm>
            <a:prstGeom prst="rect">
              <a:avLst/>
            </a:prstGeom>
            <a:noFill/>
            <a:ln w="9525">
              <a:noFill/>
              <a:miter lim="800000"/>
              <a:headEnd/>
              <a:tailEnd/>
            </a:ln>
          </p:spPr>
          <p:txBody>
            <a:bodyPr vert="eaVert" wrap="none">
              <a:spAutoFit/>
            </a:bodyPr>
            <a:lstStyle/>
            <a:p>
              <a:pPr>
                <a:spcBef>
                  <a:spcPct val="50000"/>
                </a:spcBef>
              </a:pPr>
              <a:r>
                <a:rPr lang="zh-CN" altLang="en-US" sz="2800" b="1">
                  <a:ea typeface="楷体_GB2312"/>
                  <a:cs typeface="楷体_GB2312"/>
                </a:rPr>
                <a:t>同轴圆柱</a:t>
              </a:r>
            </a:p>
          </p:txBody>
        </p:sp>
      </p:grpSp>
      <p:grpSp>
        <p:nvGrpSpPr>
          <p:cNvPr id="286743" name="Group 23"/>
          <p:cNvGrpSpPr>
            <a:grpSpLocks/>
          </p:cNvGrpSpPr>
          <p:nvPr/>
        </p:nvGrpSpPr>
        <p:grpSpPr bwMode="auto">
          <a:xfrm>
            <a:off x="1058863" y="3944938"/>
            <a:ext cx="3248025" cy="2103437"/>
            <a:chOff x="0" y="0"/>
            <a:chExt cx="2046" cy="1325"/>
          </a:xfrm>
        </p:grpSpPr>
        <p:grpSp>
          <p:nvGrpSpPr>
            <p:cNvPr id="286728" name="Group 24"/>
            <p:cNvGrpSpPr>
              <a:grpSpLocks/>
            </p:cNvGrpSpPr>
            <p:nvPr/>
          </p:nvGrpSpPr>
          <p:grpSpPr bwMode="auto">
            <a:xfrm>
              <a:off x="521" y="0"/>
              <a:ext cx="1525" cy="1325"/>
              <a:chOff x="0" y="0"/>
              <a:chExt cx="1525" cy="1325"/>
            </a:xfrm>
          </p:grpSpPr>
          <p:sp>
            <p:nvSpPr>
              <p:cNvPr id="286730" name="Rectangle 25"/>
              <p:cNvSpPr>
                <a:spLocks noChangeArrowheads="1"/>
              </p:cNvSpPr>
              <p:nvPr/>
            </p:nvSpPr>
            <p:spPr bwMode="auto">
              <a:xfrm>
                <a:off x="0" y="18"/>
                <a:ext cx="1344" cy="1307"/>
              </a:xfrm>
              <a:prstGeom prst="rect">
                <a:avLst/>
              </a:prstGeom>
              <a:solidFill>
                <a:srgbClr val="FFFFCC"/>
              </a:solidFill>
              <a:ln w="19050">
                <a:solidFill>
                  <a:schemeClr val="tx1"/>
                </a:solidFill>
                <a:miter lim="800000"/>
                <a:headEnd/>
                <a:tailEnd/>
              </a:ln>
            </p:spPr>
            <p:txBody>
              <a:bodyPr wrap="none" anchor="ctr"/>
              <a:lstStyle/>
              <a:p>
                <a:endParaRPr lang="zh-CN" altLang="en-US"/>
              </a:p>
            </p:txBody>
          </p:sp>
          <p:grpSp>
            <p:nvGrpSpPr>
              <p:cNvPr id="286731" name="Group 26"/>
              <p:cNvGrpSpPr>
                <a:grpSpLocks/>
              </p:cNvGrpSpPr>
              <p:nvPr/>
            </p:nvGrpSpPr>
            <p:grpSpPr bwMode="auto">
              <a:xfrm>
                <a:off x="90" y="144"/>
                <a:ext cx="1164" cy="1055"/>
                <a:chOff x="0" y="0"/>
                <a:chExt cx="1248" cy="1344"/>
              </a:xfrm>
            </p:grpSpPr>
            <p:sp>
              <p:nvSpPr>
                <p:cNvPr id="286739" name="AutoShape 27"/>
                <p:cNvSpPr>
                  <a:spLocks noChangeArrowheads="1"/>
                </p:cNvSpPr>
                <p:nvPr/>
              </p:nvSpPr>
              <p:spPr bwMode="auto">
                <a:xfrm>
                  <a:off x="0" y="288"/>
                  <a:ext cx="1248" cy="672"/>
                </a:xfrm>
                <a:custGeom>
                  <a:avLst/>
                  <a:gdLst>
                    <a:gd name="T0" fmla="*/ 2 w 21600"/>
                    <a:gd name="T1" fmla="*/ 0 h 21600"/>
                    <a:gd name="T2" fmla="*/ 1 w 21600"/>
                    <a:gd name="T3" fmla="*/ 0 h 21600"/>
                    <a:gd name="T4" fmla="*/ 0 w 21600"/>
                    <a:gd name="T5" fmla="*/ 0 h 21600"/>
                    <a:gd name="T6" fmla="*/ 1 w 21600"/>
                    <a:gd name="T7" fmla="*/ 1 h 21600"/>
                    <a:gd name="T8" fmla="*/ 2 w 21600"/>
                    <a:gd name="T9" fmla="*/ 1 h 21600"/>
                    <a:gd name="T10" fmla="*/ 4 w 21600"/>
                    <a:gd name="T11" fmla="*/ 1 h 21600"/>
                    <a:gd name="T12" fmla="*/ 4 w 21600"/>
                    <a:gd name="T13" fmla="*/ 0 h 21600"/>
                    <a:gd name="T14" fmla="*/ 4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7 w 21600"/>
                    <a:gd name="T25" fmla="*/ 3150 h 21600"/>
                    <a:gd name="T26" fmla="*/ 18433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9900"/>
                </a:solidFill>
                <a:ln w="28575">
                  <a:solidFill>
                    <a:srgbClr val="993300"/>
                  </a:solidFill>
                  <a:round/>
                  <a:headEnd/>
                  <a:tailEnd/>
                </a:ln>
              </p:spPr>
              <p:txBody>
                <a:bodyPr wrap="none" anchor="ctr"/>
                <a:lstStyle/>
                <a:p>
                  <a:endParaRPr lang="zh-CN" altLang="en-US"/>
                </a:p>
              </p:txBody>
            </p:sp>
            <p:sp>
              <p:nvSpPr>
                <p:cNvPr id="286740" name="Line 28"/>
                <p:cNvSpPr>
                  <a:spLocks noChangeShapeType="1"/>
                </p:cNvSpPr>
                <p:nvPr/>
              </p:nvSpPr>
              <p:spPr bwMode="auto">
                <a:xfrm flipV="1">
                  <a:off x="624" y="0"/>
                  <a:ext cx="0" cy="768"/>
                </a:xfrm>
                <a:prstGeom prst="line">
                  <a:avLst/>
                </a:prstGeom>
                <a:noFill/>
                <a:ln w="28575">
                  <a:solidFill>
                    <a:schemeClr val="tx1"/>
                  </a:solidFill>
                  <a:prstDash val="dashDot"/>
                  <a:round/>
                  <a:headEnd/>
                  <a:tailEnd/>
                </a:ln>
              </p:spPr>
              <p:txBody>
                <a:bodyPr wrap="none" anchor="ctr"/>
                <a:lstStyle/>
                <a:p>
                  <a:endParaRPr lang="zh-CN" altLang="en-US"/>
                </a:p>
              </p:txBody>
            </p:sp>
            <p:sp>
              <p:nvSpPr>
                <p:cNvPr id="286741" name="Line 29"/>
                <p:cNvSpPr>
                  <a:spLocks noChangeShapeType="1"/>
                </p:cNvSpPr>
                <p:nvPr/>
              </p:nvSpPr>
              <p:spPr bwMode="auto">
                <a:xfrm flipV="1">
                  <a:off x="624" y="960"/>
                  <a:ext cx="0" cy="384"/>
                </a:xfrm>
                <a:prstGeom prst="line">
                  <a:avLst/>
                </a:prstGeom>
                <a:noFill/>
                <a:ln w="28575">
                  <a:solidFill>
                    <a:schemeClr val="tx1"/>
                  </a:solidFill>
                  <a:prstDash val="dashDot"/>
                  <a:round/>
                  <a:headEnd/>
                  <a:tailEnd/>
                </a:ln>
              </p:spPr>
              <p:txBody>
                <a:bodyPr wrap="none" anchor="ctr"/>
                <a:lstStyle/>
                <a:p>
                  <a:endParaRPr lang="zh-CN" altLang="en-US"/>
                </a:p>
              </p:txBody>
            </p:sp>
          </p:grpSp>
          <p:sp>
            <p:nvSpPr>
              <p:cNvPr id="286732" name="Line 30"/>
              <p:cNvSpPr>
                <a:spLocks noChangeShapeType="1"/>
              </p:cNvSpPr>
              <p:nvPr/>
            </p:nvSpPr>
            <p:spPr bwMode="auto">
              <a:xfrm flipV="1">
                <a:off x="672" y="608"/>
                <a:ext cx="269" cy="42"/>
              </a:xfrm>
              <a:prstGeom prst="line">
                <a:avLst/>
              </a:prstGeom>
              <a:noFill/>
              <a:ln w="28575">
                <a:solidFill>
                  <a:schemeClr val="tx1"/>
                </a:solidFill>
                <a:round/>
                <a:headEnd/>
                <a:tailEnd/>
              </a:ln>
            </p:spPr>
            <p:txBody>
              <a:bodyPr wrap="none" anchor="ctr"/>
              <a:lstStyle/>
              <a:p>
                <a:endParaRPr lang="zh-CN" altLang="en-US"/>
              </a:p>
            </p:txBody>
          </p:sp>
          <p:sp>
            <p:nvSpPr>
              <p:cNvPr id="286733" name="Line 31"/>
              <p:cNvSpPr>
                <a:spLocks noChangeShapeType="1"/>
              </p:cNvSpPr>
              <p:nvPr/>
            </p:nvSpPr>
            <p:spPr bwMode="auto">
              <a:xfrm>
                <a:off x="672" y="650"/>
                <a:ext cx="358" cy="169"/>
              </a:xfrm>
              <a:prstGeom prst="line">
                <a:avLst/>
              </a:prstGeom>
              <a:noFill/>
              <a:ln w="28575">
                <a:solidFill>
                  <a:schemeClr val="tx1"/>
                </a:solidFill>
                <a:round/>
                <a:headEnd/>
                <a:tailEnd/>
              </a:ln>
            </p:spPr>
            <p:txBody>
              <a:bodyPr wrap="none" anchor="ctr"/>
              <a:lstStyle/>
              <a:p>
                <a:endParaRPr lang="zh-CN" altLang="en-US"/>
              </a:p>
            </p:txBody>
          </p:sp>
          <p:sp>
            <p:nvSpPr>
              <p:cNvPr id="286734" name="Text Box 32"/>
              <p:cNvSpPr txBox="1">
                <a:spLocks noChangeArrowheads="1"/>
              </p:cNvSpPr>
              <p:nvPr/>
            </p:nvSpPr>
            <p:spPr bwMode="auto">
              <a:xfrm>
                <a:off x="672" y="439"/>
                <a:ext cx="313" cy="288"/>
              </a:xfrm>
              <a:prstGeom prst="rect">
                <a:avLst/>
              </a:prstGeom>
              <a:noFill/>
              <a:ln w="9525">
                <a:noFill/>
                <a:miter lim="800000"/>
                <a:headEnd/>
                <a:tailEnd/>
              </a:ln>
            </p:spPr>
            <p:txBody>
              <a:bodyPr>
                <a:spAutoFit/>
              </a:bodyPr>
              <a:lstStyle/>
              <a:p>
                <a:pPr algn="ctr" eaLnBrk="0" hangingPunct="0">
                  <a:spcBef>
                    <a:spcPct val="50000"/>
                  </a:spcBef>
                </a:pPr>
                <a:r>
                  <a:rPr lang="en-US" altLang="zh-CN" sz="2400" b="1" i="1">
                    <a:latin typeface="Times New Roman" pitchFamily="18" charset="0"/>
                  </a:rPr>
                  <a:t>r</a:t>
                </a:r>
                <a:r>
                  <a:rPr lang="en-US" altLang="zh-CN" sz="2400" b="1" baseline="-25000">
                    <a:latin typeface="Times New Roman" pitchFamily="18" charset="0"/>
                  </a:rPr>
                  <a:t>1</a:t>
                </a:r>
                <a:endParaRPr lang="en-US" altLang="zh-CN" sz="2400" b="1">
                  <a:latin typeface="Times New Roman" pitchFamily="18" charset="0"/>
                </a:endParaRPr>
              </a:p>
            </p:txBody>
          </p:sp>
          <p:sp>
            <p:nvSpPr>
              <p:cNvPr id="286735" name="Text Box 33"/>
              <p:cNvSpPr txBox="1">
                <a:spLocks noChangeArrowheads="1"/>
              </p:cNvSpPr>
              <p:nvPr/>
            </p:nvSpPr>
            <p:spPr bwMode="auto">
              <a:xfrm>
                <a:off x="717" y="692"/>
                <a:ext cx="313" cy="288"/>
              </a:xfrm>
              <a:prstGeom prst="rect">
                <a:avLst/>
              </a:prstGeom>
              <a:noFill/>
              <a:ln w="9525">
                <a:noFill/>
                <a:miter lim="800000"/>
                <a:headEnd/>
                <a:tailEnd/>
              </a:ln>
            </p:spPr>
            <p:txBody>
              <a:bodyPr>
                <a:spAutoFit/>
              </a:bodyPr>
              <a:lstStyle/>
              <a:p>
                <a:pPr algn="ctr" eaLnBrk="0" hangingPunct="0">
                  <a:spcBef>
                    <a:spcPct val="50000"/>
                  </a:spcBef>
                </a:pPr>
                <a:r>
                  <a:rPr lang="en-US" altLang="zh-CN" sz="2400" b="1" i="1">
                    <a:latin typeface="Times New Roman" pitchFamily="18" charset="0"/>
                  </a:rPr>
                  <a:t>r</a:t>
                </a:r>
                <a:r>
                  <a:rPr lang="en-US" altLang="zh-CN" sz="2400" b="1" baseline="-25000">
                    <a:latin typeface="Times New Roman" pitchFamily="18" charset="0"/>
                  </a:rPr>
                  <a:t>2</a:t>
                </a:r>
                <a:endParaRPr lang="en-US" altLang="zh-CN" sz="2400" b="1">
                  <a:latin typeface="Times New Roman" pitchFamily="18" charset="0"/>
                </a:endParaRPr>
              </a:p>
            </p:txBody>
          </p:sp>
          <p:sp>
            <p:nvSpPr>
              <p:cNvPr id="286736" name="Text Box 34"/>
              <p:cNvSpPr txBox="1">
                <a:spLocks noChangeArrowheads="1"/>
              </p:cNvSpPr>
              <p:nvPr/>
            </p:nvSpPr>
            <p:spPr bwMode="auto">
              <a:xfrm>
                <a:off x="282" y="437"/>
                <a:ext cx="507" cy="288"/>
              </a:xfrm>
              <a:prstGeom prst="rect">
                <a:avLst/>
              </a:prstGeom>
              <a:noFill/>
              <a:ln w="9525">
                <a:noFill/>
                <a:miter lim="800000"/>
                <a:headEnd/>
                <a:tailEnd/>
              </a:ln>
            </p:spPr>
            <p:txBody>
              <a:bodyPr>
                <a:spAutoFit/>
              </a:bodyPr>
              <a:lstStyle/>
              <a:p>
                <a:pPr algn="ctr" eaLnBrk="0" hangingPunct="0">
                  <a:spcBef>
                    <a:spcPct val="50000"/>
                  </a:spcBef>
                </a:pPr>
                <a:r>
                  <a:rPr lang="en-US" altLang="zh-CN" sz="2400" b="1" i="1">
                    <a:latin typeface="Times New Roman" pitchFamily="18" charset="0"/>
                  </a:rPr>
                  <a:t>m</a:t>
                </a:r>
                <a:r>
                  <a:rPr lang="en-US" altLang="zh-CN" sz="2400" b="1" baseline="-25000">
                    <a:latin typeface="Times New Roman" pitchFamily="18" charset="0"/>
                  </a:rPr>
                  <a:t>1</a:t>
                </a:r>
                <a:endParaRPr lang="en-US" altLang="zh-CN" sz="2400" b="1">
                  <a:latin typeface="Times New Roman" pitchFamily="18" charset="0"/>
                </a:endParaRPr>
              </a:p>
            </p:txBody>
          </p:sp>
          <p:sp>
            <p:nvSpPr>
              <p:cNvPr id="286737" name="Text Box 35"/>
              <p:cNvSpPr txBox="1">
                <a:spLocks noChangeArrowheads="1"/>
              </p:cNvSpPr>
              <p:nvPr/>
            </p:nvSpPr>
            <p:spPr bwMode="auto">
              <a:xfrm>
                <a:off x="896" y="482"/>
                <a:ext cx="629" cy="288"/>
              </a:xfrm>
              <a:prstGeom prst="rect">
                <a:avLst/>
              </a:prstGeom>
              <a:noFill/>
              <a:ln w="9525">
                <a:noFill/>
                <a:miter lim="800000"/>
                <a:headEnd/>
                <a:tailEnd/>
              </a:ln>
            </p:spPr>
            <p:txBody>
              <a:bodyPr>
                <a:spAutoFit/>
              </a:bodyPr>
              <a:lstStyle/>
              <a:p>
                <a:pPr eaLnBrk="0" hangingPunct="0">
                  <a:spcBef>
                    <a:spcPct val="50000"/>
                  </a:spcBef>
                </a:pPr>
                <a:r>
                  <a:rPr lang="en-US" altLang="zh-CN" sz="2400" b="1" i="1">
                    <a:latin typeface="Times New Roman" pitchFamily="18" charset="0"/>
                  </a:rPr>
                  <a:t>m</a:t>
                </a:r>
                <a:r>
                  <a:rPr lang="en-US" altLang="zh-CN" sz="2400" b="1" baseline="-25000">
                    <a:latin typeface="Times New Roman" pitchFamily="18" charset="0"/>
                  </a:rPr>
                  <a:t>2</a:t>
                </a:r>
                <a:endParaRPr lang="en-US" altLang="zh-CN" sz="2400" b="1">
                  <a:latin typeface="Times New Roman" pitchFamily="18" charset="0"/>
                </a:endParaRPr>
              </a:p>
            </p:txBody>
          </p:sp>
          <p:sp>
            <p:nvSpPr>
              <p:cNvPr id="286738" name="Text Box 36"/>
              <p:cNvSpPr txBox="1">
                <a:spLocks noChangeArrowheads="1"/>
              </p:cNvSpPr>
              <p:nvPr/>
            </p:nvSpPr>
            <p:spPr bwMode="auto">
              <a:xfrm>
                <a:off x="745" y="0"/>
                <a:ext cx="263" cy="327"/>
              </a:xfrm>
              <a:prstGeom prst="rect">
                <a:avLst/>
              </a:prstGeom>
              <a:noFill/>
              <a:ln w="9525">
                <a:noFill/>
                <a:miter lim="800000"/>
                <a:headEnd/>
                <a:tailEnd/>
              </a:ln>
            </p:spPr>
            <p:txBody>
              <a:bodyPr>
                <a:spAutoFit/>
              </a:bodyPr>
              <a:lstStyle/>
              <a:p>
                <a:pPr algn="ctr" eaLnBrk="0" hangingPunct="0">
                  <a:spcBef>
                    <a:spcPct val="50000"/>
                  </a:spcBef>
                </a:pPr>
                <a:r>
                  <a:rPr lang="en-US" altLang="zh-CN" sz="2800" b="1" i="1">
                    <a:latin typeface="Times New Roman" pitchFamily="18" charset="0"/>
                  </a:rPr>
                  <a:t>z</a:t>
                </a:r>
              </a:p>
            </p:txBody>
          </p:sp>
        </p:grpSp>
        <p:sp>
          <p:nvSpPr>
            <p:cNvPr id="286729" name="Text Box 37"/>
            <p:cNvSpPr txBox="1">
              <a:spLocks noChangeArrowheads="1"/>
            </p:cNvSpPr>
            <p:nvPr/>
          </p:nvSpPr>
          <p:spPr bwMode="auto">
            <a:xfrm>
              <a:off x="0" y="184"/>
              <a:ext cx="385" cy="942"/>
            </a:xfrm>
            <a:prstGeom prst="rect">
              <a:avLst/>
            </a:prstGeom>
            <a:noFill/>
            <a:ln w="9525">
              <a:noFill/>
              <a:miter lim="800000"/>
              <a:headEnd/>
              <a:tailEnd/>
            </a:ln>
          </p:spPr>
          <p:txBody>
            <a:bodyPr vert="eaVert" wrap="none">
              <a:spAutoFit/>
            </a:bodyPr>
            <a:lstStyle/>
            <a:p>
              <a:pPr>
                <a:spcBef>
                  <a:spcPct val="50000"/>
                </a:spcBef>
              </a:pPr>
              <a:r>
                <a:rPr lang="zh-CN" altLang="en-US" sz="2800" b="1">
                  <a:ea typeface="楷体_GB2312"/>
                  <a:cs typeface="楷体_GB2312"/>
                </a:rPr>
                <a:t>空心圆盘</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6723"/>
                                        </p:tgtEl>
                                        <p:attrNameLst>
                                          <p:attrName>style.visibility</p:attrName>
                                        </p:attrNameLst>
                                      </p:cBhvr>
                                      <p:to>
                                        <p:strVal val="visible"/>
                                      </p:to>
                                    </p:set>
                                    <p:animEffect transition="in" filter="blinds(horizontal)">
                                      <p:cBhvr>
                                        <p:cTn id="12" dur="500"/>
                                        <p:tgtEl>
                                          <p:spTgt spid="2867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86743"/>
                                        </p:tgtEl>
                                        <p:attrNameLst>
                                          <p:attrName>style.visibility</p:attrName>
                                        </p:attrNameLst>
                                      </p:cBhvr>
                                      <p:to>
                                        <p:strVal val="visible"/>
                                      </p:to>
                                    </p:set>
                                    <p:animEffect transition="in" filter="blinds(horizontal)">
                                      <p:cBhvr>
                                        <p:cTn id="17" dur="500"/>
                                        <p:tgtEl>
                                          <p:spTgt spid="28674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86724"/>
                                        </p:tgtEl>
                                        <p:attrNameLst>
                                          <p:attrName>style.visibility</p:attrName>
                                        </p:attrNameLst>
                                      </p:cBhvr>
                                      <p:to>
                                        <p:strVal val="visible"/>
                                      </p:to>
                                    </p:set>
                                    <p:animEffect transition="in" filter="blinds(horizontal)">
                                      <p:cBhvr>
                                        <p:cTn id="22" dur="500"/>
                                        <p:tgtEl>
                                          <p:spTgt spid="286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ext Box 2"/>
          <p:cNvSpPr txBox="1">
            <a:spLocks noChangeArrowheads="1"/>
          </p:cNvSpPr>
          <p:nvPr/>
        </p:nvSpPr>
        <p:spPr bwMode="auto">
          <a:xfrm>
            <a:off x="212725" y="574809"/>
            <a:ext cx="8702675" cy="2062103"/>
          </a:xfrm>
          <a:prstGeom prst="rect">
            <a:avLst/>
          </a:prstGeom>
          <a:noFill/>
          <a:ln w="9525">
            <a:noFill/>
            <a:miter lim="800000"/>
            <a:headEnd/>
            <a:tailEnd/>
          </a:ln>
        </p:spPr>
        <p:txBody>
          <a:bodyPr>
            <a:spAutoFit/>
          </a:bodyPr>
          <a:lstStyle/>
          <a:p>
            <a:r>
              <a:rPr kumimoji="1" lang="zh-CN" altLang="en-US" sz="3200" b="1" dirty="0">
                <a:solidFill>
                  <a:srgbClr val="FF0000"/>
                </a:solidFill>
                <a:effectLst>
                  <a:outerShdw blurRad="38100" dist="38100" dir="2700000" algn="tl">
                    <a:srgbClr val="000000">
                      <a:alpha val="43137"/>
                    </a:srgbClr>
                  </a:outerShdw>
                </a:effectLst>
                <a:latin typeface="Century Schoolbook"/>
              </a:rPr>
              <a:t>练习</a:t>
            </a:r>
            <a:r>
              <a:rPr kumimoji="1" lang="en-US" altLang="zh-CN" sz="3200" b="1" dirty="0">
                <a:solidFill>
                  <a:schemeClr val="accent2"/>
                </a:solidFill>
                <a:latin typeface="Century Schoolbook"/>
              </a:rPr>
              <a:t>.</a:t>
            </a:r>
            <a:r>
              <a:rPr kumimoji="1" lang="zh-CN" altLang="en-US" sz="3200" b="1" dirty="0">
                <a:solidFill>
                  <a:schemeClr val="accent2"/>
                </a:solidFill>
                <a:latin typeface="Century Schoolbook"/>
              </a:rPr>
              <a:t>两个均质圆盘 </a:t>
            </a:r>
            <a:r>
              <a:rPr kumimoji="1" lang="en-US" altLang="zh-CN" sz="3200" i="1" dirty="0">
                <a:solidFill>
                  <a:schemeClr val="accent2"/>
                </a:solidFill>
                <a:latin typeface="Century Schoolbook"/>
              </a:rPr>
              <a:t>A </a:t>
            </a:r>
            <a:r>
              <a:rPr kumimoji="1" lang="zh-CN" altLang="en-US" sz="3200" b="1" dirty="0">
                <a:solidFill>
                  <a:schemeClr val="accent2"/>
                </a:solidFill>
                <a:latin typeface="Century Schoolbook"/>
              </a:rPr>
              <a:t>和 </a:t>
            </a:r>
            <a:r>
              <a:rPr kumimoji="1" lang="en-US" altLang="zh-CN" sz="3200" i="1" dirty="0">
                <a:solidFill>
                  <a:schemeClr val="accent2"/>
                </a:solidFill>
                <a:latin typeface="Century Schoolbook"/>
              </a:rPr>
              <a:t>B </a:t>
            </a:r>
            <a:r>
              <a:rPr kumimoji="1" lang="zh-CN" altLang="en-US" sz="3200" b="1" dirty="0">
                <a:solidFill>
                  <a:schemeClr val="accent2"/>
                </a:solidFill>
                <a:latin typeface="Century Schoolbook"/>
              </a:rPr>
              <a:t>的密度分别为 </a:t>
            </a:r>
            <a:r>
              <a:rPr kumimoji="1" lang="zh-CN" altLang="en-US" sz="3200" i="1" dirty="0">
                <a:solidFill>
                  <a:schemeClr val="accent2"/>
                </a:solidFill>
                <a:latin typeface="Century Schoolbook"/>
                <a:sym typeface="Symbol" pitchFamily="18" charset="2"/>
              </a:rPr>
              <a:t></a:t>
            </a:r>
            <a:r>
              <a:rPr kumimoji="1" lang="en-US" altLang="zh-CN" sz="3200" i="1" baseline="-25000" dirty="0">
                <a:solidFill>
                  <a:schemeClr val="accent2"/>
                </a:solidFill>
                <a:latin typeface="Century Schoolbook"/>
              </a:rPr>
              <a:t>A</a:t>
            </a:r>
            <a:r>
              <a:rPr kumimoji="1" lang="zh-CN" altLang="en-US" sz="3200" b="1" dirty="0">
                <a:solidFill>
                  <a:schemeClr val="accent2"/>
                </a:solidFill>
                <a:latin typeface="Century Schoolbook"/>
              </a:rPr>
              <a:t>和 </a:t>
            </a:r>
            <a:r>
              <a:rPr kumimoji="1" lang="zh-CN" altLang="en-US" sz="3200" i="1" dirty="0">
                <a:solidFill>
                  <a:schemeClr val="accent2"/>
                </a:solidFill>
                <a:latin typeface="Century Schoolbook"/>
                <a:sym typeface="Symbol" pitchFamily="18" charset="2"/>
              </a:rPr>
              <a:t></a:t>
            </a:r>
            <a:r>
              <a:rPr kumimoji="1" lang="en-US" altLang="zh-CN" sz="3200" i="1" baseline="-25000" dirty="0">
                <a:solidFill>
                  <a:schemeClr val="accent2"/>
                </a:solidFill>
                <a:latin typeface="Century Schoolbook"/>
              </a:rPr>
              <a:t>B</a:t>
            </a:r>
            <a:r>
              <a:rPr kumimoji="1" lang="zh-CN" altLang="en-US" sz="3200" b="1" dirty="0">
                <a:solidFill>
                  <a:schemeClr val="accent2"/>
                </a:solidFill>
                <a:latin typeface="Century Schoolbook"/>
              </a:rPr>
              <a:t>，若 </a:t>
            </a:r>
            <a:r>
              <a:rPr kumimoji="1" lang="zh-CN" altLang="en-US" sz="3200" i="1" dirty="0">
                <a:solidFill>
                  <a:schemeClr val="accent2"/>
                </a:solidFill>
                <a:latin typeface="Century Schoolbook"/>
                <a:sym typeface="Symbol" pitchFamily="18" charset="2"/>
              </a:rPr>
              <a:t></a:t>
            </a:r>
            <a:r>
              <a:rPr kumimoji="1" lang="en-US" altLang="zh-CN" sz="3200" i="1" baseline="-25000" dirty="0">
                <a:solidFill>
                  <a:schemeClr val="accent2"/>
                </a:solidFill>
                <a:latin typeface="Century Schoolbook"/>
              </a:rPr>
              <a:t>A</a:t>
            </a:r>
            <a:r>
              <a:rPr kumimoji="1" lang="en-US" altLang="zh-CN" sz="3200" b="1" dirty="0">
                <a:solidFill>
                  <a:schemeClr val="accent2"/>
                </a:solidFill>
                <a:latin typeface="Century Schoolbook"/>
              </a:rPr>
              <a:t>&gt; </a:t>
            </a:r>
            <a:r>
              <a:rPr kumimoji="1" lang="en-US" altLang="zh-CN" sz="3200" i="1" dirty="0">
                <a:solidFill>
                  <a:schemeClr val="accent2"/>
                </a:solidFill>
                <a:latin typeface="Century Schoolbook"/>
                <a:sym typeface="Symbol" pitchFamily="18" charset="2"/>
              </a:rPr>
              <a:t></a:t>
            </a:r>
            <a:r>
              <a:rPr kumimoji="1" lang="en-US" altLang="zh-CN" sz="3200" i="1" baseline="-25000" dirty="0">
                <a:solidFill>
                  <a:schemeClr val="accent2"/>
                </a:solidFill>
                <a:latin typeface="Century Schoolbook"/>
              </a:rPr>
              <a:t>B</a:t>
            </a:r>
            <a:r>
              <a:rPr kumimoji="1" lang="en-US" altLang="zh-CN" sz="3200" b="1" dirty="0">
                <a:solidFill>
                  <a:schemeClr val="accent2"/>
                </a:solidFill>
                <a:latin typeface="Century Schoolbook"/>
              </a:rPr>
              <a:t> </a:t>
            </a:r>
            <a:r>
              <a:rPr kumimoji="1" lang="zh-CN" altLang="en-US" sz="3200" b="1" dirty="0">
                <a:solidFill>
                  <a:schemeClr val="accent2"/>
                </a:solidFill>
                <a:latin typeface="Century Schoolbook"/>
              </a:rPr>
              <a:t>，但两圆盘的质量与厚度相同，如两盘对通过盘心垂直于盘面轴的转动惯量各为 </a:t>
            </a:r>
            <a:r>
              <a:rPr kumimoji="1" lang="en-US" altLang="zh-CN" sz="3200" i="1" dirty="0">
                <a:solidFill>
                  <a:schemeClr val="accent2"/>
                </a:solidFill>
                <a:latin typeface="Century Schoolbook"/>
              </a:rPr>
              <a:t>J</a:t>
            </a:r>
            <a:r>
              <a:rPr kumimoji="1" lang="en-US" altLang="zh-CN" sz="3200" i="1" baseline="-25000" dirty="0">
                <a:solidFill>
                  <a:schemeClr val="accent2"/>
                </a:solidFill>
                <a:latin typeface="Century Schoolbook"/>
              </a:rPr>
              <a:t>A</a:t>
            </a:r>
            <a:r>
              <a:rPr kumimoji="1" lang="zh-CN" altLang="en-US" sz="3200" b="1" dirty="0">
                <a:solidFill>
                  <a:schemeClr val="accent2"/>
                </a:solidFill>
                <a:latin typeface="Century Schoolbook"/>
              </a:rPr>
              <a:t>和 </a:t>
            </a:r>
            <a:r>
              <a:rPr kumimoji="1" lang="en-US" altLang="zh-CN" sz="3200" i="1" dirty="0">
                <a:solidFill>
                  <a:schemeClr val="accent2"/>
                </a:solidFill>
                <a:latin typeface="Century Schoolbook"/>
              </a:rPr>
              <a:t>J</a:t>
            </a:r>
            <a:r>
              <a:rPr kumimoji="1" lang="en-US" altLang="zh-CN" sz="3200" i="1" baseline="-25000" dirty="0">
                <a:solidFill>
                  <a:schemeClr val="accent2"/>
                </a:solidFill>
                <a:latin typeface="Century Schoolbook"/>
              </a:rPr>
              <a:t>B</a:t>
            </a:r>
            <a:r>
              <a:rPr kumimoji="1" lang="zh-CN" altLang="en-US" sz="3200" b="1" dirty="0">
                <a:solidFill>
                  <a:schemeClr val="accent2"/>
                </a:solidFill>
                <a:latin typeface="Century Schoolbook"/>
              </a:rPr>
              <a:t>，则</a:t>
            </a:r>
          </a:p>
        </p:txBody>
      </p:sp>
      <p:sp>
        <p:nvSpPr>
          <p:cNvPr id="235523" name="Text Box 3"/>
          <p:cNvSpPr txBox="1">
            <a:spLocks noChangeArrowheads="1"/>
          </p:cNvSpPr>
          <p:nvPr/>
        </p:nvSpPr>
        <p:spPr bwMode="auto">
          <a:xfrm>
            <a:off x="381000" y="2916238"/>
            <a:ext cx="2440092" cy="584775"/>
          </a:xfrm>
          <a:prstGeom prst="rect">
            <a:avLst/>
          </a:prstGeom>
          <a:noFill/>
          <a:ln w="9525">
            <a:noFill/>
            <a:miter lim="800000"/>
            <a:headEnd/>
            <a:tailEnd/>
          </a:ln>
        </p:spPr>
        <p:txBody>
          <a:bodyPr wrap="none">
            <a:spAutoFit/>
          </a:bodyPr>
          <a:lstStyle/>
          <a:p>
            <a:r>
              <a:rPr kumimoji="1" lang="zh-CN" altLang="en-US" sz="3200">
                <a:latin typeface="Century Schoolbook"/>
              </a:rPr>
              <a:t>（</a:t>
            </a:r>
            <a:r>
              <a:rPr kumimoji="1" lang="en-US" altLang="zh-CN" sz="3200">
                <a:latin typeface="Century Schoolbook"/>
              </a:rPr>
              <a:t>A</a:t>
            </a:r>
            <a:r>
              <a:rPr kumimoji="1" lang="zh-CN" altLang="en-US" sz="3200">
                <a:latin typeface="Century Schoolbook"/>
              </a:rPr>
              <a:t>）</a:t>
            </a:r>
            <a:r>
              <a:rPr kumimoji="1" lang="en-US" altLang="zh-CN" sz="3200" i="1">
                <a:latin typeface="Century Schoolbook"/>
              </a:rPr>
              <a:t>J</a:t>
            </a:r>
            <a:r>
              <a:rPr kumimoji="1" lang="en-US" altLang="zh-CN" sz="3200" i="1" baseline="-25000">
                <a:latin typeface="Century Schoolbook"/>
              </a:rPr>
              <a:t>A</a:t>
            </a:r>
            <a:r>
              <a:rPr kumimoji="1" lang="en-US" altLang="zh-CN" sz="3200" i="1">
                <a:latin typeface="Century Schoolbook"/>
              </a:rPr>
              <a:t>&gt;J</a:t>
            </a:r>
            <a:r>
              <a:rPr kumimoji="1" lang="en-US" altLang="zh-CN" sz="3200" i="1" baseline="-25000">
                <a:latin typeface="Century Schoolbook"/>
              </a:rPr>
              <a:t>B</a:t>
            </a:r>
            <a:endParaRPr kumimoji="1" lang="en-US" altLang="zh-CN" sz="3200" baseline="-25000">
              <a:latin typeface="Century Schoolbook"/>
            </a:endParaRPr>
          </a:p>
        </p:txBody>
      </p:sp>
      <p:sp>
        <p:nvSpPr>
          <p:cNvPr id="235524" name="Text Box 4"/>
          <p:cNvSpPr txBox="1">
            <a:spLocks noChangeArrowheads="1"/>
          </p:cNvSpPr>
          <p:nvPr/>
        </p:nvSpPr>
        <p:spPr bwMode="auto">
          <a:xfrm>
            <a:off x="381000" y="3678238"/>
            <a:ext cx="2440092" cy="584775"/>
          </a:xfrm>
          <a:prstGeom prst="rect">
            <a:avLst/>
          </a:prstGeom>
          <a:noFill/>
          <a:ln w="9525">
            <a:noFill/>
            <a:miter lim="800000"/>
            <a:headEnd/>
            <a:tailEnd/>
          </a:ln>
        </p:spPr>
        <p:txBody>
          <a:bodyPr wrap="none">
            <a:spAutoFit/>
          </a:bodyPr>
          <a:lstStyle/>
          <a:p>
            <a:r>
              <a:rPr kumimoji="1" lang="zh-CN" altLang="en-US" sz="3200">
                <a:latin typeface="Century Schoolbook"/>
              </a:rPr>
              <a:t>（</a:t>
            </a:r>
            <a:r>
              <a:rPr kumimoji="1" lang="en-US" altLang="zh-CN" sz="3200">
                <a:latin typeface="Century Schoolbook"/>
              </a:rPr>
              <a:t>B</a:t>
            </a:r>
            <a:r>
              <a:rPr kumimoji="1" lang="zh-CN" altLang="en-US" sz="3200">
                <a:latin typeface="Century Schoolbook"/>
              </a:rPr>
              <a:t>）</a:t>
            </a:r>
            <a:r>
              <a:rPr kumimoji="1" lang="en-US" altLang="zh-CN" sz="3200" i="1">
                <a:latin typeface="Century Schoolbook"/>
              </a:rPr>
              <a:t>J</a:t>
            </a:r>
            <a:r>
              <a:rPr kumimoji="1" lang="en-US" altLang="zh-CN" sz="3200" i="1" baseline="-25000">
                <a:latin typeface="Century Schoolbook"/>
              </a:rPr>
              <a:t>B</a:t>
            </a:r>
            <a:r>
              <a:rPr kumimoji="1" lang="en-US" altLang="zh-CN" sz="3200" i="1">
                <a:latin typeface="Century Schoolbook"/>
              </a:rPr>
              <a:t>&gt;J</a:t>
            </a:r>
            <a:r>
              <a:rPr kumimoji="1" lang="en-US" altLang="zh-CN" sz="3200" i="1" baseline="-25000">
                <a:latin typeface="Century Schoolbook"/>
              </a:rPr>
              <a:t>A</a:t>
            </a:r>
            <a:endParaRPr kumimoji="1" lang="en-US" altLang="zh-CN" sz="3200" baseline="-25000">
              <a:latin typeface="Century Schoolbook"/>
            </a:endParaRPr>
          </a:p>
        </p:txBody>
      </p:sp>
      <p:sp>
        <p:nvSpPr>
          <p:cNvPr id="235525" name="Text Box 5"/>
          <p:cNvSpPr txBox="1">
            <a:spLocks noChangeArrowheads="1"/>
          </p:cNvSpPr>
          <p:nvPr/>
        </p:nvSpPr>
        <p:spPr bwMode="auto">
          <a:xfrm>
            <a:off x="381000" y="4440238"/>
            <a:ext cx="2440092" cy="584775"/>
          </a:xfrm>
          <a:prstGeom prst="rect">
            <a:avLst/>
          </a:prstGeom>
          <a:noFill/>
          <a:ln w="9525">
            <a:noFill/>
            <a:miter lim="800000"/>
            <a:headEnd/>
            <a:tailEnd/>
          </a:ln>
        </p:spPr>
        <p:txBody>
          <a:bodyPr wrap="none">
            <a:spAutoFit/>
          </a:bodyPr>
          <a:lstStyle/>
          <a:p>
            <a:r>
              <a:rPr kumimoji="1" lang="zh-CN" altLang="en-US" sz="3200" dirty="0">
                <a:latin typeface="Century Schoolbook"/>
              </a:rPr>
              <a:t>（</a:t>
            </a:r>
            <a:r>
              <a:rPr kumimoji="1" lang="en-US" altLang="zh-CN" sz="3200" dirty="0">
                <a:latin typeface="Century Schoolbook"/>
              </a:rPr>
              <a:t>C</a:t>
            </a:r>
            <a:r>
              <a:rPr kumimoji="1" lang="zh-CN" altLang="en-US" sz="3200" dirty="0">
                <a:latin typeface="Century Schoolbook"/>
              </a:rPr>
              <a:t>）</a:t>
            </a:r>
            <a:r>
              <a:rPr kumimoji="1" lang="en-US" altLang="zh-CN" sz="3200" i="1" dirty="0">
                <a:latin typeface="Century Schoolbook"/>
              </a:rPr>
              <a:t>J</a:t>
            </a:r>
            <a:r>
              <a:rPr kumimoji="1" lang="en-US" altLang="zh-CN" sz="3200" i="1" baseline="-25000" dirty="0">
                <a:latin typeface="Century Schoolbook"/>
              </a:rPr>
              <a:t>A</a:t>
            </a:r>
            <a:r>
              <a:rPr kumimoji="1" lang="en-US" altLang="zh-CN" sz="3200" i="1" dirty="0">
                <a:latin typeface="Century Schoolbook"/>
              </a:rPr>
              <a:t>=J</a:t>
            </a:r>
            <a:r>
              <a:rPr kumimoji="1" lang="en-US" altLang="zh-CN" sz="3200" i="1" baseline="-25000" dirty="0">
                <a:latin typeface="Century Schoolbook"/>
              </a:rPr>
              <a:t>B</a:t>
            </a:r>
            <a:endParaRPr kumimoji="1" lang="en-US" altLang="zh-CN" sz="3200" baseline="-25000" dirty="0">
              <a:latin typeface="Century Schoolbook"/>
            </a:endParaRPr>
          </a:p>
        </p:txBody>
      </p:sp>
      <p:sp>
        <p:nvSpPr>
          <p:cNvPr id="235526" name="Text Box 6"/>
          <p:cNvSpPr txBox="1">
            <a:spLocks noChangeArrowheads="1"/>
          </p:cNvSpPr>
          <p:nvPr/>
        </p:nvSpPr>
        <p:spPr bwMode="auto">
          <a:xfrm>
            <a:off x="381000" y="5202238"/>
            <a:ext cx="6333785" cy="584775"/>
          </a:xfrm>
          <a:prstGeom prst="rect">
            <a:avLst/>
          </a:prstGeom>
          <a:noFill/>
          <a:ln w="9525">
            <a:noFill/>
            <a:miter lim="800000"/>
            <a:headEnd/>
            <a:tailEnd/>
          </a:ln>
        </p:spPr>
        <p:txBody>
          <a:bodyPr wrap="none">
            <a:spAutoFit/>
          </a:bodyPr>
          <a:lstStyle/>
          <a:p>
            <a:r>
              <a:rPr kumimoji="1" lang="zh-CN" altLang="en-US" sz="3200" dirty="0">
                <a:latin typeface="Century Schoolbook"/>
              </a:rPr>
              <a:t>（</a:t>
            </a:r>
            <a:r>
              <a:rPr kumimoji="1" lang="en-US" altLang="zh-CN" sz="3200" dirty="0">
                <a:latin typeface="Century Schoolbook"/>
              </a:rPr>
              <a:t>D</a:t>
            </a:r>
            <a:r>
              <a:rPr kumimoji="1" lang="zh-CN" altLang="en-US" sz="3200" dirty="0">
                <a:latin typeface="Century Schoolbook"/>
              </a:rPr>
              <a:t>）</a:t>
            </a:r>
            <a:r>
              <a:rPr kumimoji="1" lang="en-US" altLang="zh-CN" sz="3200" i="1" dirty="0">
                <a:latin typeface="Century Schoolbook"/>
              </a:rPr>
              <a:t>J</a:t>
            </a:r>
            <a:r>
              <a:rPr kumimoji="1" lang="en-US" altLang="zh-CN" sz="3200" i="1" baseline="-25000" dirty="0">
                <a:latin typeface="Century Schoolbook"/>
              </a:rPr>
              <a:t>A</a:t>
            </a:r>
            <a:r>
              <a:rPr kumimoji="1" lang="zh-CN" altLang="en-US" sz="3200" b="1" dirty="0">
                <a:latin typeface="Century Schoolbook"/>
              </a:rPr>
              <a:t>、</a:t>
            </a:r>
            <a:r>
              <a:rPr kumimoji="1" lang="en-US" altLang="zh-CN" sz="3200" i="1" dirty="0">
                <a:latin typeface="Century Schoolbook"/>
              </a:rPr>
              <a:t>J</a:t>
            </a:r>
            <a:r>
              <a:rPr kumimoji="1" lang="en-US" altLang="zh-CN" sz="3200" i="1" baseline="-25000" dirty="0">
                <a:latin typeface="Century Schoolbook"/>
              </a:rPr>
              <a:t>B</a:t>
            </a:r>
            <a:r>
              <a:rPr kumimoji="1" lang="zh-CN" altLang="en-US" sz="3200" b="1" dirty="0">
                <a:latin typeface="Century Schoolbook"/>
              </a:rPr>
              <a:t>哪个大，不能确定。</a:t>
            </a:r>
            <a:endParaRPr kumimoji="1" lang="zh-CN" altLang="en-US" sz="3200" dirty="0">
              <a:latin typeface="Century Schoolbook"/>
            </a:endParaRPr>
          </a:p>
        </p:txBody>
      </p:sp>
      <p:sp>
        <p:nvSpPr>
          <p:cNvPr id="235527" name="Text Box 7"/>
          <p:cNvSpPr txBox="1">
            <a:spLocks noChangeArrowheads="1"/>
          </p:cNvSpPr>
          <p:nvPr/>
        </p:nvSpPr>
        <p:spPr bwMode="auto">
          <a:xfrm>
            <a:off x="7299325" y="5956300"/>
            <a:ext cx="981359" cy="584775"/>
          </a:xfrm>
          <a:prstGeom prst="rect">
            <a:avLst/>
          </a:prstGeom>
          <a:noFill/>
          <a:ln w="19050">
            <a:noFill/>
            <a:miter lim="800000"/>
            <a:headEnd/>
            <a:tailEnd type="none" w="med" len="lg"/>
          </a:ln>
        </p:spPr>
        <p:txBody>
          <a:bodyPr wrap="none">
            <a:spAutoFit/>
          </a:bodyPr>
          <a:lstStyle/>
          <a:p>
            <a:r>
              <a:rPr kumimoji="1" lang="en-US" altLang="zh-CN" sz="3200" dirty="0">
                <a:solidFill>
                  <a:srgbClr val="FF3300"/>
                </a:solidFill>
                <a:latin typeface="Century Schoolbook"/>
              </a:rPr>
              <a:t>[ B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35522"/>
                                        </p:tgtEl>
                                        <p:attrNameLst>
                                          <p:attrName>style.visibility</p:attrName>
                                        </p:attrNameLst>
                                      </p:cBhvr>
                                      <p:to>
                                        <p:strVal val="visible"/>
                                      </p:to>
                                    </p:set>
                                    <p:animEffect transition="in" filter="wipe(left)">
                                      <p:cBhvr>
                                        <p:cTn id="7" dur="75"/>
                                        <p:tgtEl>
                                          <p:spTgt spid="2355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235523"/>
                                        </p:tgtEl>
                                        <p:attrNameLst>
                                          <p:attrName>style.visibility</p:attrName>
                                        </p:attrNameLst>
                                      </p:cBhvr>
                                      <p:to>
                                        <p:strVal val="visible"/>
                                      </p:to>
                                    </p:set>
                                    <p:animEffect transition="in" filter="wipe(left)">
                                      <p:cBhvr>
                                        <p:cTn id="12" dur="75"/>
                                        <p:tgtEl>
                                          <p:spTgt spid="2355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235524"/>
                                        </p:tgtEl>
                                        <p:attrNameLst>
                                          <p:attrName>style.visibility</p:attrName>
                                        </p:attrNameLst>
                                      </p:cBhvr>
                                      <p:to>
                                        <p:strVal val="visible"/>
                                      </p:to>
                                    </p:set>
                                    <p:animEffect transition="in" filter="wipe(left)">
                                      <p:cBhvr>
                                        <p:cTn id="17" dur="75"/>
                                        <p:tgtEl>
                                          <p:spTgt spid="2355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235525"/>
                                        </p:tgtEl>
                                        <p:attrNameLst>
                                          <p:attrName>style.visibility</p:attrName>
                                        </p:attrNameLst>
                                      </p:cBhvr>
                                      <p:to>
                                        <p:strVal val="visible"/>
                                      </p:to>
                                    </p:set>
                                    <p:animEffect transition="in" filter="wipe(left)">
                                      <p:cBhvr>
                                        <p:cTn id="22" dur="75"/>
                                        <p:tgtEl>
                                          <p:spTgt spid="2355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235526"/>
                                        </p:tgtEl>
                                        <p:attrNameLst>
                                          <p:attrName>style.visibility</p:attrName>
                                        </p:attrNameLst>
                                      </p:cBhvr>
                                      <p:to>
                                        <p:strVal val="visible"/>
                                      </p:to>
                                    </p:set>
                                    <p:animEffect transition="in" filter="wipe(left)">
                                      <p:cBhvr>
                                        <p:cTn id="27" dur="75"/>
                                        <p:tgtEl>
                                          <p:spTgt spid="2355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235527"/>
                                        </p:tgtEl>
                                        <p:attrNameLst>
                                          <p:attrName>style.visibility</p:attrName>
                                        </p:attrNameLst>
                                      </p:cBhvr>
                                      <p:to>
                                        <p:strVal val="visible"/>
                                      </p:to>
                                    </p:set>
                                    <p:animEffect transition="in" filter="wipe(left)">
                                      <p:cBhvr>
                                        <p:cTn id="32" dur="75"/>
                                        <p:tgtEl>
                                          <p:spTgt spid="235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2" grpId="0" autoUpdateAnimBg="0"/>
      <p:bldP spid="235523" grpId="0" autoUpdateAnimBg="0"/>
      <p:bldP spid="235524" grpId="0" autoUpdateAnimBg="0"/>
      <p:bldP spid="235525" grpId="0" autoUpdateAnimBg="0"/>
      <p:bldP spid="235526" grpId="0" autoUpdateAnimBg="0"/>
      <p:bldP spid="23552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826" name="Object 2"/>
          <p:cNvGraphicFramePr>
            <a:graphicFrameLocks noChangeAspect="1"/>
          </p:cNvGraphicFramePr>
          <p:nvPr/>
        </p:nvGraphicFramePr>
        <p:xfrm>
          <a:off x="5003800" y="1628775"/>
          <a:ext cx="3462338" cy="735013"/>
        </p:xfrm>
        <a:graphic>
          <a:graphicData uri="http://schemas.openxmlformats.org/presentationml/2006/ole">
            <mc:AlternateContent xmlns:mc="http://schemas.openxmlformats.org/markup-compatibility/2006">
              <mc:Choice xmlns:v="urn:schemas-microsoft-com:vml" Requires="v">
                <p:oleObj spid="_x0000_s205936" name="公式" r:id="rId4" imgW="1130127" imgH="241512" progId="Equation.3">
                  <p:embed/>
                </p:oleObj>
              </mc:Choice>
              <mc:Fallback>
                <p:oleObj name="公式" r:id="rId4" imgW="1130127" imgH="241512"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3800" y="1628775"/>
                        <a:ext cx="3462338"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Lst>
                    </p:spPr>
                  </p:pic>
                </p:oleObj>
              </mc:Fallback>
            </mc:AlternateContent>
          </a:graphicData>
        </a:graphic>
      </p:graphicFrame>
      <p:graphicFrame>
        <p:nvGraphicFramePr>
          <p:cNvPr id="205827" name="Object 3"/>
          <p:cNvGraphicFramePr>
            <a:graphicFrameLocks noChangeAspect="1"/>
          </p:cNvGraphicFramePr>
          <p:nvPr/>
        </p:nvGraphicFramePr>
        <p:xfrm>
          <a:off x="468313" y="4005263"/>
          <a:ext cx="7162800" cy="2106612"/>
        </p:xfrm>
        <a:graphic>
          <a:graphicData uri="http://schemas.openxmlformats.org/presentationml/2006/ole">
            <mc:AlternateContent xmlns:mc="http://schemas.openxmlformats.org/markup-compatibility/2006">
              <mc:Choice xmlns:v="urn:schemas-microsoft-com:vml" Requires="v">
                <p:oleObj spid="_x0000_s205937" name="公式" r:id="rId6" imgW="2450880" imgH="736560" progId="Equation.3">
                  <p:embed/>
                </p:oleObj>
              </mc:Choice>
              <mc:Fallback>
                <p:oleObj name="公式" r:id="rId6" imgW="2450880" imgH="73656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313" y="4005263"/>
                        <a:ext cx="7162800" cy="2106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05856" name="Group 4"/>
          <p:cNvGrpSpPr>
            <a:grpSpLocks/>
          </p:cNvGrpSpPr>
          <p:nvPr/>
        </p:nvGrpSpPr>
        <p:grpSpPr bwMode="auto">
          <a:xfrm>
            <a:off x="468313" y="692150"/>
            <a:ext cx="4343400" cy="2971800"/>
            <a:chOff x="1200" y="768"/>
            <a:chExt cx="2736" cy="1872"/>
          </a:xfrm>
        </p:grpSpPr>
        <p:sp>
          <p:nvSpPr>
            <p:cNvPr id="205857" name="Rectangle 5"/>
            <p:cNvSpPr>
              <a:spLocks noChangeArrowheads="1"/>
            </p:cNvSpPr>
            <p:nvPr/>
          </p:nvSpPr>
          <p:spPr bwMode="auto">
            <a:xfrm>
              <a:off x="1200" y="768"/>
              <a:ext cx="2736" cy="1872"/>
            </a:xfrm>
            <a:prstGeom prst="rect">
              <a:avLst/>
            </a:prstGeom>
            <a:solidFill>
              <a:srgbClr val="FFFFFF"/>
            </a:solidFill>
            <a:ln w="9525">
              <a:solidFill>
                <a:schemeClr val="accent1"/>
              </a:solidFill>
              <a:miter lim="800000"/>
              <a:headEnd/>
              <a:tailEnd/>
            </a:ln>
          </p:spPr>
          <p:txBody>
            <a:bodyPr wrap="none" anchor="ctr"/>
            <a:lstStyle/>
            <a:p>
              <a:endParaRPr lang="zh-CN" altLang="en-US"/>
            </a:p>
          </p:txBody>
        </p:sp>
        <p:grpSp>
          <p:nvGrpSpPr>
            <p:cNvPr id="205858" name="Group 6"/>
            <p:cNvGrpSpPr>
              <a:grpSpLocks/>
            </p:cNvGrpSpPr>
            <p:nvPr/>
          </p:nvGrpSpPr>
          <p:grpSpPr bwMode="auto">
            <a:xfrm>
              <a:off x="1414" y="864"/>
              <a:ext cx="2282" cy="1773"/>
              <a:chOff x="1414" y="864"/>
              <a:chExt cx="2282" cy="1773"/>
            </a:xfrm>
          </p:grpSpPr>
          <p:grpSp>
            <p:nvGrpSpPr>
              <p:cNvPr id="205865" name="Group 7"/>
              <p:cNvGrpSpPr>
                <a:grpSpLocks/>
              </p:cNvGrpSpPr>
              <p:nvPr/>
            </p:nvGrpSpPr>
            <p:grpSpPr bwMode="auto">
              <a:xfrm>
                <a:off x="1680" y="864"/>
                <a:ext cx="2016" cy="1632"/>
                <a:chOff x="1680" y="864"/>
                <a:chExt cx="2016" cy="1632"/>
              </a:xfrm>
            </p:grpSpPr>
            <p:grpSp>
              <p:nvGrpSpPr>
                <p:cNvPr id="205867" name="Group 8"/>
                <p:cNvGrpSpPr>
                  <a:grpSpLocks/>
                </p:cNvGrpSpPr>
                <p:nvPr/>
              </p:nvGrpSpPr>
              <p:grpSpPr bwMode="auto">
                <a:xfrm>
                  <a:off x="1680" y="864"/>
                  <a:ext cx="2016" cy="1536"/>
                  <a:chOff x="1680" y="864"/>
                  <a:chExt cx="2016" cy="1536"/>
                </a:xfrm>
              </p:grpSpPr>
              <p:sp>
                <p:nvSpPr>
                  <p:cNvPr id="205870" name="Line 9"/>
                  <p:cNvSpPr>
                    <a:spLocks noChangeShapeType="1"/>
                  </p:cNvSpPr>
                  <p:nvPr/>
                </p:nvSpPr>
                <p:spPr bwMode="auto">
                  <a:xfrm>
                    <a:off x="2256" y="1824"/>
                    <a:ext cx="144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205871" name="Line 10"/>
                  <p:cNvSpPr>
                    <a:spLocks noChangeShapeType="1"/>
                  </p:cNvSpPr>
                  <p:nvPr/>
                </p:nvSpPr>
                <p:spPr bwMode="auto">
                  <a:xfrm flipV="1">
                    <a:off x="2256" y="864"/>
                    <a:ext cx="0" cy="96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205872" name="Line 11"/>
                  <p:cNvSpPr>
                    <a:spLocks noChangeShapeType="1"/>
                  </p:cNvSpPr>
                  <p:nvPr/>
                </p:nvSpPr>
                <p:spPr bwMode="auto">
                  <a:xfrm flipH="1">
                    <a:off x="1680" y="1824"/>
                    <a:ext cx="576" cy="576"/>
                  </a:xfrm>
                  <a:prstGeom prst="line">
                    <a:avLst/>
                  </a:prstGeom>
                  <a:noFill/>
                  <a:ln w="38100">
                    <a:solidFill>
                      <a:schemeClr val="tx1"/>
                    </a:solidFill>
                    <a:round/>
                    <a:headEnd/>
                    <a:tailEnd type="triangle" w="med" len="med"/>
                  </a:ln>
                </p:spPr>
                <p:txBody>
                  <a:bodyPr wrap="none" anchor="ctr"/>
                  <a:lstStyle/>
                  <a:p>
                    <a:endParaRPr lang="zh-CN" altLang="en-US"/>
                  </a:p>
                </p:txBody>
              </p:sp>
              <p:sp>
                <p:nvSpPr>
                  <p:cNvPr id="205873" name="Line 12"/>
                  <p:cNvSpPr>
                    <a:spLocks noChangeShapeType="1"/>
                  </p:cNvSpPr>
                  <p:nvPr/>
                </p:nvSpPr>
                <p:spPr bwMode="auto">
                  <a:xfrm>
                    <a:off x="2256" y="1824"/>
                    <a:ext cx="336" cy="336"/>
                  </a:xfrm>
                  <a:prstGeom prst="line">
                    <a:avLst/>
                  </a:prstGeom>
                  <a:noFill/>
                  <a:ln w="38100">
                    <a:solidFill>
                      <a:schemeClr val="tx1"/>
                    </a:solidFill>
                    <a:round/>
                    <a:headEnd/>
                    <a:tailEnd type="triangle" w="med" len="med"/>
                  </a:ln>
                </p:spPr>
                <p:txBody>
                  <a:bodyPr wrap="none" anchor="ctr"/>
                  <a:lstStyle/>
                  <a:p>
                    <a:endParaRPr lang="zh-CN" altLang="en-US"/>
                  </a:p>
                </p:txBody>
              </p:sp>
              <p:sp>
                <p:nvSpPr>
                  <p:cNvPr id="205874" name="Line 13"/>
                  <p:cNvSpPr>
                    <a:spLocks noChangeShapeType="1"/>
                  </p:cNvSpPr>
                  <p:nvPr/>
                </p:nvSpPr>
                <p:spPr bwMode="auto">
                  <a:xfrm>
                    <a:off x="2256" y="1824"/>
                    <a:ext cx="0" cy="336"/>
                  </a:xfrm>
                  <a:prstGeom prst="line">
                    <a:avLst/>
                  </a:prstGeom>
                  <a:noFill/>
                  <a:ln w="38100">
                    <a:solidFill>
                      <a:schemeClr val="tx1"/>
                    </a:solidFill>
                    <a:prstDash val="sysDot"/>
                    <a:round/>
                    <a:headEnd/>
                    <a:tailEnd/>
                  </a:ln>
                </p:spPr>
                <p:txBody>
                  <a:bodyPr wrap="none" anchor="ctr"/>
                  <a:lstStyle/>
                  <a:p>
                    <a:endParaRPr lang="zh-CN" altLang="en-US"/>
                  </a:p>
                </p:txBody>
              </p:sp>
              <p:sp>
                <p:nvSpPr>
                  <p:cNvPr id="205875" name="Line 14"/>
                  <p:cNvSpPr>
                    <a:spLocks noChangeShapeType="1"/>
                  </p:cNvSpPr>
                  <p:nvPr/>
                </p:nvSpPr>
                <p:spPr bwMode="auto">
                  <a:xfrm>
                    <a:off x="2256" y="2160"/>
                    <a:ext cx="336" cy="0"/>
                  </a:xfrm>
                  <a:prstGeom prst="line">
                    <a:avLst/>
                  </a:prstGeom>
                  <a:noFill/>
                  <a:ln w="38100">
                    <a:solidFill>
                      <a:schemeClr val="tx1"/>
                    </a:solidFill>
                    <a:prstDash val="sysDot"/>
                    <a:round/>
                    <a:headEnd/>
                    <a:tailEnd/>
                  </a:ln>
                </p:spPr>
                <p:txBody>
                  <a:bodyPr wrap="none" anchor="ctr"/>
                  <a:lstStyle/>
                  <a:p>
                    <a:endParaRPr lang="zh-CN" altLang="en-US"/>
                  </a:p>
                </p:txBody>
              </p:sp>
              <p:sp>
                <p:nvSpPr>
                  <p:cNvPr id="205876" name="Line 15"/>
                  <p:cNvSpPr>
                    <a:spLocks noChangeShapeType="1"/>
                  </p:cNvSpPr>
                  <p:nvPr/>
                </p:nvSpPr>
                <p:spPr bwMode="auto">
                  <a:xfrm>
                    <a:off x="2592" y="2160"/>
                    <a:ext cx="576" cy="0"/>
                  </a:xfrm>
                  <a:prstGeom prst="line">
                    <a:avLst/>
                  </a:prstGeom>
                  <a:noFill/>
                  <a:ln w="38100">
                    <a:solidFill>
                      <a:schemeClr val="accent2"/>
                    </a:solidFill>
                    <a:round/>
                    <a:headEnd/>
                    <a:tailEnd type="triangle" w="med" len="med"/>
                  </a:ln>
                </p:spPr>
                <p:txBody>
                  <a:bodyPr wrap="none" anchor="ctr"/>
                  <a:lstStyle/>
                  <a:p>
                    <a:endParaRPr lang="zh-CN" altLang="en-US"/>
                  </a:p>
                </p:txBody>
              </p:sp>
              <p:sp>
                <p:nvSpPr>
                  <p:cNvPr id="205877" name="Oval 16"/>
                  <p:cNvSpPr>
                    <a:spLocks noChangeArrowheads="1"/>
                  </p:cNvSpPr>
                  <p:nvPr/>
                </p:nvSpPr>
                <p:spPr bwMode="auto">
                  <a:xfrm>
                    <a:off x="2544" y="2112"/>
                    <a:ext cx="96" cy="96"/>
                  </a:xfrm>
                  <a:prstGeom prst="ellipse">
                    <a:avLst/>
                  </a:prstGeom>
                  <a:solidFill>
                    <a:srgbClr val="FF0000"/>
                  </a:solidFill>
                  <a:ln w="38100">
                    <a:solidFill>
                      <a:schemeClr val="tx1"/>
                    </a:solidFill>
                    <a:round/>
                    <a:headEnd/>
                    <a:tailEnd/>
                  </a:ln>
                </p:spPr>
                <p:txBody>
                  <a:bodyPr wrap="none" anchor="ctr"/>
                  <a:lstStyle/>
                  <a:p>
                    <a:endParaRPr lang="zh-CN" altLang="en-US"/>
                  </a:p>
                </p:txBody>
              </p:sp>
            </p:grpSp>
            <p:sp>
              <p:nvSpPr>
                <p:cNvPr id="205868" name="Line 17"/>
                <p:cNvSpPr>
                  <a:spLocks noChangeShapeType="1"/>
                </p:cNvSpPr>
                <p:nvPr/>
              </p:nvSpPr>
              <p:spPr bwMode="auto">
                <a:xfrm>
                  <a:off x="2592" y="2160"/>
                  <a:ext cx="336" cy="336"/>
                </a:xfrm>
                <a:prstGeom prst="line">
                  <a:avLst/>
                </a:prstGeom>
                <a:noFill/>
                <a:ln w="38100">
                  <a:solidFill>
                    <a:schemeClr val="tx1"/>
                  </a:solidFill>
                  <a:prstDash val="sysDot"/>
                  <a:round/>
                  <a:headEnd/>
                  <a:tailEnd/>
                </a:ln>
              </p:spPr>
              <p:txBody>
                <a:bodyPr wrap="none" anchor="ctr"/>
                <a:lstStyle/>
                <a:p>
                  <a:endParaRPr lang="zh-CN" altLang="en-US"/>
                </a:p>
              </p:txBody>
            </p:sp>
            <p:sp>
              <p:nvSpPr>
                <p:cNvPr id="205869" name="Line 18"/>
                <p:cNvSpPr>
                  <a:spLocks noChangeShapeType="1"/>
                </p:cNvSpPr>
                <p:nvPr/>
              </p:nvSpPr>
              <p:spPr bwMode="auto">
                <a:xfrm flipH="1">
                  <a:off x="2880" y="2160"/>
                  <a:ext cx="288" cy="288"/>
                </a:xfrm>
                <a:prstGeom prst="line">
                  <a:avLst/>
                </a:prstGeom>
                <a:noFill/>
                <a:ln w="38100">
                  <a:solidFill>
                    <a:schemeClr val="tx1"/>
                  </a:solidFill>
                  <a:prstDash val="sysDot"/>
                  <a:round/>
                  <a:headEnd/>
                  <a:tailEnd/>
                </a:ln>
              </p:spPr>
              <p:txBody>
                <a:bodyPr wrap="none" anchor="ctr"/>
                <a:lstStyle/>
                <a:p>
                  <a:endParaRPr lang="zh-CN" altLang="en-US"/>
                </a:p>
              </p:txBody>
            </p:sp>
          </p:grpSp>
          <p:sp>
            <p:nvSpPr>
              <p:cNvPr id="205866" name="Text Box 19"/>
              <p:cNvSpPr txBox="1">
                <a:spLocks noChangeArrowheads="1"/>
              </p:cNvSpPr>
              <p:nvPr/>
            </p:nvSpPr>
            <p:spPr bwMode="auto">
              <a:xfrm>
                <a:off x="1414" y="2310"/>
                <a:ext cx="228" cy="327"/>
              </a:xfrm>
              <a:prstGeom prst="rect">
                <a:avLst/>
              </a:prstGeom>
              <a:noFill/>
              <a:ln w="9525">
                <a:noFill/>
                <a:miter lim="800000"/>
                <a:headEnd/>
                <a:tailEnd/>
              </a:ln>
            </p:spPr>
            <p:txBody>
              <a:bodyPr wrap="none">
                <a:spAutoFit/>
              </a:bodyPr>
              <a:lstStyle/>
              <a:p>
                <a:r>
                  <a:rPr kumimoji="1" lang="en-US" altLang="zh-CN" sz="2800" b="1" i="1">
                    <a:latin typeface="Times New Roman" pitchFamily="18" charset="0"/>
                    <a:ea typeface="楷体_GB2312"/>
                    <a:cs typeface="楷体_GB2312"/>
                  </a:rPr>
                  <a:t>x</a:t>
                </a:r>
              </a:p>
            </p:txBody>
          </p:sp>
        </p:grpSp>
        <p:sp>
          <p:nvSpPr>
            <p:cNvPr id="205859" name="Text Box 20"/>
            <p:cNvSpPr txBox="1">
              <a:spLocks noChangeArrowheads="1"/>
            </p:cNvSpPr>
            <p:nvPr/>
          </p:nvSpPr>
          <p:spPr bwMode="auto">
            <a:xfrm>
              <a:off x="3708" y="1728"/>
              <a:ext cx="215" cy="327"/>
            </a:xfrm>
            <a:prstGeom prst="rect">
              <a:avLst/>
            </a:prstGeom>
            <a:noFill/>
            <a:ln w="9525">
              <a:noFill/>
              <a:miter lim="800000"/>
              <a:headEnd/>
              <a:tailEnd/>
            </a:ln>
          </p:spPr>
          <p:txBody>
            <a:bodyPr wrap="none">
              <a:spAutoFit/>
            </a:bodyPr>
            <a:lstStyle/>
            <a:p>
              <a:r>
                <a:rPr kumimoji="1" lang="en-US" altLang="zh-CN" sz="2800" b="1" i="1">
                  <a:latin typeface="Times New Roman" pitchFamily="18" charset="0"/>
                  <a:ea typeface="楷体_GB2312"/>
                  <a:cs typeface="楷体_GB2312"/>
                </a:rPr>
                <a:t>y</a:t>
              </a:r>
            </a:p>
          </p:txBody>
        </p:sp>
        <p:sp>
          <p:nvSpPr>
            <p:cNvPr id="205860" name="Text Box 21"/>
            <p:cNvSpPr txBox="1">
              <a:spLocks noChangeArrowheads="1"/>
            </p:cNvSpPr>
            <p:nvPr/>
          </p:nvSpPr>
          <p:spPr bwMode="auto">
            <a:xfrm>
              <a:off x="1968" y="768"/>
              <a:ext cx="203" cy="327"/>
            </a:xfrm>
            <a:prstGeom prst="rect">
              <a:avLst/>
            </a:prstGeom>
            <a:noFill/>
            <a:ln w="9525">
              <a:noFill/>
              <a:miter lim="800000"/>
              <a:headEnd/>
              <a:tailEnd/>
            </a:ln>
          </p:spPr>
          <p:txBody>
            <a:bodyPr wrap="none">
              <a:spAutoFit/>
            </a:bodyPr>
            <a:lstStyle/>
            <a:p>
              <a:r>
                <a:rPr kumimoji="1" lang="en-US" altLang="zh-CN" sz="2800" b="1" i="1">
                  <a:latin typeface="Times New Roman" pitchFamily="18" charset="0"/>
                  <a:ea typeface="楷体_GB2312"/>
                  <a:cs typeface="楷体_GB2312"/>
                </a:rPr>
                <a:t>z</a:t>
              </a:r>
            </a:p>
          </p:txBody>
        </p:sp>
        <p:sp>
          <p:nvSpPr>
            <p:cNvPr id="205861" name="Text Box 22"/>
            <p:cNvSpPr txBox="1">
              <a:spLocks noChangeArrowheads="1"/>
            </p:cNvSpPr>
            <p:nvPr/>
          </p:nvSpPr>
          <p:spPr bwMode="auto">
            <a:xfrm>
              <a:off x="2374" y="2166"/>
              <a:ext cx="290" cy="327"/>
            </a:xfrm>
            <a:prstGeom prst="rect">
              <a:avLst/>
            </a:prstGeom>
            <a:noFill/>
            <a:ln w="9525">
              <a:noFill/>
              <a:miter lim="800000"/>
              <a:headEnd/>
              <a:tailEnd/>
            </a:ln>
          </p:spPr>
          <p:txBody>
            <a:bodyPr wrap="none">
              <a:spAutoFit/>
            </a:bodyPr>
            <a:lstStyle/>
            <a:p>
              <a:r>
                <a:rPr kumimoji="1" lang="en-US" altLang="zh-CN" sz="2800" b="1" i="1">
                  <a:latin typeface="Times New Roman" pitchFamily="18" charset="0"/>
                  <a:ea typeface="楷体_GB2312"/>
                  <a:cs typeface="楷体_GB2312"/>
                </a:rPr>
                <a:t>m</a:t>
              </a:r>
            </a:p>
          </p:txBody>
        </p:sp>
        <p:sp>
          <p:nvSpPr>
            <p:cNvPr id="205862" name="Freeform 23"/>
            <p:cNvSpPr>
              <a:spLocks/>
            </p:cNvSpPr>
            <p:nvPr/>
          </p:nvSpPr>
          <p:spPr bwMode="auto">
            <a:xfrm>
              <a:off x="2669" y="2162"/>
              <a:ext cx="92" cy="89"/>
            </a:xfrm>
            <a:custGeom>
              <a:avLst/>
              <a:gdLst>
                <a:gd name="T0" fmla="*/ 66 w 92"/>
                <a:gd name="T1" fmla="*/ 0 h 89"/>
                <a:gd name="T2" fmla="*/ 66 w 92"/>
                <a:gd name="T3" fmla="*/ 67 h 89"/>
                <a:gd name="T4" fmla="*/ 0 w 92"/>
                <a:gd name="T5" fmla="*/ 89 h 89"/>
                <a:gd name="T6" fmla="*/ 0 60000 65536"/>
                <a:gd name="T7" fmla="*/ 0 60000 65536"/>
                <a:gd name="T8" fmla="*/ 0 60000 65536"/>
                <a:gd name="T9" fmla="*/ 0 w 92"/>
                <a:gd name="T10" fmla="*/ 0 h 89"/>
                <a:gd name="T11" fmla="*/ 92 w 92"/>
                <a:gd name="T12" fmla="*/ 89 h 89"/>
              </a:gdLst>
              <a:ahLst/>
              <a:cxnLst>
                <a:cxn ang="T6">
                  <a:pos x="T0" y="T1"/>
                </a:cxn>
                <a:cxn ang="T7">
                  <a:pos x="T2" y="T3"/>
                </a:cxn>
                <a:cxn ang="T8">
                  <a:pos x="T4" y="T5"/>
                </a:cxn>
              </a:cxnLst>
              <a:rect l="T9" t="T10" r="T11" b="T12"/>
              <a:pathLst>
                <a:path w="92" h="89">
                  <a:moveTo>
                    <a:pt x="66" y="0"/>
                  </a:moveTo>
                  <a:cubicBezTo>
                    <a:pt x="73" y="18"/>
                    <a:pt x="92" y="49"/>
                    <a:pt x="66" y="67"/>
                  </a:cubicBezTo>
                  <a:cubicBezTo>
                    <a:pt x="47" y="81"/>
                    <a:pt x="0" y="89"/>
                    <a:pt x="0" y="89"/>
                  </a:cubicBezTo>
                </a:path>
              </a:pathLst>
            </a:custGeom>
            <a:noFill/>
            <a:ln w="9525" cap="flat" cmpd="sng">
              <a:solidFill>
                <a:schemeClr val="tx1"/>
              </a:solidFill>
              <a:prstDash val="solid"/>
              <a:round/>
              <a:headEnd/>
              <a:tailEnd/>
            </a:ln>
          </p:spPr>
          <p:txBody>
            <a:bodyPr wrap="none" anchor="ctr"/>
            <a:lstStyle/>
            <a:p>
              <a:endParaRPr lang="zh-CN" altLang="en-US"/>
            </a:p>
          </p:txBody>
        </p:sp>
        <p:graphicFrame>
          <p:nvGraphicFramePr>
            <p:cNvPr id="205848" name="Object 24"/>
            <p:cNvGraphicFramePr>
              <a:graphicFrameLocks noChangeAspect="1"/>
            </p:cNvGraphicFramePr>
            <p:nvPr/>
          </p:nvGraphicFramePr>
          <p:xfrm>
            <a:off x="2806" y="2166"/>
            <a:ext cx="171" cy="240"/>
          </p:xfrm>
          <a:graphic>
            <a:graphicData uri="http://schemas.openxmlformats.org/presentationml/2006/ole">
              <mc:AlternateContent xmlns:mc="http://schemas.openxmlformats.org/markup-compatibility/2006">
                <mc:Choice xmlns:v="urn:schemas-microsoft-com:vml" Requires="v">
                  <p:oleObj spid="_x0000_s205938" name="公式" r:id="rId8" imgW="127042" imgH="177732" progId="Equation.3">
                    <p:embed/>
                  </p:oleObj>
                </mc:Choice>
                <mc:Fallback>
                  <p:oleObj name="公式" r:id="rId8" imgW="127042" imgH="177732" progId="Equation.3">
                    <p:embed/>
                    <p:pic>
                      <p:nvPicPr>
                        <p:cNvPr id="0" name="Picture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06" y="2166"/>
                          <a:ext cx="171"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849" name="Object 25"/>
            <p:cNvGraphicFramePr>
              <a:graphicFrameLocks noChangeAspect="1"/>
            </p:cNvGraphicFramePr>
            <p:nvPr/>
          </p:nvGraphicFramePr>
          <p:xfrm>
            <a:off x="2400" y="1788"/>
            <a:ext cx="336" cy="280"/>
          </p:xfrm>
          <a:graphic>
            <a:graphicData uri="http://schemas.openxmlformats.org/presentationml/2006/ole">
              <mc:AlternateContent xmlns:mc="http://schemas.openxmlformats.org/markup-compatibility/2006">
                <mc:Choice xmlns:v="urn:schemas-microsoft-com:vml" Requires="v">
                  <p:oleObj spid="_x0000_s205939" name="公式" r:id="rId10" imgW="126720" imgH="164880" progId="Equation.3">
                    <p:embed/>
                  </p:oleObj>
                </mc:Choice>
                <mc:Fallback>
                  <p:oleObj name="公式" r:id="rId10" imgW="126720" imgH="164880" progId="Equation.3">
                    <p:embed/>
                    <p:pic>
                      <p:nvPicPr>
                        <p:cNvPr id="0" name="Picture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00" y="1788"/>
                          <a:ext cx="336" cy="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850" name="Object 26"/>
            <p:cNvGraphicFramePr>
              <a:graphicFrameLocks noChangeAspect="1"/>
            </p:cNvGraphicFramePr>
            <p:nvPr/>
          </p:nvGraphicFramePr>
          <p:xfrm>
            <a:off x="3238" y="1974"/>
            <a:ext cx="287" cy="384"/>
          </p:xfrm>
          <a:graphic>
            <a:graphicData uri="http://schemas.openxmlformats.org/presentationml/2006/ole">
              <mc:AlternateContent xmlns:mc="http://schemas.openxmlformats.org/markup-compatibility/2006">
                <mc:Choice xmlns:v="urn:schemas-microsoft-com:vml" Requires="v">
                  <p:oleObj spid="_x0000_s205940" name="公式" r:id="rId12" imgW="152280" imgH="203040" progId="Equation.3">
                    <p:embed/>
                  </p:oleObj>
                </mc:Choice>
                <mc:Fallback>
                  <p:oleObj name="公式" r:id="rId12" imgW="152280" imgH="203040" progId="Equation.3">
                    <p:embed/>
                    <p:pic>
                      <p:nvPicPr>
                        <p:cNvPr id="0" name="Picture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38" y="1974"/>
                          <a:ext cx="287"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863" name="Text Box 27"/>
            <p:cNvSpPr txBox="1">
              <a:spLocks noChangeArrowheads="1"/>
            </p:cNvSpPr>
            <p:nvPr/>
          </p:nvSpPr>
          <p:spPr bwMode="auto">
            <a:xfrm>
              <a:off x="2076" y="1584"/>
              <a:ext cx="228" cy="327"/>
            </a:xfrm>
            <a:prstGeom prst="rect">
              <a:avLst/>
            </a:prstGeom>
            <a:noFill/>
            <a:ln w="9525">
              <a:noFill/>
              <a:miter lim="800000"/>
              <a:headEnd/>
              <a:tailEnd/>
            </a:ln>
          </p:spPr>
          <p:txBody>
            <a:bodyPr wrap="none">
              <a:spAutoFit/>
            </a:bodyPr>
            <a:lstStyle/>
            <a:p>
              <a:r>
                <a:rPr kumimoji="1" lang="en-US" altLang="zh-CN" sz="2800" b="1">
                  <a:latin typeface="Times New Roman" pitchFamily="18" charset="0"/>
                  <a:ea typeface="楷体_GB2312"/>
                  <a:cs typeface="楷体_GB2312"/>
                </a:rPr>
                <a:t>o</a:t>
              </a:r>
            </a:p>
          </p:txBody>
        </p:sp>
        <p:graphicFrame>
          <p:nvGraphicFramePr>
            <p:cNvPr id="205852" name="Object 28"/>
            <p:cNvGraphicFramePr>
              <a:graphicFrameLocks noChangeAspect="1"/>
            </p:cNvGraphicFramePr>
            <p:nvPr/>
          </p:nvGraphicFramePr>
          <p:xfrm>
            <a:off x="2016" y="1968"/>
            <a:ext cx="256" cy="336"/>
          </p:xfrm>
          <a:graphic>
            <a:graphicData uri="http://schemas.openxmlformats.org/presentationml/2006/ole">
              <mc:AlternateContent xmlns:mc="http://schemas.openxmlformats.org/markup-compatibility/2006">
                <mc:Choice xmlns:v="urn:schemas-microsoft-com:vml" Requires="v">
                  <p:oleObj spid="_x0000_s205941" name="公式" r:id="rId14" imgW="164880" imgH="215640" progId="Equation.3">
                    <p:embed/>
                  </p:oleObj>
                </mc:Choice>
                <mc:Fallback>
                  <p:oleObj name="公式" r:id="rId14" imgW="164880" imgH="215640" progId="Equation.3">
                    <p:embed/>
                    <p:pic>
                      <p:nvPicPr>
                        <p:cNvPr id="0" name="Picture 2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16" y="1968"/>
                          <a:ext cx="256"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864" name="Line 29"/>
            <p:cNvSpPr>
              <a:spLocks noChangeShapeType="1"/>
            </p:cNvSpPr>
            <p:nvPr/>
          </p:nvSpPr>
          <p:spPr bwMode="auto">
            <a:xfrm flipV="1">
              <a:off x="2592" y="1104"/>
              <a:ext cx="0" cy="1056"/>
            </a:xfrm>
            <a:prstGeom prst="line">
              <a:avLst/>
            </a:prstGeom>
            <a:noFill/>
            <a:ln w="38100">
              <a:solidFill>
                <a:srgbClr val="FF0000"/>
              </a:solidFill>
              <a:round/>
              <a:headEnd/>
              <a:tailEnd type="triangle" w="med" len="med"/>
            </a:ln>
          </p:spPr>
          <p:txBody>
            <a:bodyPr wrap="none" anchor="ctr"/>
            <a:lstStyle/>
            <a:p>
              <a:endParaRPr lang="zh-CN" altLang="en-US"/>
            </a:p>
          </p:txBody>
        </p:sp>
        <p:graphicFrame>
          <p:nvGraphicFramePr>
            <p:cNvPr id="205854" name="Object 30"/>
            <p:cNvGraphicFramePr>
              <a:graphicFrameLocks noChangeAspect="1"/>
            </p:cNvGraphicFramePr>
            <p:nvPr/>
          </p:nvGraphicFramePr>
          <p:xfrm>
            <a:off x="2688" y="960"/>
            <a:ext cx="200" cy="288"/>
          </p:xfrm>
          <a:graphic>
            <a:graphicData uri="http://schemas.openxmlformats.org/presentationml/2006/ole">
              <mc:AlternateContent xmlns:mc="http://schemas.openxmlformats.org/markup-compatibility/2006">
                <mc:Choice xmlns:v="urn:schemas-microsoft-com:vml" Requires="v">
                  <p:oleObj spid="_x0000_s205942" name="公式" r:id="rId16" imgW="139680" imgH="203040" progId="Equation.3">
                    <p:embed/>
                  </p:oleObj>
                </mc:Choice>
                <mc:Fallback>
                  <p:oleObj name="公式" r:id="rId16" imgW="139680" imgH="203040" progId="Equation.3">
                    <p:embed/>
                    <p:pic>
                      <p:nvPicPr>
                        <p:cNvPr id="0" name="Picture 3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88" y="960"/>
                          <a:ext cx="200"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855" name="Object 31"/>
            <p:cNvGraphicFramePr>
              <a:graphicFrameLocks noChangeAspect="1"/>
            </p:cNvGraphicFramePr>
            <p:nvPr/>
          </p:nvGraphicFramePr>
          <p:xfrm>
            <a:off x="3024" y="2208"/>
            <a:ext cx="315" cy="336"/>
          </p:xfrm>
          <a:graphic>
            <a:graphicData uri="http://schemas.openxmlformats.org/presentationml/2006/ole">
              <mc:AlternateContent xmlns:mc="http://schemas.openxmlformats.org/markup-compatibility/2006">
                <mc:Choice xmlns:v="urn:schemas-microsoft-com:vml" Requires="v">
                  <p:oleObj spid="_x0000_s205943" name="公式" r:id="rId18" imgW="203040" imgH="215640" progId="Equation.3">
                    <p:embed/>
                  </p:oleObj>
                </mc:Choice>
                <mc:Fallback>
                  <p:oleObj name="公式" r:id="rId18" imgW="203040" imgH="215640" progId="Equation.3">
                    <p:embed/>
                    <p:pic>
                      <p:nvPicPr>
                        <p:cNvPr id="0" name="Picture 3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24" y="2208"/>
                          <a:ext cx="315"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6850" name="Object 2"/>
          <p:cNvGraphicFramePr>
            <a:graphicFrameLocks noChangeAspect="1"/>
          </p:cNvGraphicFramePr>
          <p:nvPr/>
        </p:nvGraphicFramePr>
        <p:xfrm>
          <a:off x="250825" y="692150"/>
          <a:ext cx="3889375" cy="1985963"/>
        </p:xfrm>
        <a:graphic>
          <a:graphicData uri="http://schemas.openxmlformats.org/presentationml/2006/ole">
            <mc:AlternateContent xmlns:mc="http://schemas.openxmlformats.org/markup-compatibility/2006">
              <mc:Choice xmlns:v="urn:schemas-microsoft-com:vml" Requires="v">
                <p:oleObj spid="_x0000_s206975" name="公式" r:id="rId4" imgW="1396711" imgH="711208" progId="Equation.3">
                  <p:embed/>
                </p:oleObj>
              </mc:Choice>
              <mc:Fallback>
                <p:oleObj name="公式" r:id="rId4" imgW="1396711" imgH="711208"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692150"/>
                        <a:ext cx="3889375" cy="198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851" name="Text Box 3"/>
          <p:cNvSpPr txBox="1">
            <a:spLocks noChangeArrowheads="1"/>
          </p:cNvSpPr>
          <p:nvPr/>
        </p:nvSpPr>
        <p:spPr bwMode="auto">
          <a:xfrm>
            <a:off x="166688" y="4076700"/>
            <a:ext cx="8221662" cy="1092200"/>
          </a:xfrm>
          <a:prstGeom prst="rect">
            <a:avLst/>
          </a:prstGeom>
          <a:noFill/>
          <a:ln w="9525">
            <a:noFill/>
            <a:miter lim="800000"/>
            <a:headEnd/>
            <a:tailEnd/>
          </a:ln>
        </p:spPr>
        <p:txBody>
          <a:bodyPr>
            <a:spAutoFit/>
          </a:bodyPr>
          <a:lstStyle/>
          <a:p>
            <a:pPr>
              <a:spcBef>
                <a:spcPct val="20000"/>
              </a:spcBef>
            </a:pPr>
            <a:r>
              <a:rPr kumimoji="1" lang="en-US" altLang="zh-CN" sz="3200" b="1">
                <a:solidFill>
                  <a:srgbClr val="FF0000"/>
                </a:solidFill>
                <a:latin typeface="Times New Roman" pitchFamily="18" charset="0"/>
              </a:rPr>
              <a:t>* </a:t>
            </a:r>
            <a:r>
              <a:rPr kumimoji="1" lang="zh-CN" altLang="en-US" sz="2800" b="1">
                <a:solidFill>
                  <a:schemeClr val="accent2"/>
                </a:solidFill>
                <a:latin typeface="Times New Roman" pitchFamily="18" charset="0"/>
              </a:rPr>
              <a:t>质点对某参考点的角动量反映质点绕该参考点旋</a:t>
            </a:r>
          </a:p>
          <a:p>
            <a:pPr>
              <a:spcBef>
                <a:spcPct val="20000"/>
              </a:spcBef>
            </a:pPr>
            <a:r>
              <a:rPr kumimoji="1" lang="zh-CN" altLang="en-US" sz="2800" b="1">
                <a:solidFill>
                  <a:schemeClr val="accent2"/>
                </a:solidFill>
                <a:latin typeface="Times New Roman" pitchFamily="18" charset="0"/>
              </a:rPr>
              <a:t>   转运动的强弱。</a:t>
            </a:r>
          </a:p>
        </p:txBody>
      </p:sp>
      <p:grpSp>
        <p:nvGrpSpPr>
          <p:cNvPr id="206876" name="Group 4"/>
          <p:cNvGrpSpPr>
            <a:grpSpLocks/>
          </p:cNvGrpSpPr>
          <p:nvPr/>
        </p:nvGrpSpPr>
        <p:grpSpPr bwMode="auto">
          <a:xfrm>
            <a:off x="4932363" y="765175"/>
            <a:ext cx="3505200" cy="2057400"/>
            <a:chOff x="3024" y="144"/>
            <a:chExt cx="2572" cy="1344"/>
          </a:xfrm>
        </p:grpSpPr>
        <p:sp>
          <p:nvSpPr>
            <p:cNvPr id="206879" name="Rectangle 5"/>
            <p:cNvSpPr>
              <a:spLocks noChangeArrowheads="1"/>
            </p:cNvSpPr>
            <p:nvPr/>
          </p:nvSpPr>
          <p:spPr bwMode="auto">
            <a:xfrm>
              <a:off x="3024" y="144"/>
              <a:ext cx="2544" cy="1344"/>
            </a:xfrm>
            <a:prstGeom prst="rect">
              <a:avLst/>
            </a:prstGeom>
            <a:solidFill>
              <a:srgbClr val="FFFFFF"/>
            </a:solidFill>
            <a:ln w="38100">
              <a:solidFill>
                <a:schemeClr val="accent1"/>
              </a:solidFill>
              <a:miter lim="800000"/>
              <a:headEnd/>
              <a:tailEnd/>
            </a:ln>
          </p:spPr>
          <p:txBody>
            <a:bodyPr wrap="none" anchor="ctr"/>
            <a:lstStyle/>
            <a:p>
              <a:endParaRPr lang="zh-CN" altLang="en-US"/>
            </a:p>
          </p:txBody>
        </p:sp>
        <p:grpSp>
          <p:nvGrpSpPr>
            <p:cNvPr id="206880" name="Group 6"/>
            <p:cNvGrpSpPr>
              <a:grpSpLocks/>
            </p:cNvGrpSpPr>
            <p:nvPr/>
          </p:nvGrpSpPr>
          <p:grpSpPr bwMode="auto">
            <a:xfrm>
              <a:off x="3120" y="288"/>
              <a:ext cx="2476" cy="1100"/>
              <a:chOff x="3120" y="288"/>
              <a:chExt cx="2476" cy="1100"/>
            </a:xfrm>
          </p:grpSpPr>
          <p:grpSp>
            <p:nvGrpSpPr>
              <p:cNvPr id="206881" name="Group 7"/>
              <p:cNvGrpSpPr>
                <a:grpSpLocks/>
              </p:cNvGrpSpPr>
              <p:nvPr/>
            </p:nvGrpSpPr>
            <p:grpSpPr bwMode="auto">
              <a:xfrm>
                <a:off x="3552" y="672"/>
                <a:ext cx="1776" cy="528"/>
                <a:chOff x="3552" y="672"/>
                <a:chExt cx="1776" cy="528"/>
              </a:xfrm>
            </p:grpSpPr>
            <p:sp>
              <p:nvSpPr>
                <p:cNvPr id="206886" name="Line 8"/>
                <p:cNvSpPr>
                  <a:spLocks noChangeShapeType="1"/>
                </p:cNvSpPr>
                <p:nvPr/>
              </p:nvSpPr>
              <p:spPr bwMode="auto">
                <a:xfrm>
                  <a:off x="3552" y="672"/>
                  <a:ext cx="1152" cy="0"/>
                </a:xfrm>
                <a:prstGeom prst="line">
                  <a:avLst/>
                </a:prstGeom>
                <a:noFill/>
                <a:ln w="38100">
                  <a:solidFill>
                    <a:schemeClr val="accent2"/>
                  </a:solidFill>
                  <a:round/>
                  <a:headEnd/>
                  <a:tailEnd type="triangle" w="med" len="med"/>
                </a:ln>
              </p:spPr>
              <p:txBody>
                <a:bodyPr wrap="none" anchor="ctr"/>
                <a:lstStyle/>
                <a:p>
                  <a:endParaRPr lang="zh-CN" altLang="en-US"/>
                </a:p>
              </p:txBody>
            </p:sp>
            <p:sp>
              <p:nvSpPr>
                <p:cNvPr id="206887" name="Line 9"/>
                <p:cNvSpPr>
                  <a:spLocks noChangeShapeType="1"/>
                </p:cNvSpPr>
                <p:nvPr/>
              </p:nvSpPr>
              <p:spPr bwMode="auto">
                <a:xfrm>
                  <a:off x="4704" y="672"/>
                  <a:ext cx="624" cy="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206888" name="Line 10"/>
                <p:cNvSpPr>
                  <a:spLocks noChangeShapeType="1"/>
                </p:cNvSpPr>
                <p:nvPr/>
              </p:nvSpPr>
              <p:spPr bwMode="auto">
                <a:xfrm flipV="1">
                  <a:off x="3792" y="720"/>
                  <a:ext cx="816" cy="480"/>
                </a:xfrm>
                <a:prstGeom prst="line">
                  <a:avLst/>
                </a:prstGeom>
                <a:noFill/>
                <a:ln w="38100">
                  <a:solidFill>
                    <a:schemeClr val="accent2"/>
                  </a:solidFill>
                  <a:round/>
                  <a:headEnd/>
                  <a:tailEnd type="triangle" w="med" len="med"/>
                </a:ln>
              </p:spPr>
              <p:txBody>
                <a:bodyPr wrap="none" anchor="ctr"/>
                <a:lstStyle/>
                <a:p>
                  <a:endParaRPr lang="zh-CN" altLang="en-US"/>
                </a:p>
              </p:txBody>
            </p:sp>
          </p:grpSp>
          <p:grpSp>
            <p:nvGrpSpPr>
              <p:cNvPr id="206882" name="Group 11"/>
              <p:cNvGrpSpPr>
                <a:grpSpLocks/>
              </p:cNvGrpSpPr>
              <p:nvPr/>
            </p:nvGrpSpPr>
            <p:grpSpPr bwMode="auto">
              <a:xfrm>
                <a:off x="3120" y="288"/>
                <a:ext cx="2476" cy="1100"/>
                <a:chOff x="3120" y="288"/>
                <a:chExt cx="2476" cy="1100"/>
              </a:xfrm>
            </p:grpSpPr>
            <p:sp>
              <p:nvSpPr>
                <p:cNvPr id="206883" name="Line 12"/>
                <p:cNvSpPr>
                  <a:spLocks noChangeShapeType="1"/>
                </p:cNvSpPr>
                <p:nvPr/>
              </p:nvSpPr>
              <p:spPr bwMode="auto">
                <a:xfrm>
                  <a:off x="3120" y="672"/>
                  <a:ext cx="2352" cy="0"/>
                </a:xfrm>
                <a:prstGeom prst="line">
                  <a:avLst/>
                </a:prstGeom>
                <a:noFill/>
                <a:ln w="38100">
                  <a:solidFill>
                    <a:srgbClr val="000000"/>
                  </a:solidFill>
                  <a:prstDash val="sysDot"/>
                  <a:round/>
                  <a:headEnd/>
                  <a:tailEnd/>
                </a:ln>
              </p:spPr>
              <p:txBody>
                <a:bodyPr wrap="none" anchor="ctr"/>
                <a:lstStyle/>
                <a:p>
                  <a:endParaRPr lang="zh-CN" altLang="en-US"/>
                </a:p>
              </p:txBody>
            </p:sp>
            <p:sp>
              <p:nvSpPr>
                <p:cNvPr id="206884" name="Line 13"/>
                <p:cNvSpPr>
                  <a:spLocks noChangeShapeType="1"/>
                </p:cNvSpPr>
                <p:nvPr/>
              </p:nvSpPr>
              <p:spPr bwMode="auto">
                <a:xfrm flipV="1">
                  <a:off x="4656" y="288"/>
                  <a:ext cx="672" cy="384"/>
                </a:xfrm>
                <a:prstGeom prst="line">
                  <a:avLst/>
                </a:prstGeom>
                <a:noFill/>
                <a:ln w="38100">
                  <a:solidFill>
                    <a:srgbClr val="000000"/>
                  </a:solidFill>
                  <a:prstDash val="sysDot"/>
                  <a:round/>
                  <a:headEnd/>
                  <a:tailEnd/>
                </a:ln>
              </p:spPr>
              <p:txBody>
                <a:bodyPr wrap="none" anchor="ctr"/>
                <a:lstStyle/>
                <a:p>
                  <a:endParaRPr lang="zh-CN" altLang="en-US"/>
                </a:p>
              </p:txBody>
            </p:sp>
            <p:graphicFrame>
              <p:nvGraphicFramePr>
                <p:cNvPr id="206862" name="Object 14"/>
                <p:cNvGraphicFramePr>
                  <a:graphicFrameLocks noChangeAspect="1"/>
                </p:cNvGraphicFramePr>
                <p:nvPr/>
              </p:nvGraphicFramePr>
              <p:xfrm>
                <a:off x="3504" y="1104"/>
                <a:ext cx="255" cy="284"/>
              </p:xfrm>
              <a:graphic>
                <a:graphicData uri="http://schemas.openxmlformats.org/presentationml/2006/ole">
                  <mc:AlternateContent xmlns:mc="http://schemas.openxmlformats.org/markup-compatibility/2006">
                    <mc:Choice xmlns:v="urn:schemas-microsoft-com:vml" Requires="v">
                      <p:oleObj spid="_x0000_s206976" name="公式" r:id="rId6" imgW="126720" imgH="139680" progId="Equation.3">
                        <p:embed/>
                      </p:oleObj>
                    </mc:Choice>
                    <mc:Fallback>
                      <p:oleObj name="公式" r:id="rId6" imgW="126720" imgH="139680" progId="Equation.3">
                        <p:embed/>
                        <p:pic>
                          <p:nvPicPr>
                            <p:cNvPr id="0"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4" y="1104"/>
                              <a:ext cx="255" cy="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863" name="Object 15"/>
                <p:cNvGraphicFramePr>
                  <a:graphicFrameLocks noChangeAspect="1"/>
                </p:cNvGraphicFramePr>
                <p:nvPr/>
              </p:nvGraphicFramePr>
              <p:xfrm>
                <a:off x="3360" y="336"/>
                <a:ext cx="307" cy="358"/>
              </p:xfrm>
              <a:graphic>
                <a:graphicData uri="http://schemas.openxmlformats.org/presentationml/2006/ole">
                  <mc:AlternateContent xmlns:mc="http://schemas.openxmlformats.org/markup-compatibility/2006">
                    <mc:Choice xmlns:v="urn:schemas-microsoft-com:vml" Requires="v">
                      <p:oleObj spid="_x0000_s206977" name="公式" r:id="rId8" imgW="152453" imgH="177809" progId="Equation.3">
                        <p:embed/>
                      </p:oleObj>
                    </mc:Choice>
                    <mc:Fallback>
                      <p:oleObj name="公式" r:id="rId8" imgW="152453" imgH="177809" progId="Equation.3">
                        <p:embed/>
                        <p:pic>
                          <p:nvPicPr>
                            <p:cNvPr id="0" name="Picture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0" y="336"/>
                              <a:ext cx="307" cy="3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864" name="Object 16"/>
                <p:cNvGraphicFramePr>
                  <a:graphicFrameLocks noChangeAspect="1"/>
                </p:cNvGraphicFramePr>
                <p:nvPr/>
              </p:nvGraphicFramePr>
              <p:xfrm>
                <a:off x="4272" y="912"/>
                <a:ext cx="224" cy="292"/>
              </p:xfrm>
              <a:graphic>
                <a:graphicData uri="http://schemas.openxmlformats.org/presentationml/2006/ole">
                  <mc:AlternateContent xmlns:mc="http://schemas.openxmlformats.org/markup-compatibility/2006">
                    <mc:Choice xmlns:v="urn:schemas-microsoft-com:vml" Requires="v">
                      <p:oleObj spid="_x0000_s206978" name="公式" r:id="rId10" imgW="127042" imgH="165059" progId="Equation.3">
                        <p:embed/>
                      </p:oleObj>
                    </mc:Choice>
                    <mc:Fallback>
                      <p:oleObj name="公式" r:id="rId10" imgW="127042" imgH="165059" progId="Equation.3">
                        <p:embed/>
                        <p:pic>
                          <p:nvPicPr>
                            <p:cNvPr id="0" name="Picture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72" y="912"/>
                              <a:ext cx="224" cy="2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865" name="Object 17"/>
                <p:cNvGraphicFramePr>
                  <a:graphicFrameLocks noChangeAspect="1"/>
                </p:cNvGraphicFramePr>
                <p:nvPr/>
              </p:nvGraphicFramePr>
              <p:xfrm>
                <a:off x="3936" y="384"/>
                <a:ext cx="292" cy="292"/>
              </p:xfrm>
              <a:graphic>
                <a:graphicData uri="http://schemas.openxmlformats.org/presentationml/2006/ole">
                  <mc:AlternateContent xmlns:mc="http://schemas.openxmlformats.org/markup-compatibility/2006">
                    <mc:Choice xmlns:v="urn:schemas-microsoft-com:vml" Requires="v">
                      <p:oleObj spid="_x0000_s206979" name="公式" r:id="rId12" imgW="165202" imgH="165202" progId="Equation.3">
                        <p:embed/>
                      </p:oleObj>
                    </mc:Choice>
                    <mc:Fallback>
                      <p:oleObj name="公式" r:id="rId12" imgW="165202" imgH="165202" progId="Equation.3">
                        <p:embed/>
                        <p:pic>
                          <p:nvPicPr>
                            <p:cNvPr id="0" name="Picture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36" y="384"/>
                              <a:ext cx="292" cy="2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866" name="Object 18"/>
                <p:cNvGraphicFramePr>
                  <a:graphicFrameLocks noChangeAspect="1"/>
                </p:cNvGraphicFramePr>
                <p:nvPr/>
              </p:nvGraphicFramePr>
              <p:xfrm>
                <a:off x="4848" y="720"/>
                <a:ext cx="251" cy="336"/>
              </p:xfrm>
              <a:graphic>
                <a:graphicData uri="http://schemas.openxmlformats.org/presentationml/2006/ole">
                  <mc:AlternateContent xmlns:mc="http://schemas.openxmlformats.org/markup-compatibility/2006">
                    <mc:Choice xmlns:v="urn:schemas-microsoft-com:vml" Requires="v">
                      <p:oleObj spid="_x0000_s206980" name="公式" r:id="rId14" imgW="152585" imgH="203341" progId="Equation.3">
                        <p:embed/>
                      </p:oleObj>
                    </mc:Choice>
                    <mc:Fallback>
                      <p:oleObj name="公式" r:id="rId14" imgW="152585" imgH="203341" progId="Equation.3">
                        <p:embed/>
                        <p:pic>
                          <p:nvPicPr>
                            <p:cNvPr id="0" name="Picture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48" y="720"/>
                              <a:ext cx="251"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867" name="Object 19"/>
                <p:cNvGraphicFramePr>
                  <a:graphicFrameLocks noChangeAspect="1"/>
                </p:cNvGraphicFramePr>
                <p:nvPr/>
              </p:nvGraphicFramePr>
              <p:xfrm>
                <a:off x="4896" y="468"/>
                <a:ext cx="177" cy="248"/>
              </p:xfrm>
              <a:graphic>
                <a:graphicData uri="http://schemas.openxmlformats.org/presentationml/2006/ole">
                  <mc:AlternateContent xmlns:mc="http://schemas.openxmlformats.org/markup-compatibility/2006">
                    <mc:Choice xmlns:v="urn:schemas-microsoft-com:vml" Requires="v">
                      <p:oleObj spid="_x0000_s206981" name="公式" r:id="rId16" imgW="127042" imgH="177732" progId="Equation.3">
                        <p:embed/>
                      </p:oleObj>
                    </mc:Choice>
                    <mc:Fallback>
                      <p:oleObj name="公式" r:id="rId16" imgW="127042" imgH="177732" progId="Equation.3">
                        <p:embed/>
                        <p:pic>
                          <p:nvPicPr>
                            <p:cNvPr id="0" name="Picture 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96" y="468"/>
                              <a:ext cx="177"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868" name="Object 20"/>
                <p:cNvGraphicFramePr>
                  <a:graphicFrameLocks noChangeAspect="1"/>
                </p:cNvGraphicFramePr>
                <p:nvPr/>
              </p:nvGraphicFramePr>
              <p:xfrm>
                <a:off x="4512" y="343"/>
                <a:ext cx="288" cy="246"/>
              </p:xfrm>
              <a:graphic>
                <a:graphicData uri="http://schemas.openxmlformats.org/presentationml/2006/ole">
                  <mc:AlternateContent xmlns:mc="http://schemas.openxmlformats.org/markup-compatibility/2006">
                    <mc:Choice xmlns:v="urn:schemas-microsoft-com:vml" Requires="v">
                      <p:oleObj spid="_x0000_s206982" name="公式" r:id="rId18" imgW="165202" imgH="139835" progId="Equation.3">
                        <p:embed/>
                      </p:oleObj>
                    </mc:Choice>
                    <mc:Fallback>
                      <p:oleObj name="公式" r:id="rId18" imgW="165202" imgH="139835" progId="Equation.3">
                        <p:embed/>
                        <p:pic>
                          <p:nvPicPr>
                            <p:cNvPr id="0" name="Picture 2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12" y="343"/>
                              <a:ext cx="288"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885" name="Line 21"/>
                <p:cNvSpPr>
                  <a:spLocks noChangeShapeType="1"/>
                </p:cNvSpPr>
                <p:nvPr/>
              </p:nvSpPr>
              <p:spPr bwMode="auto">
                <a:xfrm flipH="1" flipV="1">
                  <a:off x="5184" y="384"/>
                  <a:ext cx="144" cy="288"/>
                </a:xfrm>
                <a:prstGeom prst="line">
                  <a:avLst/>
                </a:prstGeom>
                <a:noFill/>
                <a:ln w="38100">
                  <a:solidFill>
                    <a:srgbClr val="FF0000"/>
                  </a:solidFill>
                  <a:round/>
                  <a:headEnd/>
                  <a:tailEnd/>
                </a:ln>
              </p:spPr>
              <p:txBody>
                <a:bodyPr wrap="none" anchor="ctr"/>
                <a:lstStyle/>
                <a:p>
                  <a:endParaRPr lang="zh-CN" altLang="en-US"/>
                </a:p>
              </p:txBody>
            </p:sp>
            <p:graphicFrame>
              <p:nvGraphicFramePr>
                <p:cNvPr id="206870" name="Object 22"/>
                <p:cNvGraphicFramePr>
                  <a:graphicFrameLocks noChangeAspect="1"/>
                </p:cNvGraphicFramePr>
                <p:nvPr/>
              </p:nvGraphicFramePr>
              <p:xfrm>
                <a:off x="5280" y="288"/>
                <a:ext cx="316" cy="336"/>
              </p:xfrm>
              <a:graphic>
                <a:graphicData uri="http://schemas.openxmlformats.org/presentationml/2006/ole">
                  <mc:AlternateContent xmlns:mc="http://schemas.openxmlformats.org/markup-compatibility/2006">
                    <mc:Choice xmlns:v="urn:schemas-microsoft-com:vml" Requires="v">
                      <p:oleObj spid="_x0000_s206983" name="公式" r:id="rId20" imgW="203253" imgH="215936" progId="Equation.3">
                        <p:embed/>
                      </p:oleObj>
                    </mc:Choice>
                    <mc:Fallback>
                      <p:oleObj name="公式" r:id="rId20" imgW="203253" imgH="215936" progId="Equation.3">
                        <p:embed/>
                        <p:pic>
                          <p:nvPicPr>
                            <p:cNvPr id="0" name="Picture 2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280" y="288"/>
                              <a:ext cx="316"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sp>
        <p:nvSpPr>
          <p:cNvPr id="206872" name="Rectangle 24"/>
          <p:cNvSpPr>
            <a:spLocks noChangeArrowheads="1"/>
          </p:cNvSpPr>
          <p:nvPr/>
        </p:nvSpPr>
        <p:spPr bwMode="auto">
          <a:xfrm>
            <a:off x="2916238" y="1268413"/>
            <a:ext cx="1368425" cy="792162"/>
          </a:xfrm>
          <a:prstGeom prst="rect">
            <a:avLst/>
          </a:prstGeom>
          <a:solidFill>
            <a:schemeClr val="bg1"/>
          </a:solidFill>
          <a:ln w="9525">
            <a:noFill/>
            <a:miter lim="800000"/>
            <a:headEnd/>
            <a:tailEnd/>
          </a:ln>
        </p:spPr>
        <p:txBody>
          <a:bodyPr wrap="none" anchor="ctr"/>
          <a:lstStyle/>
          <a:p>
            <a:endParaRPr lang="zh-CN" altLang="en-US"/>
          </a:p>
        </p:txBody>
      </p:sp>
      <p:sp>
        <p:nvSpPr>
          <p:cNvPr id="206873" name="Rectangle 25"/>
          <p:cNvSpPr>
            <a:spLocks noChangeArrowheads="1"/>
          </p:cNvSpPr>
          <p:nvPr/>
        </p:nvSpPr>
        <p:spPr bwMode="auto">
          <a:xfrm>
            <a:off x="2916238" y="2060575"/>
            <a:ext cx="1368425" cy="792163"/>
          </a:xfrm>
          <a:prstGeom prst="rect">
            <a:avLst/>
          </a:prstGeom>
          <a:solidFill>
            <a:schemeClr val="bg1"/>
          </a:solidFill>
          <a:ln w="9525">
            <a:noFill/>
            <a:miter lim="800000"/>
            <a:headEnd/>
            <a:tailEnd/>
          </a:ln>
        </p:spPr>
        <p:txBody>
          <a:bodyPr wrap="none" anchor="ctr"/>
          <a:lstStyle/>
          <a:p>
            <a:endParaRPr lang="zh-CN" altLang="en-US"/>
          </a:p>
        </p:txBody>
      </p:sp>
      <p:graphicFrame>
        <p:nvGraphicFramePr>
          <p:cNvPr id="206874" name="Object 26"/>
          <p:cNvGraphicFramePr>
            <a:graphicFrameLocks noChangeAspect="1"/>
          </p:cNvGraphicFramePr>
          <p:nvPr/>
        </p:nvGraphicFramePr>
        <p:xfrm>
          <a:off x="4932363" y="3068638"/>
          <a:ext cx="3462337" cy="735012"/>
        </p:xfrm>
        <a:graphic>
          <a:graphicData uri="http://schemas.openxmlformats.org/presentationml/2006/ole">
            <mc:AlternateContent xmlns:mc="http://schemas.openxmlformats.org/markup-compatibility/2006">
              <mc:Choice xmlns:v="urn:schemas-microsoft-com:vml" Requires="v">
                <p:oleObj spid="_x0000_s206984" name="公式" r:id="rId22" imgW="1130127" imgH="241512" progId="Equation.3">
                  <p:embed/>
                </p:oleObj>
              </mc:Choice>
              <mc:Fallback>
                <p:oleObj name="公式" r:id="rId22" imgW="1130127" imgH="241512" progId="Equation.3">
                  <p:embed/>
                  <p:pic>
                    <p:nvPicPr>
                      <p:cNvPr id="0" name="Picture 2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932363" y="3068638"/>
                        <a:ext cx="3462337"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206872"/>
                                        </p:tgtEl>
                                      </p:cBhvr>
                                    </p:animEffect>
                                    <p:set>
                                      <p:cBhvr>
                                        <p:cTn id="7" dur="1" fill="hold">
                                          <p:stCondLst>
                                            <p:cond delay="499"/>
                                          </p:stCondLst>
                                        </p:cTn>
                                        <p:tgtEl>
                                          <p:spTgt spid="20687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206873"/>
                                        </p:tgtEl>
                                      </p:cBhvr>
                                    </p:animEffect>
                                    <p:set>
                                      <p:cBhvr>
                                        <p:cTn id="12" dur="1" fill="hold">
                                          <p:stCondLst>
                                            <p:cond delay="499"/>
                                          </p:stCondLst>
                                        </p:cTn>
                                        <p:tgtEl>
                                          <p:spTgt spid="20687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6851"/>
                                        </p:tgtEl>
                                        <p:attrNameLst>
                                          <p:attrName>style.visibility</p:attrName>
                                        </p:attrNameLst>
                                      </p:cBhvr>
                                      <p:to>
                                        <p:strVal val="visible"/>
                                      </p:to>
                                    </p:set>
                                    <p:animEffect transition="in" filter="dissolve">
                                      <p:cBhvr>
                                        <p:cTn id="17" dur="500"/>
                                        <p:tgtEl>
                                          <p:spTgt spid="206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autoUpdateAnimBg="0"/>
      <p:bldP spid="206872" grpId="0" animBg="1"/>
      <p:bldP spid="20687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8968" name="Group 2"/>
          <p:cNvGrpSpPr>
            <a:grpSpLocks/>
          </p:cNvGrpSpPr>
          <p:nvPr/>
        </p:nvGrpSpPr>
        <p:grpSpPr bwMode="auto">
          <a:xfrm>
            <a:off x="395288" y="1916113"/>
            <a:ext cx="8520112" cy="2305050"/>
            <a:chOff x="0" y="912"/>
            <a:chExt cx="5616" cy="1551"/>
          </a:xfrm>
        </p:grpSpPr>
        <p:graphicFrame>
          <p:nvGraphicFramePr>
            <p:cNvPr id="208899" name="Object 3"/>
            <p:cNvGraphicFramePr>
              <a:graphicFrameLocks noChangeAspect="1"/>
            </p:cNvGraphicFramePr>
            <p:nvPr/>
          </p:nvGraphicFramePr>
          <p:xfrm>
            <a:off x="0" y="960"/>
            <a:ext cx="3570" cy="607"/>
          </p:xfrm>
          <a:graphic>
            <a:graphicData uri="http://schemas.openxmlformats.org/presentationml/2006/ole">
              <mc:AlternateContent xmlns:mc="http://schemas.openxmlformats.org/markup-compatibility/2006">
                <mc:Choice xmlns:v="urn:schemas-microsoft-com:vml" Requires="v">
                  <p:oleObj spid="_x0000_s209158" name="公式" r:id="rId4" imgW="2081311" imgH="355609" progId="Equation.3">
                    <p:embed/>
                  </p:oleObj>
                </mc:Choice>
                <mc:Fallback>
                  <p:oleObj name="公式" r:id="rId4" imgW="2081311" imgH="355609"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960"/>
                          <a:ext cx="3570" cy="6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08999" name="Group 4"/>
            <p:cNvGrpSpPr>
              <a:grpSpLocks/>
            </p:cNvGrpSpPr>
            <p:nvPr/>
          </p:nvGrpSpPr>
          <p:grpSpPr bwMode="auto">
            <a:xfrm>
              <a:off x="3552" y="912"/>
              <a:ext cx="2064" cy="1551"/>
              <a:chOff x="3552" y="912"/>
              <a:chExt cx="2064" cy="1551"/>
            </a:xfrm>
          </p:grpSpPr>
          <p:grpSp>
            <p:nvGrpSpPr>
              <p:cNvPr id="209000" name="Group 5"/>
              <p:cNvGrpSpPr>
                <a:grpSpLocks/>
              </p:cNvGrpSpPr>
              <p:nvPr/>
            </p:nvGrpSpPr>
            <p:grpSpPr bwMode="auto">
              <a:xfrm>
                <a:off x="3552" y="912"/>
                <a:ext cx="2064" cy="1551"/>
                <a:chOff x="3552" y="912"/>
                <a:chExt cx="2064" cy="1551"/>
              </a:xfrm>
            </p:grpSpPr>
            <p:sp>
              <p:nvSpPr>
                <p:cNvPr id="209003" name="Rectangle 6"/>
                <p:cNvSpPr>
                  <a:spLocks noChangeArrowheads="1"/>
                </p:cNvSpPr>
                <p:nvPr/>
              </p:nvSpPr>
              <p:spPr bwMode="auto">
                <a:xfrm>
                  <a:off x="3552" y="960"/>
                  <a:ext cx="2064" cy="1488"/>
                </a:xfrm>
                <a:prstGeom prst="rect">
                  <a:avLst/>
                </a:prstGeom>
                <a:solidFill>
                  <a:srgbClr val="FFFFFF"/>
                </a:solidFill>
                <a:ln w="9525">
                  <a:solidFill>
                    <a:schemeClr val="accent1"/>
                  </a:solidFill>
                  <a:miter lim="800000"/>
                  <a:headEnd/>
                  <a:tailEnd/>
                </a:ln>
              </p:spPr>
              <p:txBody>
                <a:bodyPr wrap="none" anchor="ctr"/>
                <a:lstStyle/>
                <a:p>
                  <a:endParaRPr lang="zh-CN" altLang="en-US"/>
                </a:p>
              </p:txBody>
            </p:sp>
            <p:grpSp>
              <p:nvGrpSpPr>
                <p:cNvPr id="209004" name="Group 7"/>
                <p:cNvGrpSpPr>
                  <a:grpSpLocks/>
                </p:cNvGrpSpPr>
                <p:nvPr/>
              </p:nvGrpSpPr>
              <p:grpSpPr bwMode="auto">
                <a:xfrm>
                  <a:off x="3696" y="912"/>
                  <a:ext cx="1824" cy="1551"/>
                  <a:chOff x="3696" y="912"/>
                  <a:chExt cx="1824" cy="1551"/>
                </a:xfrm>
              </p:grpSpPr>
              <p:grpSp>
                <p:nvGrpSpPr>
                  <p:cNvPr id="209005" name="Group 8"/>
                  <p:cNvGrpSpPr>
                    <a:grpSpLocks/>
                  </p:cNvGrpSpPr>
                  <p:nvPr/>
                </p:nvGrpSpPr>
                <p:grpSpPr bwMode="auto">
                  <a:xfrm>
                    <a:off x="3696" y="912"/>
                    <a:ext cx="1824" cy="1551"/>
                    <a:chOff x="3696" y="912"/>
                    <a:chExt cx="1824" cy="1551"/>
                  </a:xfrm>
                </p:grpSpPr>
                <p:sp>
                  <p:nvSpPr>
                    <p:cNvPr id="209007" name="Line 9"/>
                    <p:cNvSpPr>
                      <a:spLocks noChangeShapeType="1"/>
                    </p:cNvSpPr>
                    <p:nvPr/>
                  </p:nvSpPr>
                  <p:spPr bwMode="auto">
                    <a:xfrm flipV="1">
                      <a:off x="3899" y="1296"/>
                      <a:ext cx="229" cy="912"/>
                    </a:xfrm>
                    <a:prstGeom prst="line">
                      <a:avLst/>
                    </a:prstGeom>
                    <a:noFill/>
                    <a:ln w="38100">
                      <a:solidFill>
                        <a:schemeClr val="tx2"/>
                      </a:solidFill>
                      <a:round/>
                      <a:headEnd/>
                      <a:tailEnd type="triangle" w="med" len="med"/>
                    </a:ln>
                  </p:spPr>
                  <p:txBody>
                    <a:bodyPr wrap="none" anchor="ctr"/>
                    <a:lstStyle/>
                    <a:p>
                      <a:endParaRPr lang="zh-CN" altLang="en-US"/>
                    </a:p>
                  </p:txBody>
                </p:sp>
                <p:grpSp>
                  <p:nvGrpSpPr>
                    <p:cNvPr id="209008" name="Group 10"/>
                    <p:cNvGrpSpPr>
                      <a:grpSpLocks/>
                    </p:cNvGrpSpPr>
                    <p:nvPr/>
                  </p:nvGrpSpPr>
                  <p:grpSpPr bwMode="auto">
                    <a:xfrm>
                      <a:off x="3696" y="912"/>
                      <a:ext cx="1824" cy="1551"/>
                      <a:chOff x="3696" y="912"/>
                      <a:chExt cx="1824" cy="1551"/>
                    </a:xfrm>
                  </p:grpSpPr>
                  <p:sp>
                    <p:nvSpPr>
                      <p:cNvPr id="209011" name="Line 11"/>
                      <p:cNvSpPr>
                        <a:spLocks noChangeShapeType="1"/>
                      </p:cNvSpPr>
                      <p:nvPr/>
                    </p:nvSpPr>
                    <p:spPr bwMode="auto">
                      <a:xfrm flipV="1">
                        <a:off x="4944" y="1632"/>
                        <a:ext cx="576" cy="192"/>
                      </a:xfrm>
                      <a:prstGeom prst="line">
                        <a:avLst/>
                      </a:prstGeom>
                      <a:noFill/>
                      <a:ln w="38100">
                        <a:solidFill>
                          <a:srgbClr val="000000"/>
                        </a:solidFill>
                        <a:prstDash val="dash"/>
                        <a:round/>
                        <a:headEnd/>
                        <a:tailEnd/>
                      </a:ln>
                    </p:spPr>
                    <p:txBody>
                      <a:bodyPr wrap="none" anchor="ctr"/>
                      <a:lstStyle/>
                      <a:p>
                        <a:endParaRPr lang="zh-CN" altLang="en-US"/>
                      </a:p>
                    </p:txBody>
                  </p:sp>
                  <p:graphicFrame>
                    <p:nvGraphicFramePr>
                      <p:cNvPr id="208908" name="Object 12"/>
                      <p:cNvGraphicFramePr>
                        <a:graphicFrameLocks noChangeAspect="1"/>
                      </p:cNvGraphicFramePr>
                      <p:nvPr/>
                    </p:nvGraphicFramePr>
                    <p:xfrm>
                      <a:off x="4992" y="1497"/>
                      <a:ext cx="176" cy="247"/>
                    </p:xfrm>
                    <a:graphic>
                      <a:graphicData uri="http://schemas.openxmlformats.org/presentationml/2006/ole">
                        <mc:AlternateContent xmlns:mc="http://schemas.openxmlformats.org/markup-compatibility/2006">
                          <mc:Choice xmlns:v="urn:schemas-microsoft-com:vml" Requires="v">
                            <p:oleObj spid="_x0000_s209159" name="公式" r:id="rId6" imgW="127042" imgH="177732" progId="Equation.3">
                              <p:embed/>
                            </p:oleObj>
                          </mc:Choice>
                          <mc:Fallback>
                            <p:oleObj name="公式" r:id="rId6" imgW="127042" imgH="177732" progId="Equation.3">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92" y="1497"/>
                                    <a:ext cx="176" cy="2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9012" name="Line 13"/>
                      <p:cNvSpPr>
                        <a:spLocks noChangeShapeType="1"/>
                      </p:cNvSpPr>
                      <p:nvPr/>
                    </p:nvSpPr>
                    <p:spPr bwMode="auto">
                      <a:xfrm flipV="1">
                        <a:off x="4896" y="1248"/>
                        <a:ext cx="0" cy="624"/>
                      </a:xfrm>
                      <a:prstGeom prst="line">
                        <a:avLst/>
                      </a:prstGeom>
                      <a:noFill/>
                      <a:ln w="38100">
                        <a:solidFill>
                          <a:srgbClr val="FF0000"/>
                        </a:solidFill>
                        <a:round/>
                        <a:headEnd/>
                        <a:tailEnd type="triangle" w="med" len="med"/>
                      </a:ln>
                    </p:spPr>
                    <p:txBody>
                      <a:bodyPr wrap="none" anchor="ctr"/>
                      <a:lstStyle/>
                      <a:p>
                        <a:endParaRPr lang="zh-CN" altLang="en-US"/>
                      </a:p>
                    </p:txBody>
                  </p:sp>
                  <p:graphicFrame>
                    <p:nvGraphicFramePr>
                      <p:cNvPr id="208910" name="Object 14"/>
                      <p:cNvGraphicFramePr>
                        <a:graphicFrameLocks noChangeAspect="1"/>
                      </p:cNvGraphicFramePr>
                      <p:nvPr/>
                    </p:nvGraphicFramePr>
                    <p:xfrm>
                      <a:off x="4848" y="912"/>
                      <a:ext cx="352" cy="456"/>
                    </p:xfrm>
                    <a:graphic>
                      <a:graphicData uri="http://schemas.openxmlformats.org/presentationml/2006/ole">
                        <mc:AlternateContent xmlns:mc="http://schemas.openxmlformats.org/markup-compatibility/2006">
                          <mc:Choice xmlns:v="urn:schemas-microsoft-com:vml" Requires="v">
                            <p:oleObj spid="_x0000_s209160" name="公式" r:id="rId8" imgW="177809" imgH="228521" progId="Equation.3">
                              <p:embed/>
                            </p:oleObj>
                          </mc:Choice>
                          <mc:Fallback>
                            <p:oleObj name="公式" r:id="rId8" imgW="177809" imgH="228521" progId="Equation.3">
                              <p:embed/>
                              <p:pic>
                                <p:nvPicPr>
                                  <p:cNvPr id="0"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48" y="912"/>
                                    <a:ext cx="352" cy="4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09013" name="Group 15"/>
                      <p:cNvGrpSpPr>
                        <a:grpSpLocks/>
                      </p:cNvGrpSpPr>
                      <p:nvPr/>
                    </p:nvGrpSpPr>
                    <p:grpSpPr bwMode="auto">
                      <a:xfrm>
                        <a:off x="3696" y="1104"/>
                        <a:ext cx="1639" cy="1359"/>
                        <a:chOff x="3744" y="1104"/>
                        <a:chExt cx="1639" cy="1359"/>
                      </a:xfrm>
                    </p:grpSpPr>
                    <p:sp>
                      <p:nvSpPr>
                        <p:cNvPr id="209014" name="Oval 16"/>
                        <p:cNvSpPr>
                          <a:spLocks noChangeArrowheads="1"/>
                        </p:cNvSpPr>
                        <p:nvPr/>
                      </p:nvSpPr>
                      <p:spPr bwMode="auto">
                        <a:xfrm>
                          <a:off x="4138" y="1248"/>
                          <a:ext cx="96" cy="96"/>
                        </a:xfrm>
                        <a:prstGeom prst="ellipse">
                          <a:avLst/>
                        </a:prstGeom>
                        <a:solidFill>
                          <a:schemeClr val="accent1"/>
                        </a:solidFill>
                        <a:ln w="9525">
                          <a:solidFill>
                            <a:schemeClr val="tx2"/>
                          </a:solidFill>
                          <a:round/>
                          <a:headEnd/>
                          <a:tailEnd/>
                        </a:ln>
                      </p:spPr>
                      <p:txBody>
                        <a:bodyPr wrap="none" anchor="ctr"/>
                        <a:lstStyle/>
                        <a:p>
                          <a:endParaRPr lang="zh-CN" altLang="en-US"/>
                        </a:p>
                      </p:txBody>
                    </p:sp>
                    <p:sp>
                      <p:nvSpPr>
                        <p:cNvPr id="209015" name="Oval 17"/>
                        <p:cNvSpPr>
                          <a:spLocks noChangeArrowheads="1"/>
                        </p:cNvSpPr>
                        <p:nvPr/>
                      </p:nvSpPr>
                      <p:spPr bwMode="auto">
                        <a:xfrm>
                          <a:off x="3898" y="1680"/>
                          <a:ext cx="96" cy="96"/>
                        </a:xfrm>
                        <a:prstGeom prst="ellipse">
                          <a:avLst/>
                        </a:prstGeom>
                        <a:solidFill>
                          <a:schemeClr val="accent1"/>
                        </a:solidFill>
                        <a:ln w="9525">
                          <a:solidFill>
                            <a:schemeClr val="tx2"/>
                          </a:solidFill>
                          <a:round/>
                          <a:headEnd/>
                          <a:tailEnd/>
                        </a:ln>
                      </p:spPr>
                      <p:txBody>
                        <a:bodyPr wrap="none" anchor="ctr"/>
                        <a:lstStyle/>
                        <a:p>
                          <a:endParaRPr lang="zh-CN" altLang="en-US"/>
                        </a:p>
                      </p:txBody>
                    </p:sp>
                    <p:sp>
                      <p:nvSpPr>
                        <p:cNvPr id="209016" name="Oval 18"/>
                        <p:cNvSpPr>
                          <a:spLocks noChangeArrowheads="1"/>
                        </p:cNvSpPr>
                        <p:nvPr/>
                      </p:nvSpPr>
                      <p:spPr bwMode="auto">
                        <a:xfrm>
                          <a:off x="4368" y="1488"/>
                          <a:ext cx="96" cy="96"/>
                        </a:xfrm>
                        <a:prstGeom prst="ellipse">
                          <a:avLst/>
                        </a:prstGeom>
                        <a:solidFill>
                          <a:schemeClr val="accent1"/>
                        </a:solidFill>
                        <a:ln w="9525">
                          <a:solidFill>
                            <a:srgbClr val="000000"/>
                          </a:solidFill>
                          <a:round/>
                          <a:headEnd/>
                          <a:tailEnd/>
                        </a:ln>
                      </p:spPr>
                      <p:txBody>
                        <a:bodyPr wrap="none" anchor="ctr"/>
                        <a:lstStyle/>
                        <a:p>
                          <a:endParaRPr lang="zh-CN" altLang="en-US"/>
                        </a:p>
                      </p:txBody>
                    </p:sp>
                    <p:sp>
                      <p:nvSpPr>
                        <p:cNvPr id="209017" name="Oval 19"/>
                        <p:cNvSpPr>
                          <a:spLocks noChangeArrowheads="1"/>
                        </p:cNvSpPr>
                        <p:nvPr/>
                      </p:nvSpPr>
                      <p:spPr bwMode="auto">
                        <a:xfrm>
                          <a:off x="4368" y="1872"/>
                          <a:ext cx="96" cy="96"/>
                        </a:xfrm>
                        <a:prstGeom prst="ellipse">
                          <a:avLst/>
                        </a:prstGeom>
                        <a:solidFill>
                          <a:schemeClr val="accent1"/>
                        </a:solidFill>
                        <a:ln w="9525">
                          <a:solidFill>
                            <a:schemeClr val="tx2"/>
                          </a:solidFill>
                          <a:round/>
                          <a:headEnd/>
                          <a:tailEnd/>
                        </a:ln>
                      </p:spPr>
                      <p:txBody>
                        <a:bodyPr wrap="none" anchor="ctr"/>
                        <a:lstStyle/>
                        <a:p>
                          <a:endParaRPr lang="zh-CN" altLang="en-US"/>
                        </a:p>
                      </p:txBody>
                    </p:sp>
                    <p:sp>
                      <p:nvSpPr>
                        <p:cNvPr id="209018" name="Oval 20"/>
                        <p:cNvSpPr>
                          <a:spLocks noChangeArrowheads="1"/>
                        </p:cNvSpPr>
                        <p:nvPr/>
                      </p:nvSpPr>
                      <p:spPr bwMode="auto">
                        <a:xfrm>
                          <a:off x="4618" y="1104"/>
                          <a:ext cx="96" cy="96"/>
                        </a:xfrm>
                        <a:prstGeom prst="ellipse">
                          <a:avLst/>
                        </a:prstGeom>
                        <a:solidFill>
                          <a:schemeClr val="accent1"/>
                        </a:solidFill>
                        <a:ln w="9525">
                          <a:solidFill>
                            <a:schemeClr val="tx2"/>
                          </a:solidFill>
                          <a:round/>
                          <a:headEnd/>
                          <a:tailEnd/>
                        </a:ln>
                      </p:spPr>
                      <p:txBody>
                        <a:bodyPr wrap="none" anchor="ctr"/>
                        <a:lstStyle/>
                        <a:p>
                          <a:endParaRPr lang="zh-CN" altLang="en-US"/>
                        </a:p>
                      </p:txBody>
                    </p:sp>
                    <p:sp>
                      <p:nvSpPr>
                        <p:cNvPr id="209019" name="Oval 21"/>
                        <p:cNvSpPr>
                          <a:spLocks noChangeArrowheads="1"/>
                        </p:cNvSpPr>
                        <p:nvPr/>
                      </p:nvSpPr>
                      <p:spPr bwMode="auto">
                        <a:xfrm>
                          <a:off x="4811" y="1449"/>
                          <a:ext cx="96" cy="96"/>
                        </a:xfrm>
                        <a:prstGeom prst="ellipse">
                          <a:avLst/>
                        </a:prstGeom>
                        <a:solidFill>
                          <a:schemeClr val="accent1"/>
                        </a:solidFill>
                        <a:ln w="9525">
                          <a:solidFill>
                            <a:schemeClr val="tx2"/>
                          </a:solidFill>
                          <a:round/>
                          <a:headEnd/>
                          <a:tailEnd/>
                        </a:ln>
                      </p:spPr>
                      <p:txBody>
                        <a:bodyPr wrap="none" anchor="ctr"/>
                        <a:lstStyle/>
                        <a:p>
                          <a:endParaRPr lang="zh-CN" altLang="en-US"/>
                        </a:p>
                      </p:txBody>
                    </p:sp>
                    <p:sp>
                      <p:nvSpPr>
                        <p:cNvPr id="209020" name="Line 22"/>
                        <p:cNvSpPr>
                          <a:spLocks noChangeShapeType="1"/>
                        </p:cNvSpPr>
                        <p:nvPr/>
                      </p:nvSpPr>
                      <p:spPr bwMode="auto">
                        <a:xfrm flipV="1">
                          <a:off x="3984" y="1872"/>
                          <a:ext cx="960" cy="336"/>
                        </a:xfrm>
                        <a:prstGeom prst="line">
                          <a:avLst/>
                        </a:prstGeom>
                        <a:noFill/>
                        <a:ln w="38100">
                          <a:solidFill>
                            <a:srgbClr val="000000"/>
                          </a:solidFill>
                          <a:round/>
                          <a:headEnd/>
                          <a:tailEnd type="triangle" w="med" len="med"/>
                        </a:ln>
                      </p:spPr>
                      <p:txBody>
                        <a:bodyPr wrap="none" anchor="ctr"/>
                        <a:lstStyle/>
                        <a:p>
                          <a:endParaRPr lang="zh-CN" altLang="en-US"/>
                        </a:p>
                      </p:txBody>
                    </p:sp>
                    <p:sp>
                      <p:nvSpPr>
                        <p:cNvPr id="209021" name="Text Box 23"/>
                        <p:cNvSpPr txBox="1">
                          <a:spLocks noChangeArrowheads="1"/>
                        </p:cNvSpPr>
                        <p:nvPr/>
                      </p:nvSpPr>
                      <p:spPr bwMode="auto">
                        <a:xfrm>
                          <a:off x="3744" y="2050"/>
                          <a:ext cx="239" cy="349"/>
                        </a:xfrm>
                        <a:prstGeom prst="rect">
                          <a:avLst/>
                        </a:prstGeom>
                        <a:noFill/>
                        <a:ln w="9525">
                          <a:noFill/>
                          <a:miter lim="800000"/>
                          <a:headEnd/>
                          <a:tailEnd/>
                        </a:ln>
                      </p:spPr>
                      <p:txBody>
                        <a:bodyPr wrap="none">
                          <a:spAutoFit/>
                        </a:bodyPr>
                        <a:lstStyle/>
                        <a:p>
                          <a:r>
                            <a:rPr kumimoji="1" lang="en-US" altLang="zh-CN" sz="2800" b="1" i="1">
                              <a:latin typeface="Times New Roman" pitchFamily="18" charset="0"/>
                              <a:ea typeface="楷体_GB2312"/>
                              <a:cs typeface="楷体_GB2312"/>
                            </a:rPr>
                            <a:t>o</a:t>
                          </a:r>
                        </a:p>
                      </p:txBody>
                    </p:sp>
                    <p:graphicFrame>
                      <p:nvGraphicFramePr>
                        <p:cNvPr id="208920" name="Object 24"/>
                        <p:cNvGraphicFramePr>
                          <a:graphicFrameLocks noChangeAspect="1"/>
                        </p:cNvGraphicFramePr>
                        <p:nvPr/>
                      </p:nvGraphicFramePr>
                      <p:xfrm>
                        <a:off x="3840" y="1248"/>
                        <a:ext cx="250" cy="428"/>
                      </p:xfrm>
                      <a:graphic>
                        <a:graphicData uri="http://schemas.openxmlformats.org/presentationml/2006/ole">
                          <mc:AlternateContent xmlns:mc="http://schemas.openxmlformats.org/markup-compatibility/2006">
                            <mc:Choice xmlns:v="urn:schemas-microsoft-com:vml" Requires="v">
                              <p:oleObj spid="_x0000_s209161" name="公式" r:id="rId10" imgW="127042" imgH="215749" progId="Equation.3">
                                <p:embed/>
                              </p:oleObj>
                            </mc:Choice>
                            <mc:Fallback>
                              <p:oleObj name="公式" r:id="rId10" imgW="127042" imgH="215749" progId="Equation.3">
                                <p:embed/>
                                <p:pic>
                                  <p:nvPicPr>
                                    <p:cNvPr id="0" name="Picture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40" y="1248"/>
                                      <a:ext cx="250" cy="4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8921" name="Object 25"/>
                        <p:cNvGraphicFramePr>
                          <a:graphicFrameLocks noChangeAspect="1"/>
                        </p:cNvGraphicFramePr>
                        <p:nvPr/>
                      </p:nvGraphicFramePr>
                      <p:xfrm>
                        <a:off x="4392" y="2007"/>
                        <a:ext cx="250" cy="456"/>
                      </p:xfrm>
                      <a:graphic>
                        <a:graphicData uri="http://schemas.openxmlformats.org/presentationml/2006/ole">
                          <mc:AlternateContent xmlns:mc="http://schemas.openxmlformats.org/markup-compatibility/2006">
                            <mc:Choice xmlns:v="urn:schemas-microsoft-com:vml" Requires="v">
                              <p:oleObj spid="_x0000_s209162" name="公式" r:id="rId12" imgW="127042" imgH="228422" progId="Equation.3">
                                <p:embed/>
                              </p:oleObj>
                            </mc:Choice>
                            <mc:Fallback>
                              <p:oleObj name="公式" r:id="rId12" imgW="127042" imgH="228422" progId="Equation.3">
                                <p:embed/>
                                <p:pic>
                                  <p:nvPicPr>
                                    <p:cNvPr id="0" name="Picture 2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92" y="2007"/>
                                      <a:ext cx="250" cy="4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8922" name="Object 26"/>
                        <p:cNvGraphicFramePr>
                          <a:graphicFrameLocks noChangeAspect="1"/>
                        </p:cNvGraphicFramePr>
                        <p:nvPr/>
                      </p:nvGraphicFramePr>
                      <p:xfrm>
                        <a:off x="5003" y="1776"/>
                        <a:ext cx="380" cy="456"/>
                      </p:xfrm>
                      <a:graphic>
                        <a:graphicData uri="http://schemas.openxmlformats.org/presentationml/2006/ole">
                          <mc:AlternateContent xmlns:mc="http://schemas.openxmlformats.org/markup-compatibility/2006">
                            <mc:Choice xmlns:v="urn:schemas-microsoft-com:vml" Requires="v">
                              <p:oleObj spid="_x0000_s209163" name="公式" r:id="rId14" imgW="190734" imgH="228818" progId="Equation.3">
                                <p:embed/>
                              </p:oleObj>
                            </mc:Choice>
                            <mc:Fallback>
                              <p:oleObj name="公式" r:id="rId14" imgW="190734" imgH="228818" progId="Equation.3">
                                <p:embed/>
                                <p:pic>
                                  <p:nvPicPr>
                                    <p:cNvPr id="0" name="Picture 2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03" y="1776"/>
                                      <a:ext cx="380" cy="4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9022" name="Line 27"/>
                        <p:cNvSpPr>
                          <a:spLocks noChangeShapeType="1"/>
                        </p:cNvSpPr>
                        <p:nvPr/>
                      </p:nvSpPr>
                      <p:spPr bwMode="auto">
                        <a:xfrm flipV="1">
                          <a:off x="3936" y="1536"/>
                          <a:ext cx="480" cy="672"/>
                        </a:xfrm>
                        <a:prstGeom prst="line">
                          <a:avLst/>
                        </a:prstGeom>
                        <a:noFill/>
                        <a:ln w="38100">
                          <a:solidFill>
                            <a:schemeClr val="tx2"/>
                          </a:solidFill>
                          <a:round/>
                          <a:headEnd/>
                          <a:tailEnd type="triangle" w="med" len="med"/>
                        </a:ln>
                      </p:spPr>
                      <p:txBody>
                        <a:bodyPr wrap="none" anchor="ctr"/>
                        <a:lstStyle/>
                        <a:p>
                          <a:endParaRPr lang="zh-CN" altLang="en-US"/>
                        </a:p>
                      </p:txBody>
                    </p:sp>
                    <p:graphicFrame>
                      <p:nvGraphicFramePr>
                        <p:cNvPr id="208924" name="Object 28"/>
                        <p:cNvGraphicFramePr>
                          <a:graphicFrameLocks noChangeAspect="1"/>
                        </p:cNvGraphicFramePr>
                        <p:nvPr/>
                      </p:nvGraphicFramePr>
                      <p:xfrm>
                        <a:off x="4368" y="1488"/>
                        <a:ext cx="278" cy="428"/>
                      </p:xfrm>
                      <a:graphic>
                        <a:graphicData uri="http://schemas.openxmlformats.org/presentationml/2006/ole">
                          <mc:AlternateContent xmlns:mc="http://schemas.openxmlformats.org/markup-compatibility/2006">
                            <mc:Choice xmlns:v="urn:schemas-microsoft-com:vml" Requires="v">
                              <p:oleObj spid="_x0000_s209164" name="公式" r:id="rId16" imgW="139835" imgH="215936" progId="Equation.3">
                                <p:embed/>
                              </p:oleObj>
                            </mc:Choice>
                            <mc:Fallback>
                              <p:oleObj name="公式" r:id="rId16" imgW="139835" imgH="215936" progId="Equation.3">
                                <p:embed/>
                                <p:pic>
                                  <p:nvPicPr>
                                    <p:cNvPr id="0" name="Picture 2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68" y="1488"/>
                                      <a:ext cx="278" cy="4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08925" name="Object 29"/>
                      <p:cNvGraphicFramePr>
                        <a:graphicFrameLocks noChangeAspect="1"/>
                      </p:cNvGraphicFramePr>
                      <p:nvPr/>
                    </p:nvGraphicFramePr>
                    <p:xfrm>
                      <a:off x="3909" y="912"/>
                      <a:ext cx="276" cy="336"/>
                    </p:xfrm>
                    <a:graphic>
                      <a:graphicData uri="http://schemas.openxmlformats.org/presentationml/2006/ole">
                        <mc:AlternateContent xmlns:mc="http://schemas.openxmlformats.org/markup-compatibility/2006">
                          <mc:Choice xmlns:v="urn:schemas-microsoft-com:vml" Requires="v">
                            <p:oleObj spid="_x0000_s209165" name="公式" r:id="rId18" imgW="177809" imgH="215843" progId="Equation.3">
                              <p:embed/>
                            </p:oleObj>
                          </mc:Choice>
                          <mc:Fallback>
                            <p:oleObj name="公式" r:id="rId18" imgW="177809" imgH="215843" progId="Equation.3">
                              <p:embed/>
                              <p:pic>
                                <p:nvPicPr>
                                  <p:cNvPr id="0" name="Picture 2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09" y="912"/>
                                    <a:ext cx="276"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8926" name="Object 30"/>
                      <p:cNvGraphicFramePr>
                        <a:graphicFrameLocks noChangeAspect="1"/>
                      </p:cNvGraphicFramePr>
                      <p:nvPr/>
                    </p:nvGraphicFramePr>
                    <p:xfrm>
                      <a:off x="4320" y="1152"/>
                      <a:ext cx="322" cy="362"/>
                    </p:xfrm>
                    <a:graphic>
                      <a:graphicData uri="http://schemas.openxmlformats.org/presentationml/2006/ole">
                        <mc:AlternateContent xmlns:mc="http://schemas.openxmlformats.org/markup-compatibility/2006">
                          <mc:Choice xmlns:v="urn:schemas-microsoft-com:vml" Requires="v">
                            <p:oleObj spid="_x0000_s209166" name="公式" r:id="rId20" imgW="190569" imgH="215936" progId="Equation.3">
                              <p:embed/>
                            </p:oleObj>
                          </mc:Choice>
                          <mc:Fallback>
                            <p:oleObj name="公式" r:id="rId20" imgW="190569" imgH="215936" progId="Equation.3">
                              <p:embed/>
                              <p:pic>
                                <p:nvPicPr>
                                  <p:cNvPr id="0" name="Picture 3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20" y="1152"/>
                                    <a:ext cx="322"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9009" name="Freeform 31"/>
                    <p:cNvSpPr>
                      <a:spLocks/>
                    </p:cNvSpPr>
                    <p:nvPr/>
                  </p:nvSpPr>
                  <p:spPr bwMode="auto">
                    <a:xfrm>
                      <a:off x="4907" y="1680"/>
                      <a:ext cx="148" cy="106"/>
                    </a:xfrm>
                    <a:custGeom>
                      <a:avLst/>
                      <a:gdLst>
                        <a:gd name="T0" fmla="*/ 0 w 111"/>
                        <a:gd name="T1" fmla="*/ 0 h 67"/>
                        <a:gd name="T2" fmla="*/ 197 w 111"/>
                        <a:gd name="T3" fmla="*/ 168 h 67"/>
                        <a:gd name="T4" fmla="*/ 0 60000 65536"/>
                        <a:gd name="T5" fmla="*/ 0 60000 65536"/>
                        <a:gd name="T6" fmla="*/ 0 w 111"/>
                        <a:gd name="T7" fmla="*/ 0 h 67"/>
                        <a:gd name="T8" fmla="*/ 111 w 111"/>
                        <a:gd name="T9" fmla="*/ 67 h 67"/>
                      </a:gdLst>
                      <a:ahLst/>
                      <a:cxnLst>
                        <a:cxn ang="T4">
                          <a:pos x="T0" y="T1"/>
                        </a:cxn>
                        <a:cxn ang="T5">
                          <a:pos x="T2" y="T3"/>
                        </a:cxn>
                      </a:cxnLst>
                      <a:rect l="T6" t="T7" r="T8" b="T9"/>
                      <a:pathLst>
                        <a:path w="111" h="67">
                          <a:moveTo>
                            <a:pt x="0" y="0"/>
                          </a:moveTo>
                          <a:cubicBezTo>
                            <a:pt x="51" y="9"/>
                            <a:pt x="111" y="2"/>
                            <a:pt x="111" y="67"/>
                          </a:cubicBezTo>
                        </a:path>
                      </a:pathLst>
                    </a:custGeom>
                    <a:noFill/>
                    <a:ln w="9525" cap="flat" cmpd="sng">
                      <a:solidFill>
                        <a:srgbClr val="000000"/>
                      </a:solidFill>
                      <a:prstDash val="solid"/>
                      <a:round/>
                      <a:headEnd/>
                      <a:tailEnd/>
                    </a:ln>
                  </p:spPr>
                  <p:txBody>
                    <a:bodyPr wrap="none" anchor="ctr"/>
                    <a:lstStyle/>
                    <a:p>
                      <a:endParaRPr lang="zh-CN" altLang="en-US"/>
                    </a:p>
                  </p:txBody>
                </p:sp>
                <p:sp>
                  <p:nvSpPr>
                    <p:cNvPr id="209010" name="Oval 32"/>
                    <p:cNvSpPr>
                      <a:spLocks noChangeArrowheads="1"/>
                    </p:cNvSpPr>
                    <p:nvPr/>
                  </p:nvSpPr>
                  <p:spPr bwMode="auto">
                    <a:xfrm>
                      <a:off x="4848" y="1824"/>
                      <a:ext cx="96" cy="96"/>
                    </a:xfrm>
                    <a:prstGeom prst="ellipse">
                      <a:avLst/>
                    </a:prstGeom>
                    <a:solidFill>
                      <a:schemeClr val="accent1"/>
                    </a:solidFill>
                    <a:ln w="9525">
                      <a:solidFill>
                        <a:schemeClr val="tx2"/>
                      </a:solidFill>
                      <a:round/>
                      <a:headEnd/>
                      <a:tailEnd/>
                    </a:ln>
                  </p:spPr>
                  <p:txBody>
                    <a:bodyPr wrap="none" anchor="ctr"/>
                    <a:lstStyle/>
                    <a:p>
                      <a:endParaRPr lang="zh-CN" altLang="en-US"/>
                    </a:p>
                  </p:txBody>
                </p:sp>
              </p:grpSp>
              <p:sp>
                <p:nvSpPr>
                  <p:cNvPr id="209006" name="Oval 33"/>
                  <p:cNvSpPr>
                    <a:spLocks noChangeArrowheads="1"/>
                  </p:cNvSpPr>
                  <p:nvPr/>
                </p:nvSpPr>
                <p:spPr bwMode="auto">
                  <a:xfrm>
                    <a:off x="3888" y="2160"/>
                    <a:ext cx="48" cy="96"/>
                  </a:xfrm>
                  <a:prstGeom prst="ellipse">
                    <a:avLst/>
                  </a:prstGeom>
                  <a:solidFill>
                    <a:schemeClr val="tx1"/>
                  </a:solidFill>
                  <a:ln w="9525">
                    <a:solidFill>
                      <a:srgbClr val="000000"/>
                    </a:solidFill>
                    <a:round/>
                    <a:headEnd/>
                    <a:tailEnd/>
                  </a:ln>
                </p:spPr>
                <p:txBody>
                  <a:bodyPr wrap="none" anchor="ctr"/>
                  <a:lstStyle/>
                  <a:p>
                    <a:endParaRPr lang="zh-CN" altLang="en-US"/>
                  </a:p>
                </p:txBody>
              </p:sp>
            </p:grpSp>
          </p:grpSp>
          <p:sp>
            <p:nvSpPr>
              <p:cNvPr id="209001" name="Line 34"/>
              <p:cNvSpPr>
                <a:spLocks noChangeShapeType="1"/>
              </p:cNvSpPr>
              <p:nvPr/>
            </p:nvSpPr>
            <p:spPr bwMode="auto">
              <a:xfrm flipH="1" flipV="1">
                <a:off x="3744" y="1152"/>
                <a:ext cx="384" cy="144"/>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209002" name="Line 35"/>
              <p:cNvSpPr>
                <a:spLocks noChangeShapeType="1"/>
              </p:cNvSpPr>
              <p:nvPr/>
            </p:nvSpPr>
            <p:spPr bwMode="auto">
              <a:xfrm>
                <a:off x="4416" y="1536"/>
                <a:ext cx="240" cy="0"/>
              </a:xfrm>
              <a:prstGeom prst="line">
                <a:avLst/>
              </a:prstGeom>
              <a:noFill/>
              <a:ln w="38100">
                <a:solidFill>
                  <a:srgbClr val="FF0000"/>
                </a:solidFill>
                <a:round/>
                <a:headEnd/>
                <a:tailEnd type="triangle" w="med" len="med"/>
              </a:ln>
            </p:spPr>
            <p:txBody>
              <a:bodyPr wrap="none" anchor="ctr"/>
              <a:lstStyle/>
              <a:p>
                <a:endParaRPr lang="zh-CN" altLang="en-US"/>
              </a:p>
            </p:txBody>
          </p:sp>
        </p:grpSp>
      </p:grpSp>
      <p:grpSp>
        <p:nvGrpSpPr>
          <p:cNvPr id="208932" name="Group 36"/>
          <p:cNvGrpSpPr>
            <a:grpSpLocks/>
          </p:cNvGrpSpPr>
          <p:nvPr/>
        </p:nvGrpSpPr>
        <p:grpSpPr bwMode="auto">
          <a:xfrm>
            <a:off x="874713" y="1989138"/>
            <a:ext cx="8089900" cy="2303462"/>
            <a:chOff x="384" y="960"/>
            <a:chExt cx="5232" cy="1512"/>
          </a:xfrm>
        </p:grpSpPr>
        <p:grpSp>
          <p:nvGrpSpPr>
            <p:cNvPr id="208975" name="Group 37"/>
            <p:cNvGrpSpPr>
              <a:grpSpLocks/>
            </p:cNvGrpSpPr>
            <p:nvPr/>
          </p:nvGrpSpPr>
          <p:grpSpPr bwMode="auto">
            <a:xfrm>
              <a:off x="3552" y="960"/>
              <a:ext cx="2064" cy="1512"/>
              <a:chOff x="3563" y="1008"/>
              <a:chExt cx="2064" cy="1512"/>
            </a:xfrm>
          </p:grpSpPr>
          <p:sp>
            <p:nvSpPr>
              <p:cNvPr id="208976" name="Rectangle 38"/>
              <p:cNvSpPr>
                <a:spLocks noChangeArrowheads="1"/>
              </p:cNvSpPr>
              <p:nvPr/>
            </p:nvSpPr>
            <p:spPr bwMode="auto">
              <a:xfrm>
                <a:off x="3563" y="1008"/>
                <a:ext cx="2064" cy="1488"/>
              </a:xfrm>
              <a:prstGeom prst="rect">
                <a:avLst/>
              </a:prstGeom>
              <a:solidFill>
                <a:srgbClr val="FFFFFF"/>
              </a:solidFill>
              <a:ln w="9525">
                <a:solidFill>
                  <a:schemeClr val="accent1"/>
                </a:solidFill>
                <a:miter lim="800000"/>
                <a:headEnd/>
                <a:tailEnd/>
              </a:ln>
            </p:spPr>
            <p:txBody>
              <a:bodyPr wrap="none" anchor="ctr"/>
              <a:lstStyle/>
              <a:p>
                <a:endParaRPr lang="zh-CN" altLang="en-US"/>
              </a:p>
            </p:txBody>
          </p:sp>
          <p:grpSp>
            <p:nvGrpSpPr>
              <p:cNvPr id="208977" name="Group 39"/>
              <p:cNvGrpSpPr>
                <a:grpSpLocks/>
              </p:cNvGrpSpPr>
              <p:nvPr/>
            </p:nvGrpSpPr>
            <p:grpSpPr bwMode="auto">
              <a:xfrm>
                <a:off x="3696" y="1104"/>
                <a:ext cx="1892" cy="1416"/>
                <a:chOff x="3685" y="1095"/>
                <a:chExt cx="1892" cy="1416"/>
              </a:xfrm>
            </p:grpSpPr>
            <p:sp>
              <p:nvSpPr>
                <p:cNvPr id="208978" name="Freeform 40"/>
                <p:cNvSpPr>
                  <a:spLocks/>
                </p:cNvSpPr>
                <p:nvPr/>
              </p:nvSpPr>
              <p:spPr bwMode="auto">
                <a:xfrm>
                  <a:off x="4944" y="1728"/>
                  <a:ext cx="148" cy="106"/>
                </a:xfrm>
                <a:custGeom>
                  <a:avLst/>
                  <a:gdLst>
                    <a:gd name="T0" fmla="*/ 0 w 111"/>
                    <a:gd name="T1" fmla="*/ 0 h 67"/>
                    <a:gd name="T2" fmla="*/ 197 w 111"/>
                    <a:gd name="T3" fmla="*/ 168 h 67"/>
                    <a:gd name="T4" fmla="*/ 0 60000 65536"/>
                    <a:gd name="T5" fmla="*/ 0 60000 65536"/>
                    <a:gd name="T6" fmla="*/ 0 w 111"/>
                    <a:gd name="T7" fmla="*/ 0 h 67"/>
                    <a:gd name="T8" fmla="*/ 111 w 111"/>
                    <a:gd name="T9" fmla="*/ 67 h 67"/>
                  </a:gdLst>
                  <a:ahLst/>
                  <a:cxnLst>
                    <a:cxn ang="T4">
                      <a:pos x="T0" y="T1"/>
                    </a:cxn>
                    <a:cxn ang="T5">
                      <a:pos x="T2" y="T3"/>
                    </a:cxn>
                  </a:cxnLst>
                  <a:rect l="T6" t="T7" r="T8" b="T9"/>
                  <a:pathLst>
                    <a:path w="111" h="67">
                      <a:moveTo>
                        <a:pt x="0" y="0"/>
                      </a:moveTo>
                      <a:cubicBezTo>
                        <a:pt x="51" y="9"/>
                        <a:pt x="111" y="2"/>
                        <a:pt x="111" y="67"/>
                      </a:cubicBezTo>
                    </a:path>
                  </a:pathLst>
                </a:custGeom>
                <a:noFill/>
                <a:ln w="9525" cap="flat" cmpd="sng">
                  <a:solidFill>
                    <a:srgbClr val="000000"/>
                  </a:solidFill>
                  <a:prstDash val="solid"/>
                  <a:round/>
                  <a:headEnd/>
                  <a:tailEnd/>
                </a:ln>
              </p:spPr>
              <p:txBody>
                <a:bodyPr wrap="none" anchor="ctr"/>
                <a:lstStyle/>
                <a:p>
                  <a:endParaRPr lang="zh-CN" altLang="en-US"/>
                </a:p>
              </p:txBody>
            </p:sp>
            <p:grpSp>
              <p:nvGrpSpPr>
                <p:cNvPr id="208979" name="Group 41"/>
                <p:cNvGrpSpPr>
                  <a:grpSpLocks/>
                </p:cNvGrpSpPr>
                <p:nvPr/>
              </p:nvGrpSpPr>
              <p:grpSpPr bwMode="auto">
                <a:xfrm>
                  <a:off x="3685" y="1095"/>
                  <a:ext cx="1892" cy="1416"/>
                  <a:chOff x="3685" y="1095"/>
                  <a:chExt cx="1892" cy="1416"/>
                </a:xfrm>
              </p:grpSpPr>
              <p:sp>
                <p:nvSpPr>
                  <p:cNvPr id="208980" name="Line 42"/>
                  <p:cNvSpPr>
                    <a:spLocks noChangeShapeType="1"/>
                  </p:cNvSpPr>
                  <p:nvPr/>
                </p:nvSpPr>
                <p:spPr bwMode="auto">
                  <a:xfrm flipV="1">
                    <a:off x="5001" y="1671"/>
                    <a:ext cx="576" cy="192"/>
                  </a:xfrm>
                  <a:prstGeom prst="line">
                    <a:avLst/>
                  </a:prstGeom>
                  <a:noFill/>
                  <a:ln w="38100">
                    <a:solidFill>
                      <a:srgbClr val="000000"/>
                    </a:solidFill>
                    <a:prstDash val="dash"/>
                    <a:round/>
                    <a:headEnd/>
                    <a:tailEnd/>
                  </a:ln>
                </p:spPr>
                <p:txBody>
                  <a:bodyPr wrap="none" anchor="ctr"/>
                  <a:lstStyle/>
                  <a:p>
                    <a:endParaRPr lang="zh-CN" altLang="en-US"/>
                  </a:p>
                </p:txBody>
              </p:sp>
              <p:graphicFrame>
                <p:nvGraphicFramePr>
                  <p:cNvPr id="208939" name="Object 43"/>
                  <p:cNvGraphicFramePr>
                    <a:graphicFrameLocks noChangeAspect="1"/>
                  </p:cNvGraphicFramePr>
                  <p:nvPr/>
                </p:nvGraphicFramePr>
                <p:xfrm>
                  <a:off x="4992" y="1536"/>
                  <a:ext cx="176" cy="247"/>
                </p:xfrm>
                <a:graphic>
                  <a:graphicData uri="http://schemas.openxmlformats.org/presentationml/2006/ole">
                    <mc:AlternateContent xmlns:mc="http://schemas.openxmlformats.org/markup-compatibility/2006">
                      <mc:Choice xmlns:v="urn:schemas-microsoft-com:vml" Requires="v">
                        <p:oleObj spid="_x0000_s209167" name="公式" r:id="rId22" imgW="127042" imgH="177732" progId="Equation.3">
                          <p:embed/>
                        </p:oleObj>
                      </mc:Choice>
                      <mc:Fallback>
                        <p:oleObj name="公式" r:id="rId22" imgW="127042" imgH="177732" progId="Equation.3">
                          <p:embed/>
                          <p:pic>
                            <p:nvPicPr>
                              <p:cNvPr id="0" name="Picture 4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992" y="1536"/>
                                <a:ext cx="176" cy="2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08981" name="Group 44"/>
                  <p:cNvGrpSpPr>
                    <a:grpSpLocks/>
                  </p:cNvGrpSpPr>
                  <p:nvPr/>
                </p:nvGrpSpPr>
                <p:grpSpPr bwMode="auto">
                  <a:xfrm>
                    <a:off x="3685" y="1095"/>
                    <a:ext cx="1648" cy="1416"/>
                    <a:chOff x="3685" y="1095"/>
                    <a:chExt cx="1648" cy="1416"/>
                  </a:xfrm>
                </p:grpSpPr>
                <p:grpSp>
                  <p:nvGrpSpPr>
                    <p:cNvPr id="208982" name="Group 45"/>
                    <p:cNvGrpSpPr>
                      <a:grpSpLocks/>
                    </p:cNvGrpSpPr>
                    <p:nvPr/>
                  </p:nvGrpSpPr>
                  <p:grpSpPr bwMode="auto">
                    <a:xfrm>
                      <a:off x="4933" y="1095"/>
                      <a:ext cx="400" cy="768"/>
                      <a:chOff x="4933" y="1095"/>
                      <a:chExt cx="400" cy="768"/>
                    </a:xfrm>
                  </p:grpSpPr>
                  <p:sp>
                    <p:nvSpPr>
                      <p:cNvPr id="208998" name="Line 46"/>
                      <p:cNvSpPr>
                        <a:spLocks noChangeShapeType="1"/>
                      </p:cNvSpPr>
                      <p:nvPr/>
                    </p:nvSpPr>
                    <p:spPr bwMode="auto">
                      <a:xfrm flipV="1">
                        <a:off x="4933" y="1239"/>
                        <a:ext cx="0" cy="624"/>
                      </a:xfrm>
                      <a:prstGeom prst="line">
                        <a:avLst/>
                      </a:prstGeom>
                      <a:noFill/>
                      <a:ln w="38100">
                        <a:solidFill>
                          <a:srgbClr val="FF0000"/>
                        </a:solidFill>
                        <a:round/>
                        <a:headEnd/>
                        <a:tailEnd type="triangle" w="med" len="med"/>
                      </a:ln>
                    </p:spPr>
                    <p:txBody>
                      <a:bodyPr wrap="none" anchor="ctr"/>
                      <a:lstStyle/>
                      <a:p>
                        <a:endParaRPr lang="zh-CN" altLang="en-US"/>
                      </a:p>
                    </p:txBody>
                  </p:sp>
                  <p:graphicFrame>
                    <p:nvGraphicFramePr>
                      <p:cNvPr id="208943" name="Object 47"/>
                      <p:cNvGraphicFramePr>
                        <a:graphicFrameLocks noChangeAspect="1"/>
                      </p:cNvGraphicFramePr>
                      <p:nvPr/>
                    </p:nvGraphicFramePr>
                    <p:xfrm>
                      <a:off x="4981" y="1095"/>
                      <a:ext cx="352" cy="456"/>
                    </p:xfrm>
                    <a:graphic>
                      <a:graphicData uri="http://schemas.openxmlformats.org/presentationml/2006/ole">
                        <mc:AlternateContent xmlns:mc="http://schemas.openxmlformats.org/markup-compatibility/2006">
                          <mc:Choice xmlns:v="urn:schemas-microsoft-com:vml" Requires="v">
                            <p:oleObj spid="_x0000_s209168" name="公式" r:id="rId24" imgW="177809" imgH="228521" progId="Equation.3">
                              <p:embed/>
                            </p:oleObj>
                          </mc:Choice>
                          <mc:Fallback>
                            <p:oleObj name="公式" r:id="rId24" imgW="177809" imgH="228521" progId="Equation.3">
                              <p:embed/>
                              <p:pic>
                                <p:nvPicPr>
                                  <p:cNvPr id="0" name="Picture 4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981" y="1095"/>
                                    <a:ext cx="352" cy="4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08983" name="Group 48"/>
                    <p:cNvGrpSpPr>
                      <a:grpSpLocks/>
                    </p:cNvGrpSpPr>
                    <p:nvPr/>
                  </p:nvGrpSpPr>
                  <p:grpSpPr bwMode="auto">
                    <a:xfrm>
                      <a:off x="3685" y="1152"/>
                      <a:ext cx="1639" cy="1359"/>
                      <a:chOff x="3685" y="1152"/>
                      <a:chExt cx="1639" cy="1359"/>
                    </a:xfrm>
                  </p:grpSpPr>
                  <p:grpSp>
                    <p:nvGrpSpPr>
                      <p:cNvPr id="208984" name="Group 49"/>
                      <p:cNvGrpSpPr>
                        <a:grpSpLocks/>
                      </p:cNvGrpSpPr>
                      <p:nvPr/>
                    </p:nvGrpSpPr>
                    <p:grpSpPr bwMode="auto">
                      <a:xfrm>
                        <a:off x="3685" y="1152"/>
                        <a:ext cx="1639" cy="1359"/>
                        <a:chOff x="3685" y="1152"/>
                        <a:chExt cx="1639" cy="1359"/>
                      </a:xfrm>
                    </p:grpSpPr>
                    <p:sp>
                      <p:nvSpPr>
                        <p:cNvPr id="208985" name="Oval 50"/>
                        <p:cNvSpPr>
                          <a:spLocks noChangeArrowheads="1"/>
                        </p:cNvSpPr>
                        <p:nvPr/>
                      </p:nvSpPr>
                      <p:spPr bwMode="auto">
                        <a:xfrm>
                          <a:off x="3887" y="2247"/>
                          <a:ext cx="48" cy="48"/>
                        </a:xfrm>
                        <a:prstGeom prst="ellipse">
                          <a:avLst/>
                        </a:prstGeom>
                        <a:solidFill>
                          <a:schemeClr val="tx1"/>
                        </a:solidFill>
                        <a:ln w="9525">
                          <a:solidFill>
                            <a:srgbClr val="000000"/>
                          </a:solidFill>
                          <a:round/>
                          <a:headEnd/>
                          <a:tailEnd/>
                        </a:ln>
                      </p:spPr>
                      <p:txBody>
                        <a:bodyPr wrap="none" anchor="ctr"/>
                        <a:lstStyle/>
                        <a:p>
                          <a:endParaRPr lang="zh-CN" altLang="en-US"/>
                        </a:p>
                      </p:txBody>
                    </p:sp>
                    <p:sp>
                      <p:nvSpPr>
                        <p:cNvPr id="208986" name="Oval 51"/>
                        <p:cNvSpPr>
                          <a:spLocks noChangeArrowheads="1"/>
                        </p:cNvSpPr>
                        <p:nvPr/>
                      </p:nvSpPr>
                      <p:spPr bwMode="auto">
                        <a:xfrm>
                          <a:off x="4895" y="1872"/>
                          <a:ext cx="96" cy="96"/>
                        </a:xfrm>
                        <a:prstGeom prst="ellipse">
                          <a:avLst/>
                        </a:prstGeom>
                        <a:solidFill>
                          <a:schemeClr val="accent1"/>
                        </a:solidFill>
                        <a:ln w="9525">
                          <a:solidFill>
                            <a:schemeClr val="tx2"/>
                          </a:solidFill>
                          <a:round/>
                          <a:headEnd/>
                          <a:tailEnd/>
                        </a:ln>
                      </p:spPr>
                      <p:txBody>
                        <a:bodyPr wrap="none" anchor="ctr"/>
                        <a:lstStyle/>
                        <a:p>
                          <a:endParaRPr lang="zh-CN" altLang="en-US"/>
                        </a:p>
                      </p:txBody>
                    </p:sp>
                    <p:sp>
                      <p:nvSpPr>
                        <p:cNvPr id="208987" name="Line 52"/>
                        <p:cNvSpPr>
                          <a:spLocks noChangeShapeType="1"/>
                        </p:cNvSpPr>
                        <p:nvPr/>
                      </p:nvSpPr>
                      <p:spPr bwMode="auto">
                        <a:xfrm flipV="1">
                          <a:off x="3888" y="1584"/>
                          <a:ext cx="470" cy="672"/>
                        </a:xfrm>
                        <a:prstGeom prst="line">
                          <a:avLst/>
                        </a:prstGeom>
                        <a:noFill/>
                        <a:ln w="38100">
                          <a:solidFill>
                            <a:srgbClr val="000099"/>
                          </a:solidFill>
                          <a:round/>
                          <a:headEnd/>
                          <a:tailEnd type="triangle" w="med" len="med"/>
                        </a:ln>
                      </p:spPr>
                      <p:txBody>
                        <a:bodyPr wrap="none" anchor="ctr"/>
                        <a:lstStyle/>
                        <a:p>
                          <a:endParaRPr lang="zh-CN" altLang="en-US"/>
                        </a:p>
                      </p:txBody>
                    </p:sp>
                    <p:grpSp>
                      <p:nvGrpSpPr>
                        <p:cNvPr id="208988" name="Group 53"/>
                        <p:cNvGrpSpPr>
                          <a:grpSpLocks/>
                        </p:cNvGrpSpPr>
                        <p:nvPr/>
                      </p:nvGrpSpPr>
                      <p:grpSpPr bwMode="auto">
                        <a:xfrm>
                          <a:off x="3685" y="1152"/>
                          <a:ext cx="1639" cy="1359"/>
                          <a:chOff x="3685" y="1152"/>
                          <a:chExt cx="1639" cy="1359"/>
                        </a:xfrm>
                      </p:grpSpPr>
                      <p:sp>
                        <p:nvSpPr>
                          <p:cNvPr id="208989" name="Oval 54"/>
                          <p:cNvSpPr>
                            <a:spLocks noChangeArrowheads="1"/>
                          </p:cNvSpPr>
                          <p:nvPr/>
                        </p:nvSpPr>
                        <p:spPr bwMode="auto">
                          <a:xfrm>
                            <a:off x="4079" y="1296"/>
                            <a:ext cx="96" cy="96"/>
                          </a:xfrm>
                          <a:prstGeom prst="ellipse">
                            <a:avLst/>
                          </a:prstGeom>
                          <a:solidFill>
                            <a:schemeClr val="accent1"/>
                          </a:solidFill>
                          <a:ln w="9525">
                            <a:solidFill>
                              <a:schemeClr val="tx2"/>
                            </a:solidFill>
                            <a:round/>
                            <a:headEnd/>
                            <a:tailEnd/>
                          </a:ln>
                        </p:spPr>
                        <p:txBody>
                          <a:bodyPr wrap="none" anchor="ctr"/>
                          <a:lstStyle/>
                          <a:p>
                            <a:endParaRPr lang="zh-CN" altLang="en-US"/>
                          </a:p>
                        </p:txBody>
                      </p:sp>
                      <p:sp>
                        <p:nvSpPr>
                          <p:cNvPr id="208990" name="Oval 55"/>
                          <p:cNvSpPr>
                            <a:spLocks noChangeArrowheads="1"/>
                          </p:cNvSpPr>
                          <p:nvPr/>
                        </p:nvSpPr>
                        <p:spPr bwMode="auto">
                          <a:xfrm>
                            <a:off x="3839" y="1728"/>
                            <a:ext cx="96" cy="96"/>
                          </a:xfrm>
                          <a:prstGeom prst="ellipse">
                            <a:avLst/>
                          </a:prstGeom>
                          <a:solidFill>
                            <a:schemeClr val="accent1"/>
                          </a:solidFill>
                          <a:ln w="9525">
                            <a:solidFill>
                              <a:schemeClr val="tx2"/>
                            </a:solidFill>
                            <a:round/>
                            <a:headEnd/>
                            <a:tailEnd/>
                          </a:ln>
                        </p:spPr>
                        <p:txBody>
                          <a:bodyPr wrap="none" anchor="ctr"/>
                          <a:lstStyle/>
                          <a:p>
                            <a:endParaRPr lang="zh-CN" altLang="en-US"/>
                          </a:p>
                        </p:txBody>
                      </p:sp>
                      <p:sp>
                        <p:nvSpPr>
                          <p:cNvPr id="208991" name="Oval 56"/>
                          <p:cNvSpPr>
                            <a:spLocks noChangeArrowheads="1"/>
                          </p:cNvSpPr>
                          <p:nvPr/>
                        </p:nvSpPr>
                        <p:spPr bwMode="auto">
                          <a:xfrm>
                            <a:off x="4319" y="1575"/>
                            <a:ext cx="96" cy="96"/>
                          </a:xfrm>
                          <a:prstGeom prst="ellipse">
                            <a:avLst/>
                          </a:prstGeom>
                          <a:solidFill>
                            <a:srgbClr val="FF0000"/>
                          </a:solidFill>
                          <a:ln w="9525">
                            <a:solidFill>
                              <a:srgbClr val="000000"/>
                            </a:solidFill>
                            <a:round/>
                            <a:headEnd/>
                            <a:tailEnd/>
                          </a:ln>
                        </p:spPr>
                        <p:txBody>
                          <a:bodyPr wrap="none" anchor="ctr"/>
                          <a:lstStyle/>
                          <a:p>
                            <a:endParaRPr lang="zh-CN" altLang="en-US"/>
                          </a:p>
                        </p:txBody>
                      </p:sp>
                      <p:sp>
                        <p:nvSpPr>
                          <p:cNvPr id="208992" name="Oval 57"/>
                          <p:cNvSpPr>
                            <a:spLocks noChangeArrowheads="1"/>
                          </p:cNvSpPr>
                          <p:nvPr/>
                        </p:nvSpPr>
                        <p:spPr bwMode="auto">
                          <a:xfrm>
                            <a:off x="4319" y="1920"/>
                            <a:ext cx="96" cy="96"/>
                          </a:xfrm>
                          <a:prstGeom prst="ellipse">
                            <a:avLst/>
                          </a:prstGeom>
                          <a:solidFill>
                            <a:schemeClr val="accent1"/>
                          </a:solidFill>
                          <a:ln w="9525">
                            <a:solidFill>
                              <a:schemeClr val="tx2"/>
                            </a:solidFill>
                            <a:round/>
                            <a:headEnd/>
                            <a:tailEnd/>
                          </a:ln>
                        </p:spPr>
                        <p:txBody>
                          <a:bodyPr wrap="none" anchor="ctr"/>
                          <a:lstStyle/>
                          <a:p>
                            <a:endParaRPr lang="zh-CN" altLang="en-US"/>
                          </a:p>
                        </p:txBody>
                      </p:sp>
                      <p:sp>
                        <p:nvSpPr>
                          <p:cNvPr id="208993" name="Oval 58"/>
                          <p:cNvSpPr>
                            <a:spLocks noChangeArrowheads="1"/>
                          </p:cNvSpPr>
                          <p:nvPr/>
                        </p:nvSpPr>
                        <p:spPr bwMode="auto">
                          <a:xfrm>
                            <a:off x="4559" y="1152"/>
                            <a:ext cx="96" cy="96"/>
                          </a:xfrm>
                          <a:prstGeom prst="ellipse">
                            <a:avLst/>
                          </a:prstGeom>
                          <a:solidFill>
                            <a:schemeClr val="accent1"/>
                          </a:solidFill>
                          <a:ln w="9525">
                            <a:solidFill>
                              <a:schemeClr val="tx2"/>
                            </a:solidFill>
                            <a:round/>
                            <a:headEnd/>
                            <a:tailEnd/>
                          </a:ln>
                        </p:spPr>
                        <p:txBody>
                          <a:bodyPr wrap="none" anchor="ctr"/>
                          <a:lstStyle/>
                          <a:p>
                            <a:endParaRPr lang="zh-CN" altLang="en-US"/>
                          </a:p>
                        </p:txBody>
                      </p:sp>
                      <p:sp>
                        <p:nvSpPr>
                          <p:cNvPr id="208994" name="Oval 59"/>
                          <p:cNvSpPr>
                            <a:spLocks noChangeArrowheads="1"/>
                          </p:cNvSpPr>
                          <p:nvPr/>
                        </p:nvSpPr>
                        <p:spPr bwMode="auto">
                          <a:xfrm>
                            <a:off x="4752" y="1497"/>
                            <a:ext cx="96" cy="96"/>
                          </a:xfrm>
                          <a:prstGeom prst="ellipse">
                            <a:avLst/>
                          </a:prstGeom>
                          <a:solidFill>
                            <a:schemeClr val="accent1"/>
                          </a:solidFill>
                          <a:ln w="9525">
                            <a:solidFill>
                              <a:schemeClr val="tx2"/>
                            </a:solidFill>
                            <a:round/>
                            <a:headEnd/>
                            <a:tailEnd/>
                          </a:ln>
                        </p:spPr>
                        <p:txBody>
                          <a:bodyPr wrap="none" anchor="ctr"/>
                          <a:lstStyle/>
                          <a:p>
                            <a:endParaRPr lang="zh-CN" altLang="en-US"/>
                          </a:p>
                        </p:txBody>
                      </p:sp>
                      <p:sp>
                        <p:nvSpPr>
                          <p:cNvPr id="208995" name="Line 60"/>
                          <p:cNvSpPr>
                            <a:spLocks noChangeShapeType="1"/>
                          </p:cNvSpPr>
                          <p:nvPr/>
                        </p:nvSpPr>
                        <p:spPr bwMode="auto">
                          <a:xfrm flipV="1">
                            <a:off x="3935" y="1911"/>
                            <a:ext cx="960" cy="336"/>
                          </a:xfrm>
                          <a:prstGeom prst="line">
                            <a:avLst/>
                          </a:prstGeom>
                          <a:noFill/>
                          <a:ln w="38100">
                            <a:solidFill>
                              <a:srgbClr val="000000"/>
                            </a:solidFill>
                            <a:round/>
                            <a:headEnd/>
                            <a:tailEnd type="triangle" w="med" len="med"/>
                          </a:ln>
                        </p:spPr>
                        <p:txBody>
                          <a:bodyPr wrap="none" anchor="ctr"/>
                          <a:lstStyle/>
                          <a:p>
                            <a:endParaRPr lang="zh-CN" altLang="en-US"/>
                          </a:p>
                        </p:txBody>
                      </p:sp>
                      <p:sp>
                        <p:nvSpPr>
                          <p:cNvPr id="208996" name="Text Box 61"/>
                          <p:cNvSpPr txBox="1">
                            <a:spLocks noChangeArrowheads="1"/>
                          </p:cNvSpPr>
                          <p:nvPr/>
                        </p:nvSpPr>
                        <p:spPr bwMode="auto">
                          <a:xfrm>
                            <a:off x="3685" y="2097"/>
                            <a:ext cx="234" cy="341"/>
                          </a:xfrm>
                          <a:prstGeom prst="rect">
                            <a:avLst/>
                          </a:prstGeom>
                          <a:noFill/>
                          <a:ln w="9525">
                            <a:noFill/>
                            <a:miter lim="800000"/>
                            <a:headEnd/>
                            <a:tailEnd/>
                          </a:ln>
                        </p:spPr>
                        <p:txBody>
                          <a:bodyPr wrap="none">
                            <a:spAutoFit/>
                          </a:bodyPr>
                          <a:lstStyle/>
                          <a:p>
                            <a:r>
                              <a:rPr kumimoji="1" lang="en-US" altLang="zh-CN" sz="2800" b="1" i="1">
                                <a:latin typeface="Times New Roman" pitchFamily="18" charset="0"/>
                                <a:ea typeface="楷体_GB2312"/>
                                <a:cs typeface="楷体_GB2312"/>
                              </a:rPr>
                              <a:t>o</a:t>
                            </a:r>
                          </a:p>
                        </p:txBody>
                      </p:sp>
                      <p:graphicFrame>
                        <p:nvGraphicFramePr>
                          <p:cNvPr id="208958" name="Object 62"/>
                          <p:cNvGraphicFramePr>
                            <a:graphicFrameLocks noChangeAspect="1"/>
                          </p:cNvGraphicFramePr>
                          <p:nvPr/>
                        </p:nvGraphicFramePr>
                        <p:xfrm>
                          <a:off x="3936" y="1536"/>
                          <a:ext cx="278" cy="456"/>
                        </p:xfrm>
                        <a:graphic>
                          <a:graphicData uri="http://schemas.openxmlformats.org/presentationml/2006/ole">
                            <mc:AlternateContent xmlns:mc="http://schemas.openxmlformats.org/markup-compatibility/2006">
                              <mc:Choice xmlns:v="urn:schemas-microsoft-com:vml" Requires="v">
                                <p:oleObj spid="_x0000_s209169" name="公式" r:id="rId26" imgW="140017" imgH="228917" progId="Equation.3">
                                  <p:embed/>
                                </p:oleObj>
                              </mc:Choice>
                              <mc:Fallback>
                                <p:oleObj name="公式" r:id="rId26" imgW="140017" imgH="228917" progId="Equation.3">
                                  <p:embed/>
                                  <p:pic>
                                    <p:nvPicPr>
                                      <p:cNvPr id="0" name="Picture 6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936" y="1536"/>
                                        <a:ext cx="278" cy="4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8959" name="Object 63"/>
                          <p:cNvGraphicFramePr>
                            <a:graphicFrameLocks noChangeAspect="1"/>
                          </p:cNvGraphicFramePr>
                          <p:nvPr/>
                        </p:nvGraphicFramePr>
                        <p:xfrm>
                          <a:off x="4333" y="2055"/>
                          <a:ext cx="250" cy="456"/>
                        </p:xfrm>
                        <a:graphic>
                          <a:graphicData uri="http://schemas.openxmlformats.org/presentationml/2006/ole">
                            <mc:AlternateContent xmlns:mc="http://schemas.openxmlformats.org/markup-compatibility/2006">
                              <mc:Choice xmlns:v="urn:schemas-microsoft-com:vml" Requires="v">
                                <p:oleObj spid="_x0000_s209170" name="公式" r:id="rId28" imgW="127042" imgH="228422" progId="Equation.3">
                                  <p:embed/>
                                </p:oleObj>
                              </mc:Choice>
                              <mc:Fallback>
                                <p:oleObj name="公式" r:id="rId28" imgW="127042" imgH="228422" progId="Equation.3">
                                  <p:embed/>
                                  <p:pic>
                                    <p:nvPicPr>
                                      <p:cNvPr id="0" name="Picture 63"/>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333" y="2055"/>
                                        <a:ext cx="250" cy="4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8960" name="Object 64"/>
                          <p:cNvGraphicFramePr>
                            <a:graphicFrameLocks noChangeAspect="1"/>
                          </p:cNvGraphicFramePr>
                          <p:nvPr/>
                        </p:nvGraphicFramePr>
                        <p:xfrm>
                          <a:off x="4944" y="1824"/>
                          <a:ext cx="380" cy="456"/>
                        </p:xfrm>
                        <a:graphic>
                          <a:graphicData uri="http://schemas.openxmlformats.org/presentationml/2006/ole">
                            <mc:AlternateContent xmlns:mc="http://schemas.openxmlformats.org/markup-compatibility/2006">
                              <mc:Choice xmlns:v="urn:schemas-microsoft-com:vml" Requires="v">
                                <p:oleObj spid="_x0000_s209171" name="公式" r:id="rId30" imgW="190734" imgH="228818" progId="Equation.3">
                                  <p:embed/>
                                </p:oleObj>
                              </mc:Choice>
                              <mc:Fallback>
                                <p:oleObj name="公式" r:id="rId30" imgW="190734" imgH="228818" progId="Equation.3">
                                  <p:embed/>
                                  <p:pic>
                                    <p:nvPicPr>
                                      <p:cNvPr id="0" name="Picture 64"/>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944" y="1824"/>
                                        <a:ext cx="380" cy="4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8997" name="Line 65"/>
                          <p:cNvSpPr>
                            <a:spLocks noChangeShapeType="1"/>
                          </p:cNvSpPr>
                          <p:nvPr/>
                        </p:nvSpPr>
                        <p:spPr bwMode="auto">
                          <a:xfrm>
                            <a:off x="4416" y="1632"/>
                            <a:ext cx="528" cy="288"/>
                          </a:xfrm>
                          <a:prstGeom prst="line">
                            <a:avLst/>
                          </a:prstGeom>
                          <a:noFill/>
                          <a:ln w="38100">
                            <a:solidFill>
                              <a:srgbClr val="000099"/>
                            </a:solidFill>
                            <a:round/>
                            <a:headEnd/>
                            <a:tailEnd type="triangle" w="med" len="med"/>
                          </a:ln>
                        </p:spPr>
                        <p:txBody>
                          <a:bodyPr wrap="none" anchor="ctr"/>
                          <a:lstStyle/>
                          <a:p>
                            <a:endParaRPr lang="zh-CN" altLang="en-US"/>
                          </a:p>
                        </p:txBody>
                      </p:sp>
                      <p:graphicFrame>
                        <p:nvGraphicFramePr>
                          <p:cNvPr id="208962" name="Object 66"/>
                          <p:cNvGraphicFramePr>
                            <a:graphicFrameLocks noChangeAspect="1"/>
                          </p:cNvGraphicFramePr>
                          <p:nvPr/>
                        </p:nvGraphicFramePr>
                        <p:xfrm>
                          <a:off x="4463" y="1349"/>
                          <a:ext cx="300" cy="456"/>
                        </p:xfrm>
                        <a:graphic>
                          <a:graphicData uri="http://schemas.openxmlformats.org/presentationml/2006/ole">
                            <mc:AlternateContent xmlns:mc="http://schemas.openxmlformats.org/markup-compatibility/2006">
                              <mc:Choice xmlns:v="urn:schemas-microsoft-com:vml" Requires="v">
                                <p:oleObj spid="_x0000_s209172" name="公式" r:id="rId32" imgW="152585" imgH="228719" progId="Equation.3">
                                  <p:embed/>
                                </p:oleObj>
                              </mc:Choice>
                              <mc:Fallback>
                                <p:oleObj name="公式" r:id="rId32" imgW="152585" imgH="228719" progId="Equation.3">
                                  <p:embed/>
                                  <p:pic>
                                    <p:nvPicPr>
                                      <p:cNvPr id="0" name="Picture 66"/>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463" y="1349"/>
                                        <a:ext cx="300" cy="4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aphicFrame>
                    <p:nvGraphicFramePr>
                      <p:cNvPr id="208963" name="Object 67"/>
                      <p:cNvGraphicFramePr>
                        <a:graphicFrameLocks noChangeAspect="1"/>
                      </p:cNvGraphicFramePr>
                      <p:nvPr/>
                    </p:nvGraphicFramePr>
                    <p:xfrm>
                      <a:off x="4261" y="1383"/>
                      <a:ext cx="190" cy="236"/>
                    </p:xfrm>
                    <a:graphic>
                      <a:graphicData uri="http://schemas.openxmlformats.org/presentationml/2006/ole">
                        <mc:AlternateContent xmlns:mc="http://schemas.openxmlformats.org/markup-compatibility/2006">
                          <mc:Choice xmlns:v="urn:schemas-microsoft-com:vml" Requires="v">
                            <p:oleObj spid="_x0000_s209173" name="公式" r:id="rId34" imgW="114419" imgH="139775" progId="Equation.3">
                              <p:embed/>
                            </p:oleObj>
                          </mc:Choice>
                          <mc:Fallback>
                            <p:oleObj name="公式" r:id="rId34" imgW="114419" imgH="139775" progId="Equation.3">
                              <p:embed/>
                              <p:pic>
                                <p:nvPicPr>
                                  <p:cNvPr id="0" name="Picture 67"/>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261" y="1383"/>
                                    <a:ext cx="190"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grpSp>
        </p:grpSp>
        <p:graphicFrame>
          <p:nvGraphicFramePr>
            <p:cNvPr id="208964" name="Object 68"/>
            <p:cNvGraphicFramePr>
              <a:graphicFrameLocks noChangeAspect="1"/>
            </p:cNvGraphicFramePr>
            <p:nvPr/>
          </p:nvGraphicFramePr>
          <p:xfrm>
            <a:off x="384" y="1488"/>
            <a:ext cx="1833" cy="869"/>
          </p:xfrm>
          <a:graphic>
            <a:graphicData uri="http://schemas.openxmlformats.org/presentationml/2006/ole">
              <mc:AlternateContent xmlns:mc="http://schemas.openxmlformats.org/markup-compatibility/2006">
                <mc:Choice xmlns:v="urn:schemas-microsoft-com:vml" Requires="v">
                  <p:oleObj spid="_x0000_s209174" name="公式" r:id="rId36" imgW="1003182" imgH="482708" progId="Equation.3">
                    <p:embed/>
                  </p:oleObj>
                </mc:Choice>
                <mc:Fallback>
                  <p:oleObj name="公式" r:id="rId36" imgW="1003182" imgH="482708" progId="Equation.3">
                    <p:embed/>
                    <p:pic>
                      <p:nvPicPr>
                        <p:cNvPr id="0" name="Picture 68"/>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84" y="1488"/>
                          <a:ext cx="1833" cy="8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08965" name="Group 69"/>
          <p:cNvGrpSpPr>
            <a:grpSpLocks/>
          </p:cNvGrpSpPr>
          <p:nvPr/>
        </p:nvGrpSpPr>
        <p:grpSpPr bwMode="auto">
          <a:xfrm>
            <a:off x="1042988" y="4149725"/>
            <a:ext cx="6454775" cy="2282825"/>
            <a:chOff x="960" y="2304"/>
            <a:chExt cx="4351" cy="1696"/>
          </a:xfrm>
        </p:grpSpPr>
        <p:graphicFrame>
          <p:nvGraphicFramePr>
            <p:cNvPr id="208966" name="Object 70"/>
            <p:cNvGraphicFramePr>
              <a:graphicFrameLocks noChangeAspect="1"/>
            </p:cNvGraphicFramePr>
            <p:nvPr/>
          </p:nvGraphicFramePr>
          <p:xfrm>
            <a:off x="1392" y="2304"/>
            <a:ext cx="3919" cy="1696"/>
          </p:xfrm>
          <a:graphic>
            <a:graphicData uri="http://schemas.openxmlformats.org/presentationml/2006/ole">
              <mc:AlternateContent xmlns:mc="http://schemas.openxmlformats.org/markup-compatibility/2006">
                <mc:Choice xmlns:v="urn:schemas-microsoft-com:vml" Requires="v">
                  <p:oleObj spid="_x0000_s209175" name="公式" r:id="rId38" imgW="2553017" imgH="1105217" progId="Equation.3">
                    <p:embed/>
                  </p:oleObj>
                </mc:Choice>
                <mc:Fallback>
                  <p:oleObj name="公式" r:id="rId38" imgW="2553017" imgH="1105217" progId="Equation.3">
                    <p:embed/>
                    <p:pic>
                      <p:nvPicPr>
                        <p:cNvPr id="0" name="Picture 70"/>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392" y="2304"/>
                          <a:ext cx="3919" cy="16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8967" name="Object 71"/>
            <p:cNvGraphicFramePr>
              <a:graphicFrameLocks noChangeAspect="1"/>
            </p:cNvGraphicFramePr>
            <p:nvPr/>
          </p:nvGraphicFramePr>
          <p:xfrm>
            <a:off x="960" y="2400"/>
            <a:ext cx="288" cy="258"/>
          </p:xfrm>
          <a:graphic>
            <a:graphicData uri="http://schemas.openxmlformats.org/presentationml/2006/ole">
              <mc:AlternateContent xmlns:mc="http://schemas.openxmlformats.org/markup-compatibility/2006">
                <mc:Choice xmlns:v="urn:schemas-microsoft-com:vml" Requires="v">
                  <p:oleObj spid="_x0000_s209176" name="公式" r:id="rId40" imgW="139714" imgH="127042" progId="Equation.3">
                    <p:embed/>
                  </p:oleObj>
                </mc:Choice>
                <mc:Fallback>
                  <p:oleObj name="公式" r:id="rId40" imgW="139714" imgH="127042" progId="Equation.3">
                    <p:embed/>
                    <p:pic>
                      <p:nvPicPr>
                        <p:cNvPr id="0" name="Picture 71"/>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960" y="2400"/>
                          <a:ext cx="288" cy="2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08971" name="Group 72"/>
          <p:cNvGrpSpPr>
            <a:grpSpLocks/>
          </p:cNvGrpSpPr>
          <p:nvPr/>
        </p:nvGrpSpPr>
        <p:grpSpPr bwMode="auto">
          <a:xfrm>
            <a:off x="250825" y="476250"/>
            <a:ext cx="8077200" cy="1335088"/>
            <a:chOff x="240" y="14"/>
            <a:chExt cx="5088" cy="841"/>
          </a:xfrm>
        </p:grpSpPr>
        <p:sp>
          <p:nvSpPr>
            <p:cNvPr id="208972" name="Text Box 73"/>
            <p:cNvSpPr txBox="1">
              <a:spLocks noChangeArrowheads="1"/>
            </p:cNvSpPr>
            <p:nvPr/>
          </p:nvSpPr>
          <p:spPr bwMode="auto">
            <a:xfrm>
              <a:off x="240" y="14"/>
              <a:ext cx="1684" cy="327"/>
            </a:xfrm>
            <a:prstGeom prst="rect">
              <a:avLst/>
            </a:prstGeom>
            <a:noFill/>
            <a:ln w="9525">
              <a:noFill/>
              <a:miter lim="800000"/>
              <a:headEnd/>
              <a:tailEnd/>
            </a:ln>
          </p:spPr>
          <p:txBody>
            <a:bodyPr wrap="none">
              <a:spAutoFit/>
            </a:bodyPr>
            <a:lstStyle/>
            <a:p>
              <a:r>
                <a:rPr kumimoji="1" lang="en-US" altLang="zh-CN" sz="2800" b="1">
                  <a:solidFill>
                    <a:schemeClr val="accent2"/>
                  </a:solidFill>
                  <a:latin typeface="Times New Roman" pitchFamily="18" charset="0"/>
                </a:rPr>
                <a:t>2. </a:t>
              </a:r>
              <a:r>
                <a:rPr kumimoji="1" lang="zh-CN" altLang="en-US" sz="2800" b="1">
                  <a:solidFill>
                    <a:schemeClr val="accent2"/>
                  </a:solidFill>
                  <a:latin typeface="宋体" charset="-122"/>
                </a:rPr>
                <a:t>质点系角动量</a:t>
              </a:r>
            </a:p>
          </p:txBody>
        </p:sp>
        <p:sp>
          <p:nvSpPr>
            <p:cNvPr id="208973" name="Text Box 74"/>
            <p:cNvSpPr txBox="1">
              <a:spLocks noChangeArrowheads="1"/>
            </p:cNvSpPr>
            <p:nvPr/>
          </p:nvSpPr>
          <p:spPr bwMode="auto">
            <a:xfrm>
              <a:off x="384" y="528"/>
              <a:ext cx="4944" cy="327"/>
            </a:xfrm>
            <a:prstGeom prst="rect">
              <a:avLst/>
            </a:prstGeom>
            <a:noFill/>
            <a:ln w="9525">
              <a:noFill/>
              <a:miter lim="800000"/>
              <a:headEnd/>
              <a:tailEnd/>
            </a:ln>
          </p:spPr>
          <p:txBody>
            <a:bodyPr>
              <a:spAutoFit/>
            </a:bodyPr>
            <a:lstStyle/>
            <a:p>
              <a:pPr>
                <a:spcBef>
                  <a:spcPct val="50000"/>
                </a:spcBef>
              </a:pPr>
              <a:r>
                <a:rPr kumimoji="1" lang="zh-CN" altLang="en-US" sz="2800" b="1">
                  <a:solidFill>
                    <a:schemeClr val="accent2"/>
                  </a:solidFill>
                  <a:latin typeface="Times New Roman" pitchFamily="18" charset="0"/>
                  <a:ea typeface="楷体_GB2312"/>
                  <a:cs typeface="楷体_GB2312"/>
                </a:rPr>
                <a:t>系统内所有质点对同一参考点角动量的矢量和</a:t>
              </a:r>
            </a:p>
          </p:txBody>
        </p:sp>
        <p:sp>
          <p:nvSpPr>
            <p:cNvPr id="208974" name="Line 75"/>
            <p:cNvSpPr>
              <a:spLocks noChangeShapeType="1"/>
            </p:cNvSpPr>
            <p:nvPr/>
          </p:nvSpPr>
          <p:spPr bwMode="auto">
            <a:xfrm>
              <a:off x="1248" y="336"/>
              <a:ext cx="0" cy="240"/>
            </a:xfrm>
            <a:prstGeom prst="line">
              <a:avLst/>
            </a:prstGeom>
            <a:noFill/>
            <a:ln w="38100">
              <a:solidFill>
                <a:srgbClr val="FF0000"/>
              </a:solidFill>
              <a:round/>
              <a:headEnd/>
              <a:tailEnd type="triangle" w="med" len="med"/>
            </a:ln>
          </p:spPr>
          <p:txBody>
            <a:bodyPr wrap="none" anchor="ctr"/>
            <a:lstStyle/>
            <a:p>
              <a:endParaRPr lang="zh-CN" alt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8932"/>
                                        </p:tgtEl>
                                        <p:attrNameLst>
                                          <p:attrName>style.visibility</p:attrName>
                                        </p:attrNameLst>
                                      </p:cBhvr>
                                      <p:to>
                                        <p:strVal val="visible"/>
                                      </p:to>
                                    </p:set>
                                    <p:animEffect transition="in" filter="blinds(horizontal)">
                                      <p:cBhvr>
                                        <p:cTn id="7" dur="500"/>
                                        <p:tgtEl>
                                          <p:spTgt spid="2089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8965"/>
                                        </p:tgtEl>
                                        <p:attrNameLst>
                                          <p:attrName>style.visibility</p:attrName>
                                        </p:attrNameLst>
                                      </p:cBhvr>
                                      <p:to>
                                        <p:strVal val="visible"/>
                                      </p:to>
                                    </p:set>
                                    <p:animEffect transition="in" filter="blinds(horizontal)">
                                      <p:cBhvr>
                                        <p:cTn id="12" dur="500"/>
                                        <p:tgtEl>
                                          <p:spTgt spid="208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09956" name="Group 2"/>
          <p:cNvGrpSpPr>
            <a:grpSpLocks/>
          </p:cNvGrpSpPr>
          <p:nvPr/>
        </p:nvGrpSpPr>
        <p:grpSpPr bwMode="auto">
          <a:xfrm>
            <a:off x="5429250" y="495300"/>
            <a:ext cx="3276600" cy="2400300"/>
            <a:chOff x="3563" y="1008"/>
            <a:chExt cx="2064" cy="1512"/>
          </a:xfrm>
        </p:grpSpPr>
        <p:sp>
          <p:nvSpPr>
            <p:cNvPr id="209957" name="Rectangle 3"/>
            <p:cNvSpPr>
              <a:spLocks noChangeArrowheads="1"/>
            </p:cNvSpPr>
            <p:nvPr/>
          </p:nvSpPr>
          <p:spPr bwMode="auto">
            <a:xfrm>
              <a:off x="3563" y="1008"/>
              <a:ext cx="2064" cy="1488"/>
            </a:xfrm>
            <a:prstGeom prst="rect">
              <a:avLst/>
            </a:prstGeom>
            <a:solidFill>
              <a:srgbClr val="FFFFFF"/>
            </a:solidFill>
            <a:ln w="9525">
              <a:solidFill>
                <a:schemeClr val="accent1"/>
              </a:solidFill>
              <a:miter lim="800000"/>
              <a:headEnd/>
              <a:tailEnd/>
            </a:ln>
          </p:spPr>
          <p:txBody>
            <a:bodyPr wrap="none" anchor="ctr"/>
            <a:lstStyle/>
            <a:p>
              <a:endParaRPr lang="zh-CN" altLang="en-US"/>
            </a:p>
          </p:txBody>
        </p:sp>
        <p:grpSp>
          <p:nvGrpSpPr>
            <p:cNvPr id="209958" name="Group 4"/>
            <p:cNvGrpSpPr>
              <a:grpSpLocks/>
            </p:cNvGrpSpPr>
            <p:nvPr/>
          </p:nvGrpSpPr>
          <p:grpSpPr bwMode="auto">
            <a:xfrm>
              <a:off x="3696" y="1104"/>
              <a:ext cx="1892" cy="1416"/>
              <a:chOff x="3685" y="1095"/>
              <a:chExt cx="1892" cy="1416"/>
            </a:xfrm>
          </p:grpSpPr>
          <p:sp>
            <p:nvSpPr>
              <p:cNvPr id="209959" name="Freeform 5"/>
              <p:cNvSpPr>
                <a:spLocks/>
              </p:cNvSpPr>
              <p:nvPr/>
            </p:nvSpPr>
            <p:spPr bwMode="auto">
              <a:xfrm>
                <a:off x="4944" y="1728"/>
                <a:ext cx="148" cy="106"/>
              </a:xfrm>
              <a:custGeom>
                <a:avLst/>
                <a:gdLst>
                  <a:gd name="T0" fmla="*/ 0 w 111"/>
                  <a:gd name="T1" fmla="*/ 0 h 67"/>
                  <a:gd name="T2" fmla="*/ 197 w 111"/>
                  <a:gd name="T3" fmla="*/ 168 h 67"/>
                  <a:gd name="T4" fmla="*/ 0 60000 65536"/>
                  <a:gd name="T5" fmla="*/ 0 60000 65536"/>
                  <a:gd name="T6" fmla="*/ 0 w 111"/>
                  <a:gd name="T7" fmla="*/ 0 h 67"/>
                  <a:gd name="T8" fmla="*/ 111 w 111"/>
                  <a:gd name="T9" fmla="*/ 67 h 67"/>
                </a:gdLst>
                <a:ahLst/>
                <a:cxnLst>
                  <a:cxn ang="T4">
                    <a:pos x="T0" y="T1"/>
                  </a:cxn>
                  <a:cxn ang="T5">
                    <a:pos x="T2" y="T3"/>
                  </a:cxn>
                </a:cxnLst>
                <a:rect l="T6" t="T7" r="T8" b="T9"/>
                <a:pathLst>
                  <a:path w="111" h="67">
                    <a:moveTo>
                      <a:pt x="0" y="0"/>
                    </a:moveTo>
                    <a:cubicBezTo>
                      <a:pt x="51" y="9"/>
                      <a:pt x="111" y="2"/>
                      <a:pt x="111" y="67"/>
                    </a:cubicBezTo>
                  </a:path>
                </a:pathLst>
              </a:custGeom>
              <a:noFill/>
              <a:ln w="9525" cap="flat" cmpd="sng">
                <a:solidFill>
                  <a:srgbClr val="000000"/>
                </a:solidFill>
                <a:prstDash val="solid"/>
                <a:round/>
                <a:headEnd/>
                <a:tailEnd/>
              </a:ln>
            </p:spPr>
            <p:txBody>
              <a:bodyPr wrap="none" anchor="ctr"/>
              <a:lstStyle/>
              <a:p>
                <a:endParaRPr lang="zh-CN" altLang="en-US"/>
              </a:p>
            </p:txBody>
          </p:sp>
          <p:grpSp>
            <p:nvGrpSpPr>
              <p:cNvPr id="209960" name="Group 6"/>
              <p:cNvGrpSpPr>
                <a:grpSpLocks/>
              </p:cNvGrpSpPr>
              <p:nvPr/>
            </p:nvGrpSpPr>
            <p:grpSpPr bwMode="auto">
              <a:xfrm>
                <a:off x="3685" y="1095"/>
                <a:ext cx="1892" cy="1416"/>
                <a:chOff x="3685" y="1095"/>
                <a:chExt cx="1892" cy="1416"/>
              </a:xfrm>
            </p:grpSpPr>
            <p:sp>
              <p:nvSpPr>
                <p:cNvPr id="209961" name="Line 7"/>
                <p:cNvSpPr>
                  <a:spLocks noChangeShapeType="1"/>
                </p:cNvSpPr>
                <p:nvPr/>
              </p:nvSpPr>
              <p:spPr bwMode="auto">
                <a:xfrm flipV="1">
                  <a:off x="5001" y="1671"/>
                  <a:ext cx="576" cy="192"/>
                </a:xfrm>
                <a:prstGeom prst="line">
                  <a:avLst/>
                </a:prstGeom>
                <a:noFill/>
                <a:ln w="38100">
                  <a:solidFill>
                    <a:srgbClr val="000000"/>
                  </a:solidFill>
                  <a:prstDash val="dash"/>
                  <a:round/>
                  <a:headEnd/>
                  <a:tailEnd/>
                </a:ln>
              </p:spPr>
              <p:txBody>
                <a:bodyPr wrap="none" anchor="ctr"/>
                <a:lstStyle/>
                <a:p>
                  <a:endParaRPr lang="zh-CN" altLang="en-US"/>
                </a:p>
              </p:txBody>
            </p:sp>
            <p:graphicFrame>
              <p:nvGraphicFramePr>
                <p:cNvPr id="209928" name="Object 8"/>
                <p:cNvGraphicFramePr>
                  <a:graphicFrameLocks noChangeAspect="1"/>
                </p:cNvGraphicFramePr>
                <p:nvPr/>
              </p:nvGraphicFramePr>
              <p:xfrm>
                <a:off x="4992" y="1536"/>
                <a:ext cx="176" cy="247"/>
              </p:xfrm>
              <a:graphic>
                <a:graphicData uri="http://schemas.openxmlformats.org/presentationml/2006/ole">
                  <mc:AlternateContent xmlns:mc="http://schemas.openxmlformats.org/markup-compatibility/2006">
                    <mc:Choice xmlns:v="urn:schemas-microsoft-com:vml" Requires="v">
                      <p:oleObj spid="_x0000_s210056" name="公式" r:id="rId4" imgW="127042" imgH="177732" progId="Equation.3">
                        <p:embed/>
                      </p:oleObj>
                    </mc:Choice>
                    <mc:Fallback>
                      <p:oleObj name="公式" r:id="rId4" imgW="127042" imgH="177732" progId="Equation.3">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2" y="1536"/>
                              <a:ext cx="176" cy="2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09962" name="Group 9"/>
                <p:cNvGrpSpPr>
                  <a:grpSpLocks/>
                </p:cNvGrpSpPr>
                <p:nvPr/>
              </p:nvGrpSpPr>
              <p:grpSpPr bwMode="auto">
                <a:xfrm>
                  <a:off x="3685" y="1095"/>
                  <a:ext cx="1648" cy="1416"/>
                  <a:chOff x="3685" y="1095"/>
                  <a:chExt cx="1648" cy="1416"/>
                </a:xfrm>
              </p:grpSpPr>
              <p:grpSp>
                <p:nvGrpSpPr>
                  <p:cNvPr id="209963" name="Group 10"/>
                  <p:cNvGrpSpPr>
                    <a:grpSpLocks/>
                  </p:cNvGrpSpPr>
                  <p:nvPr/>
                </p:nvGrpSpPr>
                <p:grpSpPr bwMode="auto">
                  <a:xfrm>
                    <a:off x="4933" y="1095"/>
                    <a:ext cx="400" cy="768"/>
                    <a:chOff x="4933" y="1095"/>
                    <a:chExt cx="400" cy="768"/>
                  </a:xfrm>
                </p:grpSpPr>
                <p:sp>
                  <p:nvSpPr>
                    <p:cNvPr id="209979" name="Line 11"/>
                    <p:cNvSpPr>
                      <a:spLocks noChangeShapeType="1"/>
                    </p:cNvSpPr>
                    <p:nvPr/>
                  </p:nvSpPr>
                  <p:spPr bwMode="auto">
                    <a:xfrm flipV="1">
                      <a:off x="4933" y="1239"/>
                      <a:ext cx="0" cy="624"/>
                    </a:xfrm>
                    <a:prstGeom prst="line">
                      <a:avLst/>
                    </a:prstGeom>
                    <a:noFill/>
                    <a:ln w="38100">
                      <a:solidFill>
                        <a:srgbClr val="FF0000"/>
                      </a:solidFill>
                      <a:round/>
                      <a:headEnd/>
                      <a:tailEnd type="triangle" w="med" len="med"/>
                    </a:ln>
                  </p:spPr>
                  <p:txBody>
                    <a:bodyPr wrap="none" anchor="ctr"/>
                    <a:lstStyle/>
                    <a:p>
                      <a:endParaRPr lang="zh-CN" altLang="en-US"/>
                    </a:p>
                  </p:txBody>
                </p:sp>
                <p:graphicFrame>
                  <p:nvGraphicFramePr>
                    <p:cNvPr id="209932" name="Object 12"/>
                    <p:cNvGraphicFramePr>
                      <a:graphicFrameLocks noChangeAspect="1"/>
                    </p:cNvGraphicFramePr>
                    <p:nvPr/>
                  </p:nvGraphicFramePr>
                  <p:xfrm>
                    <a:off x="4981" y="1095"/>
                    <a:ext cx="352" cy="456"/>
                  </p:xfrm>
                  <a:graphic>
                    <a:graphicData uri="http://schemas.openxmlformats.org/presentationml/2006/ole">
                      <mc:AlternateContent xmlns:mc="http://schemas.openxmlformats.org/markup-compatibility/2006">
                        <mc:Choice xmlns:v="urn:schemas-microsoft-com:vml" Requires="v">
                          <p:oleObj spid="_x0000_s210057" name="公式" r:id="rId6" imgW="177809" imgH="228521" progId="Equation.3">
                            <p:embed/>
                          </p:oleObj>
                        </mc:Choice>
                        <mc:Fallback>
                          <p:oleObj name="公式" r:id="rId6" imgW="177809" imgH="228521" progId="Equation.3">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81" y="1095"/>
                                  <a:ext cx="352" cy="4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09964" name="Group 13"/>
                  <p:cNvGrpSpPr>
                    <a:grpSpLocks/>
                  </p:cNvGrpSpPr>
                  <p:nvPr/>
                </p:nvGrpSpPr>
                <p:grpSpPr bwMode="auto">
                  <a:xfrm>
                    <a:off x="3685" y="1152"/>
                    <a:ext cx="1639" cy="1359"/>
                    <a:chOff x="3685" y="1152"/>
                    <a:chExt cx="1639" cy="1359"/>
                  </a:xfrm>
                </p:grpSpPr>
                <p:grpSp>
                  <p:nvGrpSpPr>
                    <p:cNvPr id="209965" name="Group 14"/>
                    <p:cNvGrpSpPr>
                      <a:grpSpLocks/>
                    </p:cNvGrpSpPr>
                    <p:nvPr/>
                  </p:nvGrpSpPr>
                  <p:grpSpPr bwMode="auto">
                    <a:xfrm>
                      <a:off x="3685" y="1152"/>
                      <a:ext cx="1639" cy="1359"/>
                      <a:chOff x="3685" y="1152"/>
                      <a:chExt cx="1639" cy="1359"/>
                    </a:xfrm>
                  </p:grpSpPr>
                  <p:sp>
                    <p:nvSpPr>
                      <p:cNvPr id="209966" name="Oval 15"/>
                      <p:cNvSpPr>
                        <a:spLocks noChangeArrowheads="1"/>
                      </p:cNvSpPr>
                      <p:nvPr/>
                    </p:nvSpPr>
                    <p:spPr bwMode="auto">
                      <a:xfrm>
                        <a:off x="3887" y="2247"/>
                        <a:ext cx="48" cy="48"/>
                      </a:xfrm>
                      <a:prstGeom prst="ellipse">
                        <a:avLst/>
                      </a:prstGeom>
                      <a:solidFill>
                        <a:schemeClr val="tx1"/>
                      </a:solidFill>
                      <a:ln w="9525">
                        <a:solidFill>
                          <a:srgbClr val="000000"/>
                        </a:solidFill>
                        <a:round/>
                        <a:headEnd/>
                        <a:tailEnd/>
                      </a:ln>
                    </p:spPr>
                    <p:txBody>
                      <a:bodyPr wrap="none" anchor="ctr"/>
                      <a:lstStyle/>
                      <a:p>
                        <a:endParaRPr lang="zh-CN" altLang="en-US"/>
                      </a:p>
                    </p:txBody>
                  </p:sp>
                  <p:sp>
                    <p:nvSpPr>
                      <p:cNvPr id="209967" name="Oval 16"/>
                      <p:cNvSpPr>
                        <a:spLocks noChangeArrowheads="1"/>
                      </p:cNvSpPr>
                      <p:nvPr/>
                    </p:nvSpPr>
                    <p:spPr bwMode="auto">
                      <a:xfrm>
                        <a:off x="4895" y="1872"/>
                        <a:ext cx="96" cy="96"/>
                      </a:xfrm>
                      <a:prstGeom prst="ellipse">
                        <a:avLst/>
                      </a:prstGeom>
                      <a:solidFill>
                        <a:schemeClr val="accent1"/>
                      </a:solidFill>
                      <a:ln w="9525">
                        <a:solidFill>
                          <a:schemeClr val="tx2"/>
                        </a:solidFill>
                        <a:round/>
                        <a:headEnd/>
                        <a:tailEnd/>
                      </a:ln>
                    </p:spPr>
                    <p:txBody>
                      <a:bodyPr wrap="none" anchor="ctr"/>
                      <a:lstStyle/>
                      <a:p>
                        <a:endParaRPr lang="zh-CN" altLang="en-US"/>
                      </a:p>
                    </p:txBody>
                  </p:sp>
                  <p:sp>
                    <p:nvSpPr>
                      <p:cNvPr id="209968" name="Line 17"/>
                      <p:cNvSpPr>
                        <a:spLocks noChangeShapeType="1"/>
                      </p:cNvSpPr>
                      <p:nvPr/>
                    </p:nvSpPr>
                    <p:spPr bwMode="auto">
                      <a:xfrm flipV="1">
                        <a:off x="3888" y="1584"/>
                        <a:ext cx="470" cy="672"/>
                      </a:xfrm>
                      <a:prstGeom prst="line">
                        <a:avLst/>
                      </a:prstGeom>
                      <a:noFill/>
                      <a:ln w="38100">
                        <a:solidFill>
                          <a:srgbClr val="000099"/>
                        </a:solidFill>
                        <a:round/>
                        <a:headEnd/>
                        <a:tailEnd type="triangle" w="med" len="med"/>
                      </a:ln>
                    </p:spPr>
                    <p:txBody>
                      <a:bodyPr wrap="none" anchor="ctr"/>
                      <a:lstStyle/>
                      <a:p>
                        <a:endParaRPr lang="zh-CN" altLang="en-US"/>
                      </a:p>
                    </p:txBody>
                  </p:sp>
                  <p:grpSp>
                    <p:nvGrpSpPr>
                      <p:cNvPr id="209969" name="Group 18"/>
                      <p:cNvGrpSpPr>
                        <a:grpSpLocks/>
                      </p:cNvGrpSpPr>
                      <p:nvPr/>
                    </p:nvGrpSpPr>
                    <p:grpSpPr bwMode="auto">
                      <a:xfrm>
                        <a:off x="3685" y="1152"/>
                        <a:ext cx="1639" cy="1359"/>
                        <a:chOff x="3685" y="1152"/>
                        <a:chExt cx="1639" cy="1359"/>
                      </a:xfrm>
                    </p:grpSpPr>
                    <p:sp>
                      <p:nvSpPr>
                        <p:cNvPr id="209970" name="Oval 19"/>
                        <p:cNvSpPr>
                          <a:spLocks noChangeArrowheads="1"/>
                        </p:cNvSpPr>
                        <p:nvPr/>
                      </p:nvSpPr>
                      <p:spPr bwMode="auto">
                        <a:xfrm>
                          <a:off x="4079" y="1296"/>
                          <a:ext cx="96" cy="96"/>
                        </a:xfrm>
                        <a:prstGeom prst="ellipse">
                          <a:avLst/>
                        </a:prstGeom>
                        <a:solidFill>
                          <a:schemeClr val="accent1"/>
                        </a:solidFill>
                        <a:ln w="9525">
                          <a:solidFill>
                            <a:schemeClr val="tx2"/>
                          </a:solidFill>
                          <a:round/>
                          <a:headEnd/>
                          <a:tailEnd/>
                        </a:ln>
                      </p:spPr>
                      <p:txBody>
                        <a:bodyPr wrap="none" anchor="ctr"/>
                        <a:lstStyle/>
                        <a:p>
                          <a:endParaRPr lang="zh-CN" altLang="en-US"/>
                        </a:p>
                      </p:txBody>
                    </p:sp>
                    <p:sp>
                      <p:nvSpPr>
                        <p:cNvPr id="209971" name="Oval 20"/>
                        <p:cNvSpPr>
                          <a:spLocks noChangeArrowheads="1"/>
                        </p:cNvSpPr>
                        <p:nvPr/>
                      </p:nvSpPr>
                      <p:spPr bwMode="auto">
                        <a:xfrm>
                          <a:off x="3839" y="1728"/>
                          <a:ext cx="96" cy="96"/>
                        </a:xfrm>
                        <a:prstGeom prst="ellipse">
                          <a:avLst/>
                        </a:prstGeom>
                        <a:solidFill>
                          <a:schemeClr val="accent1"/>
                        </a:solidFill>
                        <a:ln w="9525">
                          <a:solidFill>
                            <a:schemeClr val="tx2"/>
                          </a:solidFill>
                          <a:round/>
                          <a:headEnd/>
                          <a:tailEnd/>
                        </a:ln>
                      </p:spPr>
                      <p:txBody>
                        <a:bodyPr wrap="none" anchor="ctr"/>
                        <a:lstStyle/>
                        <a:p>
                          <a:endParaRPr lang="zh-CN" altLang="en-US"/>
                        </a:p>
                      </p:txBody>
                    </p:sp>
                    <p:sp>
                      <p:nvSpPr>
                        <p:cNvPr id="209972" name="Oval 21"/>
                        <p:cNvSpPr>
                          <a:spLocks noChangeArrowheads="1"/>
                        </p:cNvSpPr>
                        <p:nvPr/>
                      </p:nvSpPr>
                      <p:spPr bwMode="auto">
                        <a:xfrm>
                          <a:off x="4319" y="1575"/>
                          <a:ext cx="96" cy="96"/>
                        </a:xfrm>
                        <a:prstGeom prst="ellipse">
                          <a:avLst/>
                        </a:prstGeom>
                        <a:solidFill>
                          <a:srgbClr val="FF0000"/>
                        </a:solidFill>
                        <a:ln w="9525">
                          <a:solidFill>
                            <a:srgbClr val="000000"/>
                          </a:solidFill>
                          <a:round/>
                          <a:headEnd/>
                          <a:tailEnd/>
                        </a:ln>
                      </p:spPr>
                      <p:txBody>
                        <a:bodyPr wrap="none" anchor="ctr"/>
                        <a:lstStyle/>
                        <a:p>
                          <a:endParaRPr lang="zh-CN" altLang="en-US"/>
                        </a:p>
                      </p:txBody>
                    </p:sp>
                    <p:sp>
                      <p:nvSpPr>
                        <p:cNvPr id="209973" name="Oval 22"/>
                        <p:cNvSpPr>
                          <a:spLocks noChangeArrowheads="1"/>
                        </p:cNvSpPr>
                        <p:nvPr/>
                      </p:nvSpPr>
                      <p:spPr bwMode="auto">
                        <a:xfrm>
                          <a:off x="4319" y="1920"/>
                          <a:ext cx="96" cy="96"/>
                        </a:xfrm>
                        <a:prstGeom prst="ellipse">
                          <a:avLst/>
                        </a:prstGeom>
                        <a:solidFill>
                          <a:schemeClr val="accent1"/>
                        </a:solidFill>
                        <a:ln w="9525">
                          <a:solidFill>
                            <a:schemeClr val="tx2"/>
                          </a:solidFill>
                          <a:round/>
                          <a:headEnd/>
                          <a:tailEnd/>
                        </a:ln>
                      </p:spPr>
                      <p:txBody>
                        <a:bodyPr wrap="none" anchor="ctr"/>
                        <a:lstStyle/>
                        <a:p>
                          <a:endParaRPr lang="zh-CN" altLang="en-US"/>
                        </a:p>
                      </p:txBody>
                    </p:sp>
                    <p:sp>
                      <p:nvSpPr>
                        <p:cNvPr id="209974" name="Oval 23"/>
                        <p:cNvSpPr>
                          <a:spLocks noChangeArrowheads="1"/>
                        </p:cNvSpPr>
                        <p:nvPr/>
                      </p:nvSpPr>
                      <p:spPr bwMode="auto">
                        <a:xfrm>
                          <a:off x="4559" y="1152"/>
                          <a:ext cx="96" cy="96"/>
                        </a:xfrm>
                        <a:prstGeom prst="ellipse">
                          <a:avLst/>
                        </a:prstGeom>
                        <a:solidFill>
                          <a:schemeClr val="accent1"/>
                        </a:solidFill>
                        <a:ln w="9525">
                          <a:solidFill>
                            <a:schemeClr val="tx2"/>
                          </a:solidFill>
                          <a:round/>
                          <a:headEnd/>
                          <a:tailEnd/>
                        </a:ln>
                      </p:spPr>
                      <p:txBody>
                        <a:bodyPr wrap="none" anchor="ctr"/>
                        <a:lstStyle/>
                        <a:p>
                          <a:endParaRPr lang="zh-CN" altLang="en-US"/>
                        </a:p>
                      </p:txBody>
                    </p:sp>
                    <p:sp>
                      <p:nvSpPr>
                        <p:cNvPr id="209975" name="Oval 24"/>
                        <p:cNvSpPr>
                          <a:spLocks noChangeArrowheads="1"/>
                        </p:cNvSpPr>
                        <p:nvPr/>
                      </p:nvSpPr>
                      <p:spPr bwMode="auto">
                        <a:xfrm>
                          <a:off x="4752" y="1497"/>
                          <a:ext cx="96" cy="96"/>
                        </a:xfrm>
                        <a:prstGeom prst="ellipse">
                          <a:avLst/>
                        </a:prstGeom>
                        <a:solidFill>
                          <a:schemeClr val="accent1"/>
                        </a:solidFill>
                        <a:ln w="9525">
                          <a:solidFill>
                            <a:schemeClr val="tx2"/>
                          </a:solidFill>
                          <a:round/>
                          <a:headEnd/>
                          <a:tailEnd/>
                        </a:ln>
                      </p:spPr>
                      <p:txBody>
                        <a:bodyPr wrap="none" anchor="ctr"/>
                        <a:lstStyle/>
                        <a:p>
                          <a:endParaRPr lang="zh-CN" altLang="en-US"/>
                        </a:p>
                      </p:txBody>
                    </p:sp>
                    <p:sp>
                      <p:nvSpPr>
                        <p:cNvPr id="209976" name="Line 25"/>
                        <p:cNvSpPr>
                          <a:spLocks noChangeShapeType="1"/>
                        </p:cNvSpPr>
                        <p:nvPr/>
                      </p:nvSpPr>
                      <p:spPr bwMode="auto">
                        <a:xfrm flipV="1">
                          <a:off x="3935" y="1911"/>
                          <a:ext cx="960" cy="336"/>
                        </a:xfrm>
                        <a:prstGeom prst="line">
                          <a:avLst/>
                        </a:prstGeom>
                        <a:noFill/>
                        <a:ln w="38100">
                          <a:solidFill>
                            <a:srgbClr val="000000"/>
                          </a:solidFill>
                          <a:round/>
                          <a:headEnd/>
                          <a:tailEnd type="triangle" w="med" len="med"/>
                        </a:ln>
                      </p:spPr>
                      <p:txBody>
                        <a:bodyPr wrap="none" anchor="ctr"/>
                        <a:lstStyle/>
                        <a:p>
                          <a:endParaRPr lang="zh-CN" altLang="en-US"/>
                        </a:p>
                      </p:txBody>
                    </p:sp>
                    <p:sp>
                      <p:nvSpPr>
                        <p:cNvPr id="209977" name="Text Box 26"/>
                        <p:cNvSpPr txBox="1">
                          <a:spLocks noChangeArrowheads="1"/>
                        </p:cNvSpPr>
                        <p:nvPr/>
                      </p:nvSpPr>
                      <p:spPr bwMode="auto">
                        <a:xfrm>
                          <a:off x="3685" y="2097"/>
                          <a:ext cx="228" cy="327"/>
                        </a:xfrm>
                        <a:prstGeom prst="rect">
                          <a:avLst/>
                        </a:prstGeom>
                        <a:noFill/>
                        <a:ln w="9525">
                          <a:noFill/>
                          <a:miter lim="800000"/>
                          <a:headEnd/>
                          <a:tailEnd/>
                        </a:ln>
                      </p:spPr>
                      <p:txBody>
                        <a:bodyPr wrap="none">
                          <a:spAutoFit/>
                        </a:bodyPr>
                        <a:lstStyle/>
                        <a:p>
                          <a:r>
                            <a:rPr kumimoji="1" lang="en-US" altLang="zh-CN" sz="2800" b="1" i="1">
                              <a:latin typeface="Times New Roman" pitchFamily="18" charset="0"/>
                              <a:ea typeface="楷体_GB2312"/>
                              <a:cs typeface="楷体_GB2312"/>
                            </a:rPr>
                            <a:t>o</a:t>
                          </a:r>
                        </a:p>
                      </p:txBody>
                    </p:sp>
                    <p:graphicFrame>
                      <p:nvGraphicFramePr>
                        <p:cNvPr id="209947" name="Object 27"/>
                        <p:cNvGraphicFramePr>
                          <a:graphicFrameLocks noChangeAspect="1"/>
                        </p:cNvGraphicFramePr>
                        <p:nvPr/>
                      </p:nvGraphicFramePr>
                      <p:xfrm>
                        <a:off x="3936" y="1536"/>
                        <a:ext cx="278" cy="456"/>
                      </p:xfrm>
                      <a:graphic>
                        <a:graphicData uri="http://schemas.openxmlformats.org/presentationml/2006/ole">
                          <mc:AlternateContent xmlns:mc="http://schemas.openxmlformats.org/markup-compatibility/2006">
                            <mc:Choice xmlns:v="urn:schemas-microsoft-com:vml" Requires="v">
                              <p:oleObj spid="_x0000_s210058" name="公式" r:id="rId8" imgW="140017" imgH="228917" progId="Equation.3">
                                <p:embed/>
                              </p:oleObj>
                            </mc:Choice>
                            <mc:Fallback>
                              <p:oleObj name="公式" r:id="rId8" imgW="140017" imgH="228917" progId="Equation.3">
                                <p:embed/>
                                <p:pic>
                                  <p:nvPicPr>
                                    <p:cNvPr id="0" name="Picture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36" y="1536"/>
                                      <a:ext cx="278" cy="4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9948" name="Object 28"/>
                        <p:cNvGraphicFramePr>
                          <a:graphicFrameLocks noChangeAspect="1"/>
                        </p:cNvGraphicFramePr>
                        <p:nvPr/>
                      </p:nvGraphicFramePr>
                      <p:xfrm>
                        <a:off x="4333" y="2055"/>
                        <a:ext cx="250" cy="456"/>
                      </p:xfrm>
                      <a:graphic>
                        <a:graphicData uri="http://schemas.openxmlformats.org/presentationml/2006/ole">
                          <mc:AlternateContent xmlns:mc="http://schemas.openxmlformats.org/markup-compatibility/2006">
                            <mc:Choice xmlns:v="urn:schemas-microsoft-com:vml" Requires="v">
                              <p:oleObj spid="_x0000_s210059" name="公式" r:id="rId10" imgW="127042" imgH="228422" progId="Equation.3">
                                <p:embed/>
                              </p:oleObj>
                            </mc:Choice>
                            <mc:Fallback>
                              <p:oleObj name="公式" r:id="rId10" imgW="127042" imgH="228422" progId="Equation.3">
                                <p:embed/>
                                <p:pic>
                                  <p:nvPicPr>
                                    <p:cNvPr id="0" name="Picture 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33" y="2055"/>
                                      <a:ext cx="250" cy="4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9949" name="Object 29"/>
                        <p:cNvGraphicFramePr>
                          <a:graphicFrameLocks noChangeAspect="1"/>
                        </p:cNvGraphicFramePr>
                        <p:nvPr/>
                      </p:nvGraphicFramePr>
                      <p:xfrm>
                        <a:off x="4944" y="1824"/>
                        <a:ext cx="380" cy="456"/>
                      </p:xfrm>
                      <a:graphic>
                        <a:graphicData uri="http://schemas.openxmlformats.org/presentationml/2006/ole">
                          <mc:AlternateContent xmlns:mc="http://schemas.openxmlformats.org/markup-compatibility/2006">
                            <mc:Choice xmlns:v="urn:schemas-microsoft-com:vml" Requires="v">
                              <p:oleObj spid="_x0000_s210060" name="公式" r:id="rId12" imgW="190734" imgH="228818" progId="Equation.3">
                                <p:embed/>
                              </p:oleObj>
                            </mc:Choice>
                            <mc:Fallback>
                              <p:oleObj name="公式" r:id="rId12" imgW="190734" imgH="228818" progId="Equation.3">
                                <p:embed/>
                                <p:pic>
                                  <p:nvPicPr>
                                    <p:cNvPr id="0" name="Picture 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44" y="1824"/>
                                      <a:ext cx="380" cy="4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9978" name="Line 30"/>
                        <p:cNvSpPr>
                          <a:spLocks noChangeShapeType="1"/>
                        </p:cNvSpPr>
                        <p:nvPr/>
                      </p:nvSpPr>
                      <p:spPr bwMode="auto">
                        <a:xfrm>
                          <a:off x="4416" y="1632"/>
                          <a:ext cx="528" cy="288"/>
                        </a:xfrm>
                        <a:prstGeom prst="line">
                          <a:avLst/>
                        </a:prstGeom>
                        <a:noFill/>
                        <a:ln w="38100">
                          <a:solidFill>
                            <a:srgbClr val="000099"/>
                          </a:solidFill>
                          <a:round/>
                          <a:headEnd/>
                          <a:tailEnd type="triangle" w="med" len="med"/>
                        </a:ln>
                      </p:spPr>
                      <p:txBody>
                        <a:bodyPr wrap="none" anchor="ctr"/>
                        <a:lstStyle/>
                        <a:p>
                          <a:endParaRPr lang="zh-CN" altLang="en-US"/>
                        </a:p>
                      </p:txBody>
                    </p:sp>
                    <p:graphicFrame>
                      <p:nvGraphicFramePr>
                        <p:cNvPr id="209951" name="Object 31"/>
                        <p:cNvGraphicFramePr>
                          <a:graphicFrameLocks noChangeAspect="1"/>
                        </p:cNvGraphicFramePr>
                        <p:nvPr/>
                      </p:nvGraphicFramePr>
                      <p:xfrm>
                        <a:off x="4463" y="1349"/>
                        <a:ext cx="300" cy="456"/>
                      </p:xfrm>
                      <a:graphic>
                        <a:graphicData uri="http://schemas.openxmlformats.org/presentationml/2006/ole">
                          <mc:AlternateContent xmlns:mc="http://schemas.openxmlformats.org/markup-compatibility/2006">
                            <mc:Choice xmlns:v="urn:schemas-microsoft-com:vml" Requires="v">
                              <p:oleObj spid="_x0000_s210061" name="公式" r:id="rId14" imgW="152585" imgH="228719" progId="Equation.3">
                                <p:embed/>
                              </p:oleObj>
                            </mc:Choice>
                            <mc:Fallback>
                              <p:oleObj name="公式" r:id="rId14" imgW="152585" imgH="228719" progId="Equation.3">
                                <p:embed/>
                                <p:pic>
                                  <p:nvPicPr>
                                    <p:cNvPr id="0" name="Picture 3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63" y="1349"/>
                                      <a:ext cx="300" cy="4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aphicFrame>
                  <p:nvGraphicFramePr>
                    <p:cNvPr id="209952" name="Object 32"/>
                    <p:cNvGraphicFramePr>
                      <a:graphicFrameLocks noChangeAspect="1"/>
                    </p:cNvGraphicFramePr>
                    <p:nvPr/>
                  </p:nvGraphicFramePr>
                  <p:xfrm>
                    <a:off x="4261" y="1383"/>
                    <a:ext cx="190" cy="236"/>
                  </p:xfrm>
                  <a:graphic>
                    <a:graphicData uri="http://schemas.openxmlformats.org/presentationml/2006/ole">
                      <mc:AlternateContent xmlns:mc="http://schemas.openxmlformats.org/markup-compatibility/2006">
                        <mc:Choice xmlns:v="urn:schemas-microsoft-com:vml" Requires="v">
                          <p:oleObj spid="_x0000_s210062" name="公式" r:id="rId16" imgW="114419" imgH="139775" progId="Equation.3">
                            <p:embed/>
                          </p:oleObj>
                        </mc:Choice>
                        <mc:Fallback>
                          <p:oleObj name="公式" r:id="rId16" imgW="114419" imgH="139775" progId="Equation.3">
                            <p:embed/>
                            <p:pic>
                              <p:nvPicPr>
                                <p:cNvPr id="0" name="Picture 3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61" y="1383"/>
                                  <a:ext cx="190"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grpSp>
      </p:grpSp>
      <p:graphicFrame>
        <p:nvGraphicFramePr>
          <p:cNvPr id="209953" name="Object 33"/>
          <p:cNvGraphicFramePr>
            <a:graphicFrameLocks noChangeAspect="1"/>
          </p:cNvGraphicFramePr>
          <p:nvPr/>
        </p:nvGraphicFramePr>
        <p:xfrm>
          <a:off x="323850" y="549275"/>
          <a:ext cx="2909888" cy="1379538"/>
        </p:xfrm>
        <a:graphic>
          <a:graphicData uri="http://schemas.openxmlformats.org/presentationml/2006/ole">
            <mc:AlternateContent xmlns:mc="http://schemas.openxmlformats.org/markup-compatibility/2006">
              <mc:Choice xmlns:v="urn:schemas-microsoft-com:vml" Requires="v">
                <p:oleObj spid="_x0000_s210063" name="公式" r:id="rId18" imgW="1003182" imgH="482708" progId="Equation.3">
                  <p:embed/>
                </p:oleObj>
              </mc:Choice>
              <mc:Fallback>
                <p:oleObj name="公式" r:id="rId18" imgW="1003182" imgH="482708" progId="Equation.3">
                  <p:embed/>
                  <p:pic>
                    <p:nvPicPr>
                      <p:cNvPr id="0" name="Picture 3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3850" y="549275"/>
                        <a:ext cx="2909888" cy="1379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9954" name="Object 34"/>
          <p:cNvGraphicFramePr>
            <a:graphicFrameLocks noChangeAspect="1"/>
          </p:cNvGraphicFramePr>
          <p:nvPr/>
        </p:nvGraphicFramePr>
        <p:xfrm>
          <a:off x="573088" y="2041525"/>
          <a:ext cx="6591300" cy="2943225"/>
        </p:xfrm>
        <a:graphic>
          <a:graphicData uri="http://schemas.openxmlformats.org/presentationml/2006/ole">
            <mc:AlternateContent xmlns:mc="http://schemas.openxmlformats.org/markup-compatibility/2006">
              <mc:Choice xmlns:v="urn:schemas-microsoft-com:vml" Requires="v">
                <p:oleObj spid="_x0000_s210064" name="公式" r:id="rId20" imgW="2527200" imgH="1066680" progId="Equation.3">
                  <p:embed/>
                </p:oleObj>
              </mc:Choice>
              <mc:Fallback>
                <p:oleObj name="公式" r:id="rId20" imgW="2527200" imgH="1066680" progId="Equation.3">
                  <p:embed/>
                  <p:pic>
                    <p:nvPicPr>
                      <p:cNvPr id="0" name="Picture 3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73088" y="2041525"/>
                        <a:ext cx="6591300" cy="294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9955" name="Object 35"/>
          <p:cNvGraphicFramePr>
            <a:graphicFrameLocks noChangeAspect="1"/>
          </p:cNvGraphicFramePr>
          <p:nvPr/>
        </p:nvGraphicFramePr>
        <p:xfrm>
          <a:off x="0" y="2133600"/>
          <a:ext cx="488950" cy="463550"/>
        </p:xfrm>
        <a:graphic>
          <a:graphicData uri="http://schemas.openxmlformats.org/presentationml/2006/ole">
            <mc:AlternateContent xmlns:mc="http://schemas.openxmlformats.org/markup-compatibility/2006">
              <mc:Choice xmlns:v="urn:schemas-microsoft-com:vml" Requires="v">
                <p:oleObj spid="_x0000_s210065" name="公式" r:id="rId22" imgW="139714" imgH="127042" progId="Equation.3">
                  <p:embed/>
                </p:oleObj>
              </mc:Choice>
              <mc:Fallback>
                <p:oleObj name="公式" r:id="rId22" imgW="139714" imgH="127042" progId="Equation.3">
                  <p:embed/>
                  <p:pic>
                    <p:nvPicPr>
                      <p:cNvPr id="0" name="Picture 3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2133600"/>
                        <a:ext cx="488950"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0946" name="Group 2"/>
          <p:cNvGrpSpPr>
            <a:grpSpLocks/>
          </p:cNvGrpSpPr>
          <p:nvPr/>
        </p:nvGrpSpPr>
        <p:grpSpPr bwMode="auto">
          <a:xfrm>
            <a:off x="395288" y="1773238"/>
            <a:ext cx="8208962" cy="1438275"/>
            <a:chOff x="240" y="0"/>
            <a:chExt cx="5066" cy="996"/>
          </a:xfrm>
        </p:grpSpPr>
        <p:sp>
          <p:nvSpPr>
            <p:cNvPr id="210965" name="Text Box 3"/>
            <p:cNvSpPr txBox="1">
              <a:spLocks noChangeArrowheads="1"/>
            </p:cNvSpPr>
            <p:nvPr/>
          </p:nvSpPr>
          <p:spPr bwMode="auto">
            <a:xfrm>
              <a:off x="240" y="321"/>
              <a:ext cx="333" cy="359"/>
            </a:xfrm>
            <a:prstGeom prst="rect">
              <a:avLst/>
            </a:prstGeom>
            <a:noFill/>
            <a:ln w="9525">
              <a:noFill/>
              <a:miter lim="800000"/>
              <a:headEnd/>
              <a:tailEnd/>
            </a:ln>
          </p:spPr>
          <p:txBody>
            <a:bodyPr wrap="none">
              <a:spAutoFit/>
            </a:bodyPr>
            <a:lstStyle/>
            <a:p>
              <a:r>
                <a:rPr kumimoji="1" lang="zh-CN" altLang="en-US" sz="2800" b="1">
                  <a:latin typeface="Times New Roman" pitchFamily="18" charset="0"/>
                </a:rPr>
                <a:t>由</a:t>
              </a:r>
            </a:p>
          </p:txBody>
        </p:sp>
        <p:graphicFrame>
          <p:nvGraphicFramePr>
            <p:cNvPr id="210948" name="Object 4"/>
            <p:cNvGraphicFramePr>
              <a:graphicFrameLocks noChangeAspect="1"/>
            </p:cNvGraphicFramePr>
            <p:nvPr/>
          </p:nvGraphicFramePr>
          <p:xfrm>
            <a:off x="694" y="0"/>
            <a:ext cx="4612" cy="996"/>
          </p:xfrm>
          <a:graphic>
            <a:graphicData uri="http://schemas.openxmlformats.org/presentationml/2006/ole">
              <mc:AlternateContent xmlns:mc="http://schemas.openxmlformats.org/markup-compatibility/2006">
                <mc:Choice xmlns:v="urn:schemas-microsoft-com:vml" Requires="v">
                  <p:oleObj spid="_x0000_s210998" name="公式" r:id="rId4" imgW="2932744" imgH="546180" progId="Equation.3">
                    <p:embed/>
                  </p:oleObj>
                </mc:Choice>
                <mc:Fallback>
                  <p:oleObj name="公式" r:id="rId4" imgW="2932744" imgH="54618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 y="0"/>
                          <a:ext cx="4612" cy="9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10949" name="Group 5"/>
          <p:cNvGrpSpPr>
            <a:grpSpLocks/>
          </p:cNvGrpSpPr>
          <p:nvPr/>
        </p:nvGrpSpPr>
        <p:grpSpPr bwMode="auto">
          <a:xfrm>
            <a:off x="395288" y="3429000"/>
            <a:ext cx="5715000" cy="930275"/>
            <a:chOff x="240" y="1152"/>
            <a:chExt cx="3600" cy="586"/>
          </a:xfrm>
        </p:grpSpPr>
        <p:sp>
          <p:nvSpPr>
            <p:cNvPr id="210964" name="Text Box 6"/>
            <p:cNvSpPr txBox="1">
              <a:spLocks noChangeArrowheads="1"/>
            </p:cNvSpPr>
            <p:nvPr/>
          </p:nvSpPr>
          <p:spPr bwMode="auto">
            <a:xfrm>
              <a:off x="240" y="1200"/>
              <a:ext cx="1010" cy="327"/>
            </a:xfrm>
            <a:prstGeom prst="rect">
              <a:avLst/>
            </a:prstGeom>
            <a:noFill/>
            <a:ln w="9525">
              <a:noFill/>
              <a:miter lim="800000"/>
              <a:headEnd/>
              <a:tailEnd/>
            </a:ln>
          </p:spPr>
          <p:txBody>
            <a:bodyPr wrap="none" anchor="ctr">
              <a:spAutoFit/>
            </a:bodyPr>
            <a:lstStyle/>
            <a:p>
              <a:pPr algn="ctr" eaLnBrk="0" fontAlgn="ctr" hangingPunct="0">
                <a:spcBef>
                  <a:spcPct val="50000"/>
                </a:spcBef>
              </a:pPr>
              <a:r>
                <a:rPr kumimoji="1" lang="zh-CN" altLang="en-US" sz="2800" b="1">
                  <a:latin typeface="Times New Roman" pitchFamily="18" charset="0"/>
                </a:rPr>
                <a:t>第一项：</a:t>
              </a:r>
            </a:p>
          </p:txBody>
        </p:sp>
        <p:graphicFrame>
          <p:nvGraphicFramePr>
            <p:cNvPr id="210951" name="Object 7"/>
            <p:cNvGraphicFramePr>
              <a:graphicFrameLocks noChangeAspect="1"/>
            </p:cNvGraphicFramePr>
            <p:nvPr/>
          </p:nvGraphicFramePr>
          <p:xfrm>
            <a:off x="1392" y="1152"/>
            <a:ext cx="2448" cy="586"/>
          </p:xfrm>
          <a:graphic>
            <a:graphicData uri="http://schemas.openxmlformats.org/presentationml/2006/ole">
              <mc:AlternateContent xmlns:mc="http://schemas.openxmlformats.org/markup-compatibility/2006">
                <mc:Choice xmlns:v="urn:schemas-microsoft-com:vml" Requires="v">
                  <p:oleObj spid="_x0000_s210999" name="公式" r:id="rId6" imgW="1333238" imgH="343068" progId="Equation.3">
                    <p:embed/>
                  </p:oleObj>
                </mc:Choice>
                <mc:Fallback>
                  <p:oleObj name="公式" r:id="rId6" imgW="1333238" imgH="343068" progId="Equation.3">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2" y="1152"/>
                          <a:ext cx="2448" cy="5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10952" name="Group 8"/>
          <p:cNvGrpSpPr>
            <a:grpSpLocks/>
          </p:cNvGrpSpPr>
          <p:nvPr/>
        </p:nvGrpSpPr>
        <p:grpSpPr bwMode="auto">
          <a:xfrm>
            <a:off x="395288" y="4273550"/>
            <a:ext cx="8369300" cy="1676400"/>
            <a:chOff x="240" y="1776"/>
            <a:chExt cx="5272" cy="1056"/>
          </a:xfrm>
        </p:grpSpPr>
        <p:sp>
          <p:nvSpPr>
            <p:cNvPr id="210962" name="Text Box 9"/>
            <p:cNvSpPr txBox="1">
              <a:spLocks noChangeArrowheads="1"/>
            </p:cNvSpPr>
            <p:nvPr/>
          </p:nvSpPr>
          <p:spPr bwMode="auto">
            <a:xfrm>
              <a:off x="240" y="1776"/>
              <a:ext cx="5272" cy="596"/>
            </a:xfrm>
            <a:prstGeom prst="rect">
              <a:avLst/>
            </a:prstGeom>
            <a:noFill/>
            <a:ln w="9525">
              <a:noFill/>
              <a:miter lim="800000"/>
              <a:headEnd/>
              <a:tailEnd/>
            </a:ln>
          </p:spPr>
          <p:txBody>
            <a:bodyPr>
              <a:spAutoFit/>
            </a:bodyPr>
            <a:lstStyle/>
            <a:p>
              <a:r>
                <a:rPr kumimoji="1" lang="zh-CN" altLang="en-US" sz="2800" b="1">
                  <a:latin typeface="Times New Roman" pitchFamily="18" charset="0"/>
                </a:rPr>
                <a:t>即将质点系全部质量集中于位于质心处的一个质点上，该质点对参考点的角动量</a:t>
              </a:r>
              <a:endParaRPr kumimoji="1" lang="zh-CN" altLang="en-US" sz="2800" b="1">
                <a:latin typeface="Times New Roman" pitchFamily="18" charset="0"/>
                <a:ea typeface="楷体_GB2312"/>
                <a:cs typeface="楷体_GB2312"/>
              </a:endParaRPr>
            </a:p>
          </p:txBody>
        </p:sp>
        <p:graphicFrame>
          <p:nvGraphicFramePr>
            <p:cNvPr id="210954" name="Object 10"/>
            <p:cNvGraphicFramePr>
              <a:graphicFrameLocks noChangeAspect="1"/>
            </p:cNvGraphicFramePr>
            <p:nvPr/>
          </p:nvGraphicFramePr>
          <p:xfrm>
            <a:off x="4224" y="2383"/>
            <a:ext cx="562" cy="449"/>
          </p:xfrm>
          <a:graphic>
            <a:graphicData uri="http://schemas.openxmlformats.org/presentationml/2006/ole">
              <mc:AlternateContent xmlns:mc="http://schemas.openxmlformats.org/markup-compatibility/2006">
                <mc:Choice xmlns:v="urn:schemas-microsoft-com:vml" Requires="v">
                  <p:oleObj spid="_x0000_s211000" name="公式" r:id="rId8" imgW="317542" imgH="254097" progId="Equation.3">
                    <p:embed/>
                  </p:oleObj>
                </mc:Choice>
                <mc:Fallback>
                  <p:oleObj name="公式" r:id="rId8" imgW="317542" imgH="254097" progId="Equation.3">
                    <p:embed/>
                    <p:pic>
                      <p:nvPicPr>
                        <p:cNvPr id="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24" y="2383"/>
                          <a:ext cx="562" cy="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Lst>
                      </p:spPr>
                    </p:pic>
                  </p:oleObj>
                </mc:Fallback>
              </mc:AlternateContent>
            </a:graphicData>
          </a:graphic>
        </p:graphicFrame>
        <p:sp>
          <p:nvSpPr>
            <p:cNvPr id="210963" name="Text Box 11"/>
            <p:cNvSpPr txBox="1">
              <a:spLocks noChangeArrowheads="1"/>
            </p:cNvSpPr>
            <p:nvPr/>
          </p:nvSpPr>
          <p:spPr bwMode="auto">
            <a:xfrm>
              <a:off x="336" y="2448"/>
              <a:ext cx="4128" cy="327"/>
            </a:xfrm>
            <a:prstGeom prst="rect">
              <a:avLst/>
            </a:prstGeom>
            <a:noFill/>
            <a:ln w="9525">
              <a:noFill/>
              <a:miter lim="800000"/>
              <a:headEnd/>
              <a:tailEnd/>
            </a:ln>
          </p:spPr>
          <p:txBody>
            <a:bodyPr>
              <a:spAutoFit/>
            </a:bodyPr>
            <a:lstStyle/>
            <a:p>
              <a:pPr>
                <a:spcBef>
                  <a:spcPct val="50000"/>
                </a:spcBef>
              </a:pPr>
              <a:r>
                <a:rPr kumimoji="1" lang="zh-CN" altLang="en-US" sz="2800" b="1">
                  <a:solidFill>
                    <a:schemeClr val="accent2"/>
                  </a:solidFill>
                  <a:latin typeface="Times New Roman" pitchFamily="18" charset="0"/>
                </a:rPr>
                <a:t>描述质点系整体绕参考点的旋转运动：</a:t>
              </a:r>
            </a:p>
          </p:txBody>
        </p:sp>
      </p:grpSp>
      <p:sp>
        <p:nvSpPr>
          <p:cNvPr id="210961" name="Rectangle 12"/>
          <p:cNvSpPr>
            <a:spLocks noChangeArrowheads="1"/>
          </p:cNvSpPr>
          <p:nvPr/>
        </p:nvSpPr>
        <p:spPr bwMode="auto">
          <a:xfrm>
            <a:off x="8243888" y="1196975"/>
            <a:ext cx="720725" cy="647700"/>
          </a:xfrm>
          <a:prstGeom prst="rect">
            <a:avLst/>
          </a:prstGeom>
          <a:solidFill>
            <a:schemeClr val="bg1"/>
          </a:solidFill>
          <a:ln w="9525">
            <a:noFill/>
            <a:miter lim="800000"/>
            <a:headEnd/>
            <a:tailEnd/>
          </a:ln>
        </p:spPr>
        <p:txBody>
          <a:bodyPr wrap="none" anchor="ctr"/>
          <a:lstStyle/>
          <a:p>
            <a:endParaRPr lang="zh-CN" altLang="en-US"/>
          </a:p>
        </p:txBody>
      </p:sp>
      <p:graphicFrame>
        <p:nvGraphicFramePr>
          <p:cNvPr id="210957" name="Object 13"/>
          <p:cNvGraphicFramePr>
            <a:graphicFrameLocks noChangeAspect="1"/>
          </p:cNvGraphicFramePr>
          <p:nvPr/>
        </p:nvGraphicFramePr>
        <p:xfrm>
          <a:off x="611188" y="836613"/>
          <a:ext cx="6591300" cy="981075"/>
        </p:xfrm>
        <a:graphic>
          <a:graphicData uri="http://schemas.openxmlformats.org/presentationml/2006/ole">
            <mc:AlternateContent xmlns:mc="http://schemas.openxmlformats.org/markup-compatibility/2006">
              <mc:Choice xmlns:v="urn:schemas-microsoft-com:vml" Requires="v">
                <p:oleObj spid="_x0000_s211001" name="公式" r:id="rId10" imgW="2525425" imgH="355609" progId="Equation.3">
                  <p:embed/>
                </p:oleObj>
              </mc:Choice>
              <mc:Fallback>
                <p:oleObj name="公式" r:id="rId10" imgW="2525425" imgH="355609" progId="Equation.3">
                  <p:embed/>
                  <p:pic>
                    <p:nvPicPr>
                      <p:cNvPr id="0"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1188" y="836613"/>
                        <a:ext cx="6591300"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0946"/>
                                        </p:tgtEl>
                                        <p:attrNameLst>
                                          <p:attrName>style.visibility</p:attrName>
                                        </p:attrNameLst>
                                      </p:cBhvr>
                                      <p:to>
                                        <p:strVal val="visible"/>
                                      </p:to>
                                    </p:set>
                                    <p:animEffect transition="in" filter="blinds(horizontal)">
                                      <p:cBhvr>
                                        <p:cTn id="7" dur="500"/>
                                        <p:tgtEl>
                                          <p:spTgt spid="2109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0949"/>
                                        </p:tgtEl>
                                        <p:attrNameLst>
                                          <p:attrName>style.visibility</p:attrName>
                                        </p:attrNameLst>
                                      </p:cBhvr>
                                      <p:to>
                                        <p:strVal val="visible"/>
                                      </p:to>
                                    </p:set>
                                    <p:animEffect transition="in" filter="blinds(horizontal)">
                                      <p:cBhvr>
                                        <p:cTn id="12" dur="500"/>
                                        <p:tgtEl>
                                          <p:spTgt spid="2109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0952"/>
                                        </p:tgtEl>
                                        <p:attrNameLst>
                                          <p:attrName>style.visibility</p:attrName>
                                        </p:attrNameLst>
                                      </p:cBhvr>
                                      <p:to>
                                        <p:strVal val="visible"/>
                                      </p:to>
                                    </p:set>
                                    <p:animEffect transition="in" filter="blinds(horizontal)">
                                      <p:cBhvr>
                                        <p:cTn id="17" dur="500"/>
                                        <p:tgtEl>
                                          <p:spTgt spid="2109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1970" name="Group 2"/>
          <p:cNvGrpSpPr>
            <a:grpSpLocks/>
          </p:cNvGrpSpPr>
          <p:nvPr/>
        </p:nvGrpSpPr>
        <p:grpSpPr bwMode="auto">
          <a:xfrm>
            <a:off x="250825" y="1916113"/>
            <a:ext cx="8129588" cy="2119312"/>
            <a:chOff x="289" y="2784"/>
            <a:chExt cx="5121" cy="1335"/>
          </a:xfrm>
        </p:grpSpPr>
        <p:sp>
          <p:nvSpPr>
            <p:cNvPr id="211988" name="Text Box 3"/>
            <p:cNvSpPr txBox="1">
              <a:spLocks noChangeArrowheads="1"/>
            </p:cNvSpPr>
            <p:nvPr/>
          </p:nvSpPr>
          <p:spPr bwMode="auto">
            <a:xfrm>
              <a:off x="289" y="2784"/>
              <a:ext cx="1012" cy="327"/>
            </a:xfrm>
            <a:prstGeom prst="rect">
              <a:avLst/>
            </a:prstGeom>
            <a:noFill/>
            <a:ln w="9525">
              <a:noFill/>
              <a:miter lim="800000"/>
              <a:headEnd/>
              <a:tailEnd/>
            </a:ln>
          </p:spPr>
          <p:txBody>
            <a:bodyPr wrap="none" anchor="ctr">
              <a:spAutoFit/>
            </a:bodyPr>
            <a:lstStyle/>
            <a:p>
              <a:pPr algn="ctr" eaLnBrk="0" fontAlgn="ctr" hangingPunct="0">
                <a:spcBef>
                  <a:spcPct val="50000"/>
                </a:spcBef>
              </a:pPr>
              <a:r>
                <a:rPr kumimoji="1" lang="zh-CN" altLang="en-US" sz="2800" b="1">
                  <a:latin typeface="Times New Roman" pitchFamily="18" charset="0"/>
                </a:rPr>
                <a:t>第二项：</a:t>
              </a:r>
            </a:p>
          </p:txBody>
        </p:sp>
        <p:graphicFrame>
          <p:nvGraphicFramePr>
            <p:cNvPr id="211972" name="Object 4"/>
            <p:cNvGraphicFramePr>
              <a:graphicFrameLocks noChangeAspect="1"/>
            </p:cNvGraphicFramePr>
            <p:nvPr/>
          </p:nvGraphicFramePr>
          <p:xfrm>
            <a:off x="720" y="3216"/>
            <a:ext cx="4424" cy="566"/>
          </p:xfrm>
          <a:graphic>
            <a:graphicData uri="http://schemas.openxmlformats.org/presentationml/2006/ole">
              <mc:AlternateContent xmlns:mc="http://schemas.openxmlformats.org/markup-compatibility/2006">
                <mc:Choice xmlns:v="urn:schemas-microsoft-com:vml" Requires="v">
                  <p:oleObj spid="_x0000_s212022" name="公式" r:id="rId4" imgW="2361492" imgH="343068" progId="Equation.3">
                    <p:embed/>
                  </p:oleObj>
                </mc:Choice>
                <mc:Fallback>
                  <p:oleObj name="公式" r:id="rId4" imgW="2361492" imgH="343068"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 y="3216"/>
                          <a:ext cx="4424" cy="5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1989" name="Line 5"/>
            <p:cNvSpPr>
              <a:spLocks noChangeShapeType="1"/>
            </p:cNvSpPr>
            <p:nvPr/>
          </p:nvSpPr>
          <p:spPr bwMode="auto">
            <a:xfrm>
              <a:off x="4128" y="3600"/>
              <a:ext cx="0" cy="192"/>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211990" name="Text Box 6"/>
            <p:cNvSpPr txBox="1">
              <a:spLocks noChangeArrowheads="1"/>
            </p:cNvSpPr>
            <p:nvPr/>
          </p:nvSpPr>
          <p:spPr bwMode="auto">
            <a:xfrm>
              <a:off x="3502" y="3792"/>
              <a:ext cx="1908" cy="327"/>
            </a:xfrm>
            <a:prstGeom prst="rect">
              <a:avLst/>
            </a:prstGeom>
            <a:noFill/>
            <a:ln w="9525">
              <a:noFill/>
              <a:miter lim="800000"/>
              <a:headEnd/>
              <a:tailEnd/>
            </a:ln>
          </p:spPr>
          <p:txBody>
            <a:bodyPr wrap="none" anchor="ctr">
              <a:spAutoFit/>
            </a:bodyPr>
            <a:lstStyle/>
            <a:p>
              <a:pPr algn="ctr" eaLnBrk="0" fontAlgn="ctr" hangingPunct="0">
                <a:spcBef>
                  <a:spcPct val="50000"/>
                </a:spcBef>
              </a:pPr>
              <a:r>
                <a:rPr kumimoji="1" lang="zh-CN" altLang="en-US" sz="2800" b="1">
                  <a:latin typeface="Times New Roman" pitchFamily="18" charset="0"/>
                </a:rPr>
                <a:t>质心对自己的位矢</a:t>
              </a:r>
            </a:p>
          </p:txBody>
        </p:sp>
      </p:grpSp>
      <p:graphicFrame>
        <p:nvGraphicFramePr>
          <p:cNvPr id="211975" name="Object 7"/>
          <p:cNvGraphicFramePr>
            <a:graphicFrameLocks noChangeAspect="1"/>
          </p:cNvGraphicFramePr>
          <p:nvPr/>
        </p:nvGraphicFramePr>
        <p:xfrm>
          <a:off x="611188" y="949325"/>
          <a:ext cx="7629525" cy="1073150"/>
        </p:xfrm>
        <a:graphic>
          <a:graphicData uri="http://schemas.openxmlformats.org/presentationml/2006/ole">
            <mc:AlternateContent xmlns:mc="http://schemas.openxmlformats.org/markup-compatibility/2006">
              <mc:Choice xmlns:v="urn:schemas-microsoft-com:vml" Requires="v">
                <p:oleObj spid="_x0000_s212023" name="公式" r:id="rId6" imgW="2525425" imgH="355609" progId="Equation.3">
                  <p:embed/>
                </p:oleObj>
              </mc:Choice>
              <mc:Fallback>
                <p:oleObj name="公式" r:id="rId6" imgW="2525425" imgH="355609" progId="Equation.3">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188" y="949325"/>
                        <a:ext cx="7629525"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11976" name="Group 8"/>
          <p:cNvGrpSpPr>
            <a:grpSpLocks/>
          </p:cNvGrpSpPr>
          <p:nvPr/>
        </p:nvGrpSpPr>
        <p:grpSpPr bwMode="auto">
          <a:xfrm>
            <a:off x="304800" y="5100638"/>
            <a:ext cx="8839200" cy="1281112"/>
            <a:chOff x="192" y="720"/>
            <a:chExt cx="5568" cy="807"/>
          </a:xfrm>
        </p:grpSpPr>
        <p:graphicFrame>
          <p:nvGraphicFramePr>
            <p:cNvPr id="211977" name="Object 9"/>
            <p:cNvGraphicFramePr>
              <a:graphicFrameLocks noChangeAspect="1"/>
            </p:cNvGraphicFramePr>
            <p:nvPr/>
          </p:nvGraphicFramePr>
          <p:xfrm>
            <a:off x="2496" y="1056"/>
            <a:ext cx="587" cy="471"/>
          </p:xfrm>
          <a:graphic>
            <a:graphicData uri="http://schemas.openxmlformats.org/presentationml/2006/ole">
              <mc:AlternateContent xmlns:mc="http://schemas.openxmlformats.org/markup-compatibility/2006">
                <mc:Choice xmlns:v="urn:schemas-microsoft-com:vml" Requires="v">
                  <p:oleObj spid="_x0000_s212024" name="公式" r:id="rId8" imgW="292037" imgH="266670" progId="Equation.3">
                    <p:embed/>
                  </p:oleObj>
                </mc:Choice>
                <mc:Fallback>
                  <p:oleObj name="公式" r:id="rId8" imgW="292037" imgH="266670" progId="Equation.3">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96" y="1056"/>
                          <a:ext cx="587" cy="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Lst>
                      </p:spPr>
                    </p:pic>
                  </p:oleObj>
                </mc:Fallback>
              </mc:AlternateContent>
            </a:graphicData>
          </a:graphic>
        </p:graphicFrame>
        <p:sp>
          <p:nvSpPr>
            <p:cNvPr id="211987" name="Text Box 10"/>
            <p:cNvSpPr txBox="1">
              <a:spLocks noChangeArrowheads="1"/>
            </p:cNvSpPr>
            <p:nvPr/>
          </p:nvSpPr>
          <p:spPr bwMode="auto">
            <a:xfrm>
              <a:off x="192" y="720"/>
              <a:ext cx="5568" cy="731"/>
            </a:xfrm>
            <a:prstGeom prst="rect">
              <a:avLst/>
            </a:prstGeom>
            <a:noFill/>
            <a:ln w="9525">
              <a:noFill/>
              <a:miter lim="800000"/>
              <a:headEnd/>
              <a:tailEnd/>
            </a:ln>
          </p:spPr>
          <p:txBody>
            <a:bodyPr>
              <a:spAutoFit/>
            </a:bodyPr>
            <a:lstStyle/>
            <a:p>
              <a:pPr>
                <a:spcBef>
                  <a:spcPct val="50000"/>
                </a:spcBef>
              </a:pPr>
              <a:r>
                <a:rPr kumimoji="1" lang="zh-CN" altLang="en-US" sz="2800" b="1">
                  <a:solidFill>
                    <a:schemeClr val="accent2"/>
                  </a:solidFill>
                  <a:latin typeface="Times New Roman" pitchFamily="18" charset="0"/>
                </a:rPr>
                <a:t>反映质点系绕质心的旋转运动，与参考点的选择无关，</a:t>
              </a:r>
            </a:p>
            <a:p>
              <a:pPr>
                <a:spcBef>
                  <a:spcPct val="50000"/>
                </a:spcBef>
              </a:pPr>
              <a:r>
                <a:rPr kumimoji="1" lang="zh-CN" altLang="en-US" sz="2800" b="1">
                  <a:solidFill>
                    <a:schemeClr val="accent2"/>
                  </a:solidFill>
                  <a:latin typeface="Times New Roman" pitchFamily="18" charset="0"/>
                </a:rPr>
                <a:t>描述系统的内禀性质：</a:t>
              </a:r>
            </a:p>
          </p:txBody>
        </p:sp>
      </p:grpSp>
      <p:grpSp>
        <p:nvGrpSpPr>
          <p:cNvPr id="211979" name="Group 11"/>
          <p:cNvGrpSpPr>
            <a:grpSpLocks/>
          </p:cNvGrpSpPr>
          <p:nvPr/>
        </p:nvGrpSpPr>
        <p:grpSpPr bwMode="auto">
          <a:xfrm>
            <a:off x="0" y="4221163"/>
            <a:ext cx="9078913" cy="962025"/>
            <a:chOff x="1" y="144"/>
            <a:chExt cx="5719" cy="606"/>
          </a:xfrm>
        </p:grpSpPr>
        <p:sp>
          <p:nvSpPr>
            <p:cNvPr id="211985" name="Text Box 12"/>
            <p:cNvSpPr txBox="1">
              <a:spLocks noChangeArrowheads="1"/>
            </p:cNvSpPr>
            <p:nvPr/>
          </p:nvSpPr>
          <p:spPr bwMode="auto">
            <a:xfrm>
              <a:off x="1" y="192"/>
              <a:ext cx="1012" cy="327"/>
            </a:xfrm>
            <a:prstGeom prst="rect">
              <a:avLst/>
            </a:prstGeom>
            <a:noFill/>
            <a:ln w="9525">
              <a:noFill/>
              <a:miter lim="800000"/>
              <a:headEnd/>
              <a:tailEnd/>
            </a:ln>
          </p:spPr>
          <p:txBody>
            <a:bodyPr wrap="none" anchor="ctr">
              <a:spAutoFit/>
            </a:bodyPr>
            <a:lstStyle/>
            <a:p>
              <a:pPr algn="ctr" eaLnBrk="0" fontAlgn="ctr" hangingPunct="0">
                <a:spcBef>
                  <a:spcPct val="50000"/>
                </a:spcBef>
              </a:pPr>
              <a:r>
                <a:rPr kumimoji="1" lang="zh-CN" altLang="en-US" sz="2800" b="1">
                  <a:latin typeface="Times New Roman" pitchFamily="18" charset="0"/>
                </a:rPr>
                <a:t>第三项：</a:t>
              </a:r>
            </a:p>
          </p:txBody>
        </p:sp>
        <p:graphicFrame>
          <p:nvGraphicFramePr>
            <p:cNvPr id="211981" name="Object 13"/>
            <p:cNvGraphicFramePr>
              <a:graphicFrameLocks noChangeAspect="1"/>
            </p:cNvGraphicFramePr>
            <p:nvPr/>
          </p:nvGraphicFramePr>
          <p:xfrm>
            <a:off x="1008" y="144"/>
            <a:ext cx="1220" cy="606"/>
          </p:xfrm>
          <a:graphic>
            <a:graphicData uri="http://schemas.openxmlformats.org/presentationml/2006/ole">
              <mc:AlternateContent xmlns:mc="http://schemas.openxmlformats.org/markup-compatibility/2006">
                <mc:Choice xmlns:v="urn:schemas-microsoft-com:vml" Requires="v">
                  <p:oleObj spid="_x0000_s212025" name="公式" r:id="rId10" imgW="685819" imgH="343068" progId="Equation.3">
                    <p:embed/>
                  </p:oleObj>
                </mc:Choice>
                <mc:Fallback>
                  <p:oleObj name="公式" r:id="rId10" imgW="685819" imgH="343068" progId="Equation.3">
                    <p:embed/>
                    <p:pic>
                      <p:nvPicPr>
                        <p:cNvPr id="0"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08" y="144"/>
                          <a:ext cx="1220"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Lst>
                      </p:spPr>
                    </p:pic>
                  </p:oleObj>
                </mc:Fallback>
              </mc:AlternateContent>
            </a:graphicData>
          </a:graphic>
        </p:graphicFrame>
        <p:sp>
          <p:nvSpPr>
            <p:cNvPr id="211986" name="Text Box 14"/>
            <p:cNvSpPr txBox="1">
              <a:spLocks noChangeArrowheads="1"/>
            </p:cNvSpPr>
            <p:nvPr/>
          </p:nvSpPr>
          <p:spPr bwMode="auto">
            <a:xfrm>
              <a:off x="2244" y="192"/>
              <a:ext cx="3476" cy="327"/>
            </a:xfrm>
            <a:prstGeom prst="rect">
              <a:avLst/>
            </a:prstGeom>
            <a:noFill/>
            <a:ln w="9525">
              <a:noFill/>
              <a:miter lim="800000"/>
              <a:headEnd/>
              <a:tailEnd/>
            </a:ln>
          </p:spPr>
          <p:txBody>
            <a:bodyPr wrap="none" anchor="ctr">
              <a:spAutoFit/>
            </a:bodyPr>
            <a:lstStyle/>
            <a:p>
              <a:pPr algn="ctr" eaLnBrk="0" fontAlgn="ctr" hangingPunct="0">
                <a:spcBef>
                  <a:spcPct val="50000"/>
                </a:spcBef>
              </a:pPr>
              <a:r>
                <a:rPr kumimoji="1" lang="zh-CN" altLang="en-US" sz="2800" b="1">
                  <a:latin typeface="Times New Roman" pitchFamily="18" charset="0"/>
                </a:rPr>
                <a:t>各质点相对于质心角动量的矢量和</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1970"/>
                                        </p:tgtEl>
                                        <p:attrNameLst>
                                          <p:attrName>style.visibility</p:attrName>
                                        </p:attrNameLst>
                                      </p:cBhvr>
                                      <p:to>
                                        <p:strVal val="visible"/>
                                      </p:to>
                                    </p:set>
                                    <p:animEffect transition="in" filter="blinds(horizontal)">
                                      <p:cBhvr>
                                        <p:cTn id="7" dur="500"/>
                                        <p:tgtEl>
                                          <p:spTgt spid="2119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1979"/>
                                        </p:tgtEl>
                                        <p:attrNameLst>
                                          <p:attrName>style.visibility</p:attrName>
                                        </p:attrNameLst>
                                      </p:cBhvr>
                                      <p:to>
                                        <p:strVal val="visible"/>
                                      </p:to>
                                    </p:set>
                                    <p:animEffect transition="in" filter="blinds(horizontal)">
                                      <p:cBhvr>
                                        <p:cTn id="12" dur="500"/>
                                        <p:tgtEl>
                                          <p:spTgt spid="21197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1976"/>
                                        </p:tgtEl>
                                        <p:attrNameLst>
                                          <p:attrName>style.visibility</p:attrName>
                                        </p:attrNameLst>
                                      </p:cBhvr>
                                      <p:to>
                                        <p:strVal val="visible"/>
                                      </p:to>
                                    </p:set>
                                    <p:animEffect transition="in" filter="blinds(horizontal)">
                                      <p:cBhvr>
                                        <p:cTn id="17" dur="500"/>
                                        <p:tgtEl>
                                          <p:spTgt spid="211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TotalTime>
  <Words>1211</Words>
  <Application>Microsoft Office PowerPoint</Application>
  <PresentationFormat>全屏显示(4:3)</PresentationFormat>
  <Paragraphs>210</Paragraphs>
  <Slides>36</Slides>
  <Notes>31</Notes>
  <HiddenSlides>1</HiddenSlides>
  <MMClips>1</MMClips>
  <ScaleCrop>false</ScaleCrop>
  <HeadingPairs>
    <vt:vector size="8" baseType="variant">
      <vt:variant>
        <vt:lpstr>已用的字体</vt:lpstr>
      </vt:variant>
      <vt:variant>
        <vt:i4>9</vt:i4>
      </vt:variant>
      <vt:variant>
        <vt:lpstr>主题</vt:lpstr>
      </vt:variant>
      <vt:variant>
        <vt:i4>3</vt:i4>
      </vt:variant>
      <vt:variant>
        <vt:lpstr>嵌入 OLE 服务器</vt:lpstr>
      </vt:variant>
      <vt:variant>
        <vt:i4>3</vt:i4>
      </vt:variant>
      <vt:variant>
        <vt:lpstr>幻灯片标题</vt:lpstr>
      </vt:variant>
      <vt:variant>
        <vt:i4>36</vt:i4>
      </vt:variant>
    </vt:vector>
  </HeadingPairs>
  <TitlesOfParts>
    <vt:vector size="51" baseType="lpstr">
      <vt:lpstr>楷体_GB2312</vt:lpstr>
      <vt:lpstr>隶书</vt:lpstr>
      <vt:lpstr>宋体</vt:lpstr>
      <vt:lpstr>幼圆</vt:lpstr>
      <vt:lpstr>Arial</vt:lpstr>
      <vt:lpstr>Arial Narrow</vt:lpstr>
      <vt:lpstr>Century Schoolbook</vt:lpstr>
      <vt:lpstr>Symbol</vt:lpstr>
      <vt:lpstr>Times New Roman</vt:lpstr>
      <vt:lpstr>默认设计模板</vt:lpstr>
      <vt:lpstr>1_默认设计模板</vt:lpstr>
      <vt:lpstr>2_自定义设计方案</vt:lpstr>
      <vt:lpstr>公式</vt:lpstr>
      <vt:lpstr>Microsoft Equation 3.0</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swjtu.phys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xiedong</dc:creator>
  <cp:lastModifiedBy>沈林</cp:lastModifiedBy>
  <cp:revision>45</cp:revision>
  <dcterms:created xsi:type="dcterms:W3CDTF">2007-03-17T16:16:15Z</dcterms:created>
  <dcterms:modified xsi:type="dcterms:W3CDTF">2022-03-23T03:57:58Z</dcterms:modified>
</cp:coreProperties>
</file>