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55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6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3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9488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8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5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2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6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581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43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457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67-5178-4EC3-9994-A655127E1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中文诗歌创作系统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948855-33E0-4F2F-8A04-C0B17639C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45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71FB4-7A52-43C0-9C9A-06F563B4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85800"/>
            <a:ext cx="96012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系统简介</a:t>
            </a: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数据来源</a:t>
            </a: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模型细节</a:t>
            </a: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特征改进</a:t>
            </a: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生成改进</a:t>
            </a: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效果展示</a:t>
            </a: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10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669F-167E-4C01-AA75-12B01A4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7620-DD2B-48DA-91D5-6D20892B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利用深度学习自然语言处理模型，学习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全唐诗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》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所录诗歌，自动创作符合要求的绝句诗歌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系统功能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五言诗生成：无输入，自由发挥创作五言诗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七言诗生成：同上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藏头诗生成：根据用户输入的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1~4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个字，生成对应的藏头五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\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七言诗</a:t>
            </a:r>
          </a:p>
        </p:txBody>
      </p:sp>
    </p:spTree>
    <p:extLst>
      <p:ext uri="{BB962C8B-B14F-4D97-AF65-F5344CB8AC3E}">
        <p14:creationId xmlns:p14="http://schemas.microsoft.com/office/powerpoint/2010/main" val="188965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669F-167E-4C01-AA75-12B01A4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7620-DD2B-48DA-91D5-6D20892B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原始数据：来自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GitHub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中华诗词数据库，采用其中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全唐诗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》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作为训练集（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https://github.com/chinese-poetry/chinese-poetry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数据处理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去除包含错误的诗歌，如含有“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【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”，“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_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”等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去掉过长和过短的诗歌，以使模型学习主要的诗歌创作技巧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去除标点符号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61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669F-167E-4C01-AA75-12B01A4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7620-DD2B-48DA-91D5-6D20892B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所用模型：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GRU</a:t>
            </a:r>
          </a:p>
          <a:p>
            <a:pPr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模型简介：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RNN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的一种，用以处理和生成序列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对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LSTM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的改进，使用同一门控控制遗忘和记忆，有更高的训练效率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训练过程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将诗的生成看成一个自回归过程，即认为诗是由字构成的序列，下一个字的生成只与前面的字有关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训练模型，根据当前序列状态生成下一个字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超参数选择：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单层网络，隐变量数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=256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054D6C-9EAE-4A55-9D5D-8A8603412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95" y="59524"/>
            <a:ext cx="3978443" cy="336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9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669F-167E-4C01-AA75-12B01A4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特征改进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7620-DD2B-48DA-91D5-6D20892B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word embedding 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方法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将字视为向量，在高维空间中使不同字的意义能够充分体现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采用在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四库全书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》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上预训练的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embedding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，生成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300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维字向量（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http://aclweb.org/anthology/P18-2023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position embedding 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方法：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将字在句中的位置信息也作为特征，充分利用诗歌的格式要求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能够有效的提高诗句的整体性，降低断句错误发生的概率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采用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《Attention is All You Need》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中的方法，生成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100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维位置向量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44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669F-167E-4C01-AA75-12B01A4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生成改进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7620-DD2B-48DA-91D5-6D20892B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采用概率选字方法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在模型给出的下一个字的可能选择里，依概率选取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top5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中的一个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减少叠字的过度利用，增加诗歌自动创作的新颖性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选优方法：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根据要求同时创作多首诗歌，择优作为最终结果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考虑句间的重复度，提高生成诗歌的可读性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06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669F-167E-4C01-AA75-12B01A4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效果展示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7620-DD2B-48DA-91D5-6D20892B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五言绝句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+mn-ea"/>
              </a:rPr>
              <a:t>玉照上阳宫，清秋凝素风，日寒人未到，云尽雁还来</a:t>
            </a:r>
            <a:endParaRPr lang="en-US" altLang="zh-CN" i="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七言绝句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+mn-ea"/>
              </a:rPr>
              <a:t>月落寒天末风清，夜深吹落向南平，故人世乱唯应见，此夕空流万里情</a:t>
            </a:r>
            <a:endParaRPr lang="en-US" altLang="zh-CN" i="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藏头诗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+mn-ea"/>
              </a:rPr>
              <a:t>小径微凉风，鸟来林下生，依稀有相思，人事竟无情</a:t>
            </a:r>
            <a:endParaRPr lang="en-US" altLang="zh-CN" i="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+mn-ea"/>
              </a:rPr>
              <a:t>我有相思物，爱君花下衣，调琴一别曲，参差不见稀</a:t>
            </a:r>
            <a:endParaRPr lang="en-US" altLang="zh-CN" i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722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669F-167E-4C01-AA75-12B01A4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效果展示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7620-DD2B-48DA-91D5-6D20892B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句内通顺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生成诗歌句内通顺，意思清楚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句间连贯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句间意象连贯，不会出现不和逻辑的跳跃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善用押韵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可以使用押韵增强美感，如第二、第四首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不用押韵时能够有出彩之处，如 “</a:t>
            </a:r>
            <a:r>
              <a:rPr lang="zh-CN" altLang="en-US" i="0" dirty="0">
                <a:latin typeface="+mn-ea"/>
              </a:rPr>
              <a:t>有相思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 对 “</a:t>
            </a:r>
            <a:r>
              <a:rPr lang="zh-CN" altLang="en-US" i="0" dirty="0">
                <a:latin typeface="+mn-ea"/>
              </a:rPr>
              <a:t>竟无情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”， “</a:t>
            </a:r>
            <a:r>
              <a:rPr lang="zh-CN" altLang="en-US" i="0" dirty="0">
                <a:latin typeface="+mn-ea"/>
              </a:rPr>
              <a:t>人未到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 对 “</a:t>
            </a:r>
            <a:r>
              <a:rPr lang="zh-CN" altLang="en-US" i="0" dirty="0">
                <a:latin typeface="+mn-ea"/>
              </a:rPr>
              <a:t>雁还来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特殊名词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能够学到一些固定名词，如 “</a:t>
            </a:r>
            <a:r>
              <a:rPr lang="zh-CN" altLang="en-US" i="0" dirty="0">
                <a:latin typeface="+mn-ea"/>
              </a:rPr>
              <a:t>上阳宫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 （唐代大型宫殿建筑群）、“</a:t>
            </a:r>
            <a:r>
              <a:rPr lang="zh-CN" altLang="en-US" i="0" dirty="0">
                <a:latin typeface="+mn-ea"/>
              </a:rPr>
              <a:t>相似物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 （指红豆）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21358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167</TotalTime>
  <Words>593</Words>
  <Application>Microsoft Office PowerPoint</Application>
  <PresentationFormat>宽屏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Microsoft YaHei Light</vt:lpstr>
      <vt:lpstr>华文楷体</vt:lpstr>
      <vt:lpstr>Franklin Gothic Book</vt:lpstr>
      <vt:lpstr>裁剪</vt:lpstr>
      <vt:lpstr>中文诗歌创作系统</vt:lpstr>
      <vt:lpstr>PowerPoint 演示文稿</vt:lpstr>
      <vt:lpstr>系统简介</vt:lpstr>
      <vt:lpstr>数据来源</vt:lpstr>
      <vt:lpstr>模型细节</vt:lpstr>
      <vt:lpstr>特征改进</vt:lpstr>
      <vt:lpstr>生成改进</vt:lpstr>
      <vt:lpstr>效果展示</vt:lpstr>
      <vt:lpstr>效果展示-分析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中文诗歌创作系统</dc:title>
  <dc:creator>topriss</dc:creator>
  <cp:lastModifiedBy>topriss</cp:lastModifiedBy>
  <cp:revision>47</cp:revision>
  <dcterms:created xsi:type="dcterms:W3CDTF">2019-01-05T10:59:02Z</dcterms:created>
  <dcterms:modified xsi:type="dcterms:W3CDTF">2019-01-05T13:46:10Z</dcterms:modified>
</cp:coreProperties>
</file>