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0C45285-53D2-4DE7-AEFC-6D14AF4CD3B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86C09E-32C2-4B3D-9F92-08058322D93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9455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5285-53D2-4DE7-AEFC-6D14AF4CD3B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C09E-32C2-4B3D-9F92-08058322D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5285-53D2-4DE7-AEFC-6D14AF4CD3B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C09E-32C2-4B3D-9F92-08058322D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16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5285-53D2-4DE7-AEFC-6D14AF4CD3B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C09E-32C2-4B3D-9F92-08058322D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3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45285-53D2-4DE7-AEFC-6D14AF4CD3B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86C09E-32C2-4B3D-9F92-08058322D9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19488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5285-53D2-4DE7-AEFC-6D14AF4CD3B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C09E-32C2-4B3D-9F92-08058322D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8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5285-53D2-4DE7-AEFC-6D14AF4CD3B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C09E-32C2-4B3D-9F92-08058322D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25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5285-53D2-4DE7-AEFC-6D14AF4CD3B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C09E-32C2-4B3D-9F92-08058322D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82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5285-53D2-4DE7-AEFC-6D14AF4CD3B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C09E-32C2-4B3D-9F92-08058322D9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86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45285-53D2-4DE7-AEFC-6D14AF4CD3B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86C09E-32C2-4B3D-9F92-08058322D9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581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45285-53D2-4DE7-AEFC-6D14AF4CD3B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86C09E-32C2-4B3D-9F92-08058322D9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943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0C45285-53D2-4DE7-AEFC-6D14AF4CD3B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F86C09E-32C2-4B3D-9F92-08058322D9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457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F9467-5178-4EC3-9994-A655127E1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中文诗歌创作系统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948855-33E0-4F2F-8A04-C0B17639C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45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71FB4-7A52-43C0-9C9A-06F563B4C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85800"/>
            <a:ext cx="9601200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系统简介</a:t>
            </a:r>
            <a:endParaRPr lang="en-US" altLang="zh-CN" sz="3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数据来源</a:t>
            </a:r>
            <a:endParaRPr lang="en-US" altLang="zh-CN" sz="3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模型细节</a:t>
            </a:r>
            <a:endParaRPr lang="en-US" altLang="zh-CN" sz="3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特征改进</a:t>
            </a:r>
            <a:endParaRPr lang="en-US" altLang="zh-CN" sz="3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生成改进</a:t>
            </a:r>
            <a:endParaRPr lang="en-US" altLang="zh-CN" sz="3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效果展示</a:t>
            </a:r>
            <a:endParaRPr lang="en-US" altLang="zh-CN" sz="3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510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2669F-167E-4C01-AA75-12B01A4B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系统简介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07620-DD2B-48DA-91D5-6D20892B9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利用深度学习自然语言处理模型，学习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《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全唐诗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》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所录诗歌，自动创作符合要求的新诗歌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系统功能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五言诗生成</a:t>
            </a:r>
            <a:r>
              <a:rPr lang="en-US" altLang="zh-CN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: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：无输入，自由发挥创作五言诗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绝句生成：（待定）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藏头诗生成：根据用户输入的</a:t>
            </a:r>
            <a:r>
              <a:rPr lang="en-US" altLang="zh-CN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1~4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个字，生成对应的藏头五言诗</a:t>
            </a:r>
          </a:p>
        </p:txBody>
      </p:sp>
    </p:spTree>
    <p:extLst>
      <p:ext uri="{BB962C8B-B14F-4D97-AF65-F5344CB8AC3E}">
        <p14:creationId xmlns:p14="http://schemas.microsoft.com/office/powerpoint/2010/main" val="188965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2669F-167E-4C01-AA75-12B01A4B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数据来源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07620-DD2B-48DA-91D5-6D20892B9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原始数据：来自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GitHub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中华诗词数据库（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https://github.com/chinese-poetry/chinese-poetry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），采用其中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《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全唐诗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》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作为训练集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数据处理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去除包含错误的诗歌，如含有“</a:t>
            </a:r>
            <a:r>
              <a:rPr lang="en-US" altLang="zh-CN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【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”，“</a:t>
            </a:r>
            <a:r>
              <a:rPr lang="en-US" altLang="zh-CN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_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”等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去掉过长和过短的诗歌，以使模型学习主要的诗歌创作技巧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去除标点符号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961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2669F-167E-4C01-AA75-12B01A4B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模型细节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07620-DD2B-48DA-91D5-6D20892B9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/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所用模型：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GRU</a:t>
            </a:r>
          </a:p>
          <a:p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模型简介：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lang="en-US" altLang="zh-CN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RNN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的一种，用以处理和生成序列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对</a:t>
            </a:r>
            <a:r>
              <a:rPr lang="en-US" altLang="zh-CN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LSTM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的改进，使用同一门控控制遗忘和记忆，有更高的训练效率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训练过程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将诗的生成看成一个自回归过程，即认为诗是由字构成的序列，下一个字的生成只与前面的字有关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训练模型，根据当前序列状态生成下一个字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超参数选择：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单层网络，隐变量数</a:t>
            </a:r>
            <a:r>
              <a:rPr lang="en-US" altLang="zh-CN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=256</a:t>
            </a:r>
          </a:p>
        </p:txBody>
      </p:sp>
    </p:spTree>
    <p:extLst>
      <p:ext uri="{BB962C8B-B14F-4D97-AF65-F5344CB8AC3E}">
        <p14:creationId xmlns:p14="http://schemas.microsoft.com/office/powerpoint/2010/main" val="167579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2669F-167E-4C01-AA75-12B01A4B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特征改进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07620-DD2B-48DA-91D5-6D20892B9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/>
          <a:lstStyle/>
          <a:p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word embedding 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方法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将字视为向量，在高维空间中使不同字的意义能够充分体现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采用在</a:t>
            </a:r>
            <a:r>
              <a:rPr lang="en-US" altLang="zh-CN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《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四库全书</a:t>
            </a:r>
            <a:r>
              <a:rPr lang="en-US" altLang="zh-CN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》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上预训练的</a:t>
            </a:r>
            <a:r>
              <a:rPr lang="en-US" altLang="zh-CN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embedding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，生成</a:t>
            </a:r>
            <a:r>
              <a:rPr lang="en-US" altLang="zh-CN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300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维字向量（</a:t>
            </a:r>
            <a:r>
              <a:rPr lang="en-US" altLang="zh-CN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http://aclweb.org/anthology/P18-2023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position embedding 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方法：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将字在句中的位置信息也作为特征，充分利用诗歌的格式要求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能够有效的提高诗句的整体性，降低断句错误发生的概率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采用</a:t>
            </a:r>
            <a:r>
              <a:rPr lang="en-US" altLang="zh-CN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《Attention is All You Need》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中的方法，生成</a:t>
            </a:r>
            <a:r>
              <a:rPr lang="en-US" altLang="zh-CN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100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维位置向量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44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2669F-167E-4C01-AA75-12B01A4B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生成改进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07620-DD2B-48DA-91D5-6D20892B9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/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采用概率选字方法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在模型给出的下一个字的可能选择里，依概率选取</a:t>
            </a:r>
            <a:r>
              <a:rPr lang="en-US" altLang="zh-CN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top5</a:t>
            </a:r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中的一个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减少叠字的过度利用，增加诗歌自动创作的新颖性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选优方法：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根据要求同时创作多首诗歌，择优作为最终结果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lang="zh-CN" altLang="en-US" i="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（代码中是统计用字最多的诗歌？效果和“减少叠字”差不多，说法待改进）</a:t>
            </a:r>
            <a:endParaRPr lang="en-US" altLang="zh-CN" i="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606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2669F-167E-4C01-AA75-12B01A4B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效果展示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07620-DD2B-48DA-91D5-6D20892B9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/>
          <a:lstStyle/>
          <a:p>
            <a:r>
              <a:rPr lang="zh-CN" altLang="en-US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详见网页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221063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65</TotalTime>
  <Words>429</Words>
  <Application>Microsoft Office PowerPoint</Application>
  <PresentationFormat>宽屏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Microsoft YaHei Light</vt:lpstr>
      <vt:lpstr>华文楷体</vt:lpstr>
      <vt:lpstr>Franklin Gothic Book</vt:lpstr>
      <vt:lpstr>裁剪</vt:lpstr>
      <vt:lpstr>中文诗歌创作系统</vt:lpstr>
      <vt:lpstr>PowerPoint 演示文稿</vt:lpstr>
      <vt:lpstr>系统简介</vt:lpstr>
      <vt:lpstr>数据来源</vt:lpstr>
      <vt:lpstr>模型细节</vt:lpstr>
      <vt:lpstr>特征改进</vt:lpstr>
      <vt:lpstr>生成改进</vt:lpstr>
      <vt:lpstr>效果展示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中文诗歌创作系统</dc:title>
  <dc:creator>topriss</dc:creator>
  <cp:lastModifiedBy>topriss</cp:lastModifiedBy>
  <cp:revision>21</cp:revision>
  <dcterms:created xsi:type="dcterms:W3CDTF">2019-01-05T10:59:02Z</dcterms:created>
  <dcterms:modified xsi:type="dcterms:W3CDTF">2019-01-05T12:04:51Z</dcterms:modified>
</cp:coreProperties>
</file>