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63" r:id="rId13"/>
    <p:sldId id="262" r:id="rId14"/>
    <p:sldId id="259" r:id="rId15"/>
    <p:sldId id="26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9" y="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物</a:t>
            </a:r>
            <a:r>
              <a:rPr lang="zh-CN" altLang="en-US" dirty="0" smtClean="0"/>
              <a:t>模型总体方案设计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获取最新状态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84784"/>
            <a:ext cx="85534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2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云平台设计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物影子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12776"/>
            <a:ext cx="544790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4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云平台设计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云端物模型定义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61022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1772816"/>
            <a:ext cx="23042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</a:t>
            </a:r>
            <a:r>
              <a:rPr lang="zh-CN" altLang="zh-CN" sz="1400" dirty="0"/>
              <a:t>属性</a:t>
            </a:r>
            <a:r>
              <a:rPr lang="en-US" altLang="zh-CN" sz="1400" dirty="0"/>
              <a:t>: </a:t>
            </a:r>
            <a:r>
              <a:rPr lang="zh-CN" altLang="zh-CN" sz="1400" dirty="0"/>
              <a:t>一般用于描述设备运行时的状态，如灯的开关状态等。应用系统可发起对属性的读取和设置请求。</a:t>
            </a:r>
          </a:p>
          <a:p>
            <a:r>
              <a:rPr lang="en-US" altLang="zh-CN" sz="1400" dirty="0"/>
              <a:t>         </a:t>
            </a:r>
            <a:r>
              <a:rPr lang="zh-CN" altLang="zh-CN" sz="1400" dirty="0"/>
              <a:t>服务：设备可被外部调用的能力或方法，可设置输入参数和输出参数。相比于属性，服务可通过一条指令实现更复杂的业务逻辑，如执行某项特定的任务。</a:t>
            </a:r>
          </a:p>
          <a:p>
            <a:r>
              <a:rPr lang="en-US" altLang="zh-CN" sz="1400" dirty="0"/>
              <a:t>         </a:t>
            </a:r>
            <a:r>
              <a:rPr lang="zh-CN" altLang="zh-CN" sz="1400" dirty="0"/>
              <a:t>事件：设备运行时的事件。事件一般包含需要被外部感知和处理的通知信息，可包含多个输出参数。如，某项任务完成的信息，或者设备发生故障或告警时的温度等，事件可以被订阅和推送。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92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" y="880512"/>
            <a:ext cx="57721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端</a:t>
            </a:r>
            <a:r>
              <a:rPr lang="zh-CN" altLang="en-US" sz="3200" dirty="0" smtClean="0"/>
              <a:t>测设计</a:t>
            </a:r>
            <a:r>
              <a:rPr lang="en-US" altLang="zh-CN" sz="3200" dirty="0" smtClean="0"/>
              <a:t>—service</a:t>
            </a:r>
            <a:r>
              <a:rPr lang="zh-CN" altLang="en-US" sz="3200" dirty="0" smtClean="0"/>
              <a:t>物模型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服务名称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1835696" y="1597442"/>
            <a:ext cx="4176464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4560" y="20608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变换函数名称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2195736" y="2060848"/>
            <a:ext cx="396882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8227" y="292494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参数列表：</a:t>
            </a:r>
            <a:r>
              <a:rPr lang="en-US" altLang="zh-CN" dirty="0" err="1" smtClean="0"/>
              <a:t>is_property</a:t>
            </a:r>
            <a:r>
              <a:rPr lang="zh-CN" altLang="en-US" dirty="0" smtClean="0"/>
              <a:t>是否属性值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4061611" y="2447751"/>
            <a:ext cx="2096616" cy="8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4" y="1052736"/>
            <a:ext cx="409688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端</a:t>
            </a:r>
            <a:r>
              <a:rPr lang="zh-CN" altLang="en-US" sz="3200" dirty="0" smtClean="0"/>
              <a:t>测设计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属性控制状态同步物模型</a:t>
            </a:r>
            <a:endParaRPr lang="zh-CN" altLang="en-US" sz="32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35696" y="1628800"/>
            <a:ext cx="38884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8144" y="19168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属性名称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3910" y="244922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指令中</a:t>
            </a:r>
            <a:r>
              <a:rPr lang="en-US" altLang="zh-CN" dirty="0" err="1" smtClean="0"/>
              <a:t>set_attr_flag</a:t>
            </a:r>
            <a:r>
              <a:rPr lang="zh-CN" altLang="en-US" dirty="0" smtClean="0"/>
              <a:t>中的有效位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1835696" y="1916832"/>
            <a:ext cx="3998214" cy="85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245" y="343074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指令中</a:t>
            </a:r>
            <a:r>
              <a:rPr lang="en-US" altLang="zh-CN" dirty="0" err="1" smtClean="0"/>
              <a:t>set_att_vals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偏移量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>
            <a:off x="1835696" y="2060848"/>
            <a:ext cx="4166549" cy="169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4645" y="4229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指令中的变换函数名称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>
            <a:off x="1691680" y="2286164"/>
            <a:ext cx="4462965" cy="226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</a:t>
            </a:r>
            <a:r>
              <a:rPr lang="en-US" altLang="zh-CN" sz="3600" dirty="0" smtClean="0"/>
              <a:t>HTTP</a:t>
            </a:r>
            <a:r>
              <a:rPr lang="zh-CN" altLang="en-US" sz="3600" dirty="0" smtClean="0"/>
              <a:t>控制指令下发到</a:t>
            </a:r>
            <a:r>
              <a:rPr lang="en-US" altLang="zh-CN" sz="3600" dirty="0" smtClean="0"/>
              <a:t>MQTT</a:t>
            </a:r>
            <a:r>
              <a:rPr lang="zh-CN" altLang="en-US" sz="3600" dirty="0" smtClean="0"/>
              <a:t>的切换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8112"/>
              </p:ext>
            </p:extLst>
          </p:nvPr>
        </p:nvGraphicFramePr>
        <p:xfrm>
          <a:off x="457200" y="1772816"/>
          <a:ext cx="8229600" cy="2646079"/>
        </p:xfrm>
        <a:graphic>
          <a:graphicData uri="http://schemas.openxmlformats.org/drawingml/2006/table">
            <a:tbl>
              <a:tblPr/>
              <a:tblGrid>
                <a:gridCol w="601351"/>
                <a:gridCol w="3975598"/>
                <a:gridCol w="601351"/>
                <a:gridCol w="3051300"/>
              </a:tblGrid>
              <a:tr h="419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元素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URL/TOPIC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METHOD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body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54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http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/operate/{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product_id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}/{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device_id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}/{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properyName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}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POST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{"propertyName":"","propertyValue":"xxxx"}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mqtt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dc_{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product_id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}_{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device_id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}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PUB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{"light":1}</a:t>
                      </a:r>
                    </a:p>
                  </a:txBody>
                  <a:tcPr marL="8352" marR="8352" marT="83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9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912768" cy="52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平台设计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89050"/>
            <a:ext cx="79883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设备激活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66850"/>
            <a:ext cx="6553200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终端登录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119313"/>
            <a:ext cx="5895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有屏幕设备订阅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38263"/>
            <a:ext cx="65722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3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/>
              <a:t>无</a:t>
            </a:r>
            <a:r>
              <a:rPr lang="zh-CN" altLang="en-US" dirty="0" smtClean="0"/>
              <a:t>屏幕设备订阅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44" y="1268760"/>
            <a:ext cx="67913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设备控制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881188"/>
            <a:ext cx="70675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时序描述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状态同步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57388"/>
            <a:ext cx="65913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2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164</Words>
  <Application>Microsoft Office PowerPoint</Application>
  <PresentationFormat>全屏显示(4:3)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物模型总体方案设计</vt:lpstr>
      <vt:lpstr>总体架构</vt:lpstr>
      <vt:lpstr>云平台设计</vt:lpstr>
      <vt:lpstr>时序描述—设备激活</vt:lpstr>
      <vt:lpstr>时序描述—终端登录</vt:lpstr>
      <vt:lpstr>时序描述—有屏幕设备订阅</vt:lpstr>
      <vt:lpstr>时序描述—无屏幕设备订阅</vt:lpstr>
      <vt:lpstr>时序描述—设备控制</vt:lpstr>
      <vt:lpstr>时序描述—状态同步</vt:lpstr>
      <vt:lpstr>时序描述—获取最新状态</vt:lpstr>
      <vt:lpstr>云平台设计—物影子</vt:lpstr>
      <vt:lpstr>云平台设计—云端物模型定义</vt:lpstr>
      <vt:lpstr>端测设计—service物模型</vt:lpstr>
      <vt:lpstr>端测设计—属性控制状态同步物模型</vt:lpstr>
      <vt:lpstr>APP设计—HTTP控制指令下发到MQTT的切换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物模型总体方案设计</dc:title>
  <dc:creator>陈斌德</dc:creator>
  <cp:lastModifiedBy>蔡睿嘉</cp:lastModifiedBy>
  <cp:revision>49</cp:revision>
  <dcterms:created xsi:type="dcterms:W3CDTF">2019-04-17T02:36:11Z</dcterms:created>
  <dcterms:modified xsi:type="dcterms:W3CDTF">2019-04-18T09:45:07Z</dcterms:modified>
</cp:coreProperties>
</file>