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68c17027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68c1702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68c17027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68c1702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68c17027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68c170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68c17027_0_2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68c1702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68c17027_0_1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68c1702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68c17027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68c170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68c17027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68c170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68c17027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68c170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68c17027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68c170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68c17027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68c170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68c17027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68c170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68c17027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68c170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68c17027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68c170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68c17027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68c170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12325" y="4416567"/>
            <a:ext cx="9156300" cy="52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3337705"/>
            <a:ext cx="82296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21075" y="4459733"/>
            <a:ext cx="5054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initiumlab.com/blog/20170329-trump-and-ivank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www.bloomberg.com/news/articles/2017-07-18/party-of-one-newspaper-mentions-show-xi-s-dominance-of-chin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crapy-cluster.readthedocs.io/en/latest/topics/introduction/overview.htm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Advanced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Pili 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during scraping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1151225" y="49667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 Crawling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Emulation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https://github.com/hupili/python-for-data-and-media-communication-gitbook/blob/master/notes-week-06.md#example-cnn-articles-scraping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rontend"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67120" r="0" t="17444"/>
          <a:stretch/>
        </p:blipFill>
        <p:spPr>
          <a:xfrm>
            <a:off x="293188" y="574688"/>
            <a:ext cx="9207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725" y="624400"/>
            <a:ext cx="3896525" cy="4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2566075" y="946125"/>
            <a:ext cx="1455600" cy="260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6879150" y="211650"/>
            <a:ext cx="1707900" cy="656100"/>
          </a:xfrm>
          <a:prstGeom prst="wedgeRoundRectCallout">
            <a:avLst>
              <a:gd fmla="val -206776" name="adj1"/>
              <a:gd fmla="val 8066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Selector</a:t>
            </a:r>
            <a:endParaRPr sz="2400"/>
          </a:p>
        </p:txBody>
      </p:sp>
      <p:sp>
        <p:nvSpPr>
          <p:cNvPr id="150" name="Google Shape;150;p27"/>
          <p:cNvSpPr/>
          <p:nvPr/>
        </p:nvSpPr>
        <p:spPr>
          <a:xfrm>
            <a:off x="2845500" y="1333525"/>
            <a:ext cx="1455600" cy="184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6879150" y="1009625"/>
            <a:ext cx="1707900" cy="656100"/>
          </a:xfrm>
          <a:prstGeom prst="wedgeRoundRectCallout">
            <a:avLst>
              <a:gd fmla="val -197481" name="adj1"/>
              <a:gd fmla="val 1549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Key:Value;</a:t>
            </a:r>
            <a:endParaRPr sz="2400"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0" y="4243925"/>
            <a:ext cx="9144000" cy="26139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element → different key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key → different value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Hackathon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with static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Or, try a dynamic scraping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search engine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536625"/>
            <a:ext cx="4136700" cy="4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Crawl web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Massive distributed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reverse index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Keyword →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page-level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PageRank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Site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850" y="1722952"/>
            <a:ext cx="4136725" cy="27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616500" y="4679375"/>
            <a:ext cx="5341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Google’s data center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114850" y="1880600"/>
            <a:ext cx="2015700" cy="3267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Journalism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750" y="3174650"/>
            <a:ext cx="3510701" cy="22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700" y="850162"/>
            <a:ext cx="3609751" cy="228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168400" y="5438738"/>
            <a:ext cx="31305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Tweets analysis of Donald Trump and Ivanka Trump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97A7"/>
                </a:solidFill>
                <a:hlinkClick r:id="rId5"/>
              </a:rPr>
              <a:t>http://initiumlab.com/blog/20170329-trump-and-ivanka/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1536625"/>
            <a:ext cx="36861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Ideation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Data collection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Data analysis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Exploratory analysis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Hypothesis testing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Story telling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Data visualisation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Turn story into visuals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As part of/ one way of analysis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Publication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608100" y="1914375"/>
            <a:ext cx="2015700" cy="3267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public opinion environment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36625"/>
            <a:ext cx="34833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articles from People’s daily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text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Visualise keywords in time series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300" y="1632850"/>
            <a:ext cx="4466827" cy="24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057613" y="4282325"/>
            <a:ext cx="43242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Here's a Window Into How Xi Has Reshaped China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https://www.bloomberg.com/news/articles/2017-07-18/party-of-one-newspaper-mentions-show-xi-s-dominance-of-china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a spider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36625"/>
            <a:ext cx="31347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Analyse page structure;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followup URLs;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Continuously visit followup URLs to retrieve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Parser/ Scraper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Analyse page structure;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information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parsed information to a database (which can be as simple as a text file/ spreadsheet file)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654000" y="5556950"/>
            <a:ext cx="2178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scrapy-cluster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400" y="1536637"/>
            <a:ext cx="5556774" cy="375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Crawler/ Scraper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used interchangeably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discussion mainly focuses on “parser”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is an HTML document (semi-structured)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is structured dataset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CSV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List of list (Python data structure)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List of dict (Python data structure)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Relational databases -- MySQL, PostgreSQL, 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crawler/ scraper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or can not?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you take pictures or recordings without the consent of the interviewee?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Rate throttling by IP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 user-agent (browser)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cookie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 login (hidden web)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Captcha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to crawl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Where: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robot.txt -- a text file specifying who (in terms of “user-agent”) can visit what content.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User license, user agreements, terms and services, ...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big protective umbrella: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Fair use principle -- valid in Hong Kong, for teaching/ learning/ research purpose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Public interest -- Media organisations/ individual journalists are entitled</a:t>
            </a:r>
            <a:endParaRPr sz="18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188" y="4598900"/>
            <a:ext cx="5903625" cy="1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