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81" r:id="rId3"/>
    <p:sldId id="304" r:id="rId4"/>
    <p:sldId id="305" r:id="rId5"/>
    <p:sldId id="306" r:id="rId6"/>
    <p:sldId id="307" r:id="rId7"/>
    <p:sldId id="308" r:id="rId8"/>
    <p:sldId id="310" r:id="rId9"/>
    <p:sldId id="266" r:id="rId11"/>
    <p:sldId id="311" r:id="rId12"/>
    <p:sldId id="315" r:id="rId13"/>
    <p:sldId id="314" r:id="rId14"/>
    <p:sldId id="313" r:id="rId15"/>
    <p:sldId id="276" r:id="rId16"/>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7AF"/>
    <a:srgbClr val="E6F0F8"/>
    <a:srgbClr val="50555A"/>
    <a:srgbClr val="0569B9"/>
    <a:srgbClr val="001E69"/>
    <a:srgbClr val="823278"/>
    <a:srgbClr val="DC281E"/>
    <a:srgbClr val="FF641E"/>
    <a:srgbClr val="C8AA7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96343" autoAdjust="0"/>
  </p:normalViewPr>
  <p:slideViewPr>
    <p:cSldViewPr snapToGrid="0">
      <p:cViewPr varScale="1">
        <p:scale>
          <a:sx n="173" d="100"/>
          <a:sy n="173" d="100"/>
        </p:scale>
        <p:origin x="856" y="184"/>
      </p:cViewPr>
      <p:guideLst/>
    </p:cSldViewPr>
  </p:slideViewPr>
  <p:outlineViewPr>
    <p:cViewPr>
      <p:scale>
        <a:sx n="33" d="100"/>
        <a:sy n="33" d="100"/>
      </p:scale>
      <p:origin x="0" y="-600"/>
    </p:cViewPr>
  </p:outlineViewPr>
  <p:notesTextViewPr>
    <p:cViewPr>
      <p:scale>
        <a:sx n="1" d="1"/>
        <a:sy n="1" d="1"/>
      </p:scale>
      <p:origin x="0" y="0"/>
    </p:cViewPr>
  </p:notesTextViewPr>
  <p:notesViewPr>
    <p:cSldViewPr snapToGrid="0" showGuides="1">
      <p:cViewPr varScale="1">
        <p:scale>
          <a:sx n="99" d="100"/>
          <a:sy n="99" d="100"/>
        </p:scale>
        <p:origin x="-3492" y="-96"/>
      </p:cViewPr>
      <p:guideLst>
        <p:guide orient="horz" pos="2917"/>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25.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1124744" y="4343400"/>
            <a:ext cx="4608512" cy="4114800"/>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7" name="Slide Number Placeholder 6"/>
          <p:cNvSpPr>
            <a:spLocks noGrp="1"/>
          </p:cNvSpPr>
          <p:nvPr>
            <p:ph type="sldNum" sz="quarter" idx="5"/>
          </p:nvPr>
        </p:nvSpPr>
        <p:spPr>
          <a:xfrm>
            <a:off x="6022876" y="8686800"/>
            <a:ext cx="835124" cy="457200"/>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49DD4D23-C98A-435E-AE88-9061F8349B02}" type="slidenum">
              <a:rPr lang="en-GB" smtClean="0"/>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DD4D23-C98A-435E-AE88-9061F8349B02}" type="slidenum">
              <a:rPr lang="en-GB" smtClean="0"/>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Opt1">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479425" y="2759301"/>
            <a:ext cx="10363200" cy="1470025"/>
          </a:xfrm>
        </p:spPr>
        <p:txBody>
          <a:bodyPr/>
          <a:lstStyle>
            <a:lvl1pPr algn="l">
              <a:lnSpc>
                <a:spcPts val="5700"/>
              </a:lnSpc>
              <a:defRPr sz="5500">
                <a:solidFill>
                  <a:schemeClr val="bg1"/>
                </a:solidFill>
              </a:defRPr>
            </a:lvl1pPr>
          </a:lstStyle>
          <a:p>
            <a:r>
              <a:rPr lang="en-GB"/>
              <a:t>Click to edit Master title style</a:t>
            </a:r>
            <a:endParaRPr lang="en-GB" dirty="0"/>
          </a:p>
        </p:txBody>
      </p:sp>
      <p:sp>
        <p:nvSpPr>
          <p:cNvPr id="3" name="Subtitle 2"/>
          <p:cNvSpPr>
            <a:spLocks noGrp="1"/>
          </p:cNvSpPr>
          <p:nvPr>
            <p:ph type="subTitle" idx="1"/>
          </p:nvPr>
        </p:nvSpPr>
        <p:spPr>
          <a:xfrm>
            <a:off x="479425" y="5747131"/>
            <a:ext cx="5616575" cy="766354"/>
          </a:xfrm>
        </p:spPr>
        <p:txBody>
          <a:bodyPr/>
          <a:lstStyle>
            <a:lvl1pPr marL="0" indent="0" algn="l">
              <a:spcBef>
                <a:spcPts val="0"/>
              </a:spcBef>
              <a:buNone/>
              <a:defRPr b="1">
                <a:solidFill>
                  <a:schemeClr val="bg1"/>
                </a:solidFill>
              </a:defRPr>
            </a:lvl1pPr>
            <a:lvl2pPr marL="0" indent="0" algn="l">
              <a:spcBef>
                <a:spcPts val="0"/>
              </a:spcBef>
              <a:buNone/>
              <a:defRPr>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0" name="Picture 9" descr="Text&#10;&#10;Description automatically generated"/>
          <p:cNvPicPr>
            <a:picLocks noChangeAspect="1"/>
          </p:cNvPicPr>
          <p:nvPr userDrawn="1"/>
        </p:nvPicPr>
        <p:blipFill>
          <a:blip r:embed="rId2" cstate="screen"/>
          <a:stretch>
            <a:fillRect/>
          </a:stretch>
        </p:blipFill>
        <p:spPr>
          <a:xfrm>
            <a:off x="461085" y="458214"/>
            <a:ext cx="2612141" cy="70104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Full page 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fld>
            <a:endParaRPr lang="en-GB"/>
          </a:p>
        </p:txBody>
      </p:sp>
      <p:sp>
        <p:nvSpPr>
          <p:cNvPr id="3" name="Picture Placeholder 7"/>
          <p:cNvSpPr>
            <a:spLocks noGrp="1"/>
          </p:cNvSpPr>
          <p:nvPr>
            <p:ph type="pic" sz="quarter" idx="13" hasCustomPrompt="1"/>
          </p:nvPr>
        </p:nvSpPr>
        <p:spPr>
          <a:xfrm>
            <a:off x="-1" y="0"/>
            <a:ext cx="12193200" cy="6858000"/>
          </a:xfrm>
          <a:solidFill>
            <a:schemeClr val="tx2">
              <a:lumMod val="20000"/>
              <a:lumOff val="80000"/>
            </a:schemeClr>
          </a:solidFill>
        </p:spPr>
        <p:txBody>
          <a:bodyPr tIns="2844000"/>
          <a:lstStyle>
            <a:lvl1pPr algn="ctr">
              <a:defRPr sz="1600"/>
            </a:lvl1pPr>
          </a:lstStyle>
          <a:p>
            <a:r>
              <a:rPr lang="en-GB" dirty="0"/>
              <a:t>INSERT IMAGE HERE</a:t>
            </a:r>
            <a:endParaRPr lang="en-GB" dirty="0"/>
          </a:p>
        </p:txBody>
      </p:sp>
      <p:sp>
        <p:nvSpPr>
          <p:cNvPr id="5" name="TextBox 4"/>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Quote Opt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 Placeholder 5"/>
          <p:cNvSpPr>
            <a:spLocks noGrp="1"/>
          </p:cNvSpPr>
          <p:nvPr>
            <p:ph type="body" sz="quarter" idx="13"/>
          </p:nvPr>
        </p:nvSpPr>
        <p:spPr>
          <a:xfrm>
            <a:off x="2762250" y="2809876"/>
            <a:ext cx="7096125" cy="2114550"/>
          </a:xfrm>
        </p:spPr>
        <p:txBody>
          <a:bodyPr/>
          <a:lstStyle>
            <a:lvl1pPr>
              <a:lnSpc>
                <a:spcPts val="3400"/>
              </a:lnSpc>
              <a:spcBef>
                <a:spcPts val="0"/>
              </a:spcBef>
              <a:defRPr sz="3000">
                <a:solidFill>
                  <a:schemeClr val="bg1"/>
                </a:solidFill>
              </a:defRPr>
            </a:lvl1pPr>
          </a:lstStyle>
          <a:p>
            <a:pPr lvl="0"/>
            <a:r>
              <a:rPr lang="en-GB"/>
              <a:t>Click to edit Master text styles</a:t>
            </a:r>
            <a:endParaRPr lang="en-GB"/>
          </a:p>
        </p:txBody>
      </p:sp>
      <p:sp>
        <p:nvSpPr>
          <p:cNvPr id="8" name="TextBox 7"/>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9" name="Slide Number Placeholder 3"/>
          <p:cNvSpPr>
            <a:spLocks noGrp="1"/>
          </p:cNvSpPr>
          <p:nvPr>
            <p:ph type="sldNum" sz="quarter" idx="12"/>
          </p:nvPr>
        </p:nvSpPr>
        <p:spPr>
          <a:xfrm>
            <a:off x="11466740" y="6511066"/>
            <a:ext cx="290100" cy="191861"/>
          </a:xfrm>
        </p:spPr>
        <p:txBody>
          <a:bodyPr/>
          <a:lstStyle/>
          <a:p>
            <a:fld id="{DDBE135E-2566-4748-853C-8A3B78F0FB00}" type="slidenum">
              <a:rPr lang="en-GB" smtClean="0"/>
            </a:fld>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Opt2">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fld>
            <a:endParaRPr lang="en-GB"/>
          </a:p>
        </p:txBody>
      </p:sp>
      <p:sp>
        <p:nvSpPr>
          <p:cNvPr id="6" name="Text Placeholder 5"/>
          <p:cNvSpPr>
            <a:spLocks noGrp="1"/>
          </p:cNvSpPr>
          <p:nvPr>
            <p:ph type="body" sz="quarter" idx="13"/>
          </p:nvPr>
        </p:nvSpPr>
        <p:spPr>
          <a:xfrm>
            <a:off x="2762250" y="2809876"/>
            <a:ext cx="7096125" cy="2114550"/>
          </a:xfrm>
        </p:spPr>
        <p:txBody>
          <a:bodyPr/>
          <a:lstStyle>
            <a:lvl1pPr>
              <a:lnSpc>
                <a:spcPts val="3400"/>
              </a:lnSpc>
              <a:spcBef>
                <a:spcPts val="0"/>
              </a:spcBef>
              <a:defRPr sz="3000">
                <a:solidFill>
                  <a:srgbClr val="0569B9"/>
                </a:solidFill>
              </a:defRPr>
            </a:lvl1pPr>
          </a:lstStyle>
          <a:p>
            <a:pPr lvl="0"/>
            <a:r>
              <a:rPr lang="en-GB"/>
              <a:t>Click to edit Master text styles</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fld>
            <a:endParaRPr lang="en-GB"/>
          </a:p>
        </p:txBody>
      </p:sp>
      <p:sp>
        <p:nvSpPr>
          <p:cNvPr id="5" name="Picture Placeholder 7"/>
          <p:cNvSpPr>
            <a:spLocks noGrp="1"/>
          </p:cNvSpPr>
          <p:nvPr>
            <p:ph type="pic" sz="quarter" idx="13" hasCustomPrompt="1"/>
          </p:nvPr>
        </p:nvSpPr>
        <p:spPr>
          <a:xfrm>
            <a:off x="479424" y="457200"/>
            <a:ext cx="5367600" cy="3381375"/>
          </a:xfrm>
          <a:solidFill>
            <a:schemeClr val="tx2">
              <a:lumMod val="20000"/>
              <a:lumOff val="80000"/>
            </a:schemeClr>
          </a:solidFill>
        </p:spPr>
        <p:txBody>
          <a:bodyPr tIns="1188000"/>
          <a:lstStyle>
            <a:lvl1pPr algn="ctr">
              <a:defRPr sz="1100"/>
            </a:lvl1pPr>
          </a:lstStyle>
          <a:p>
            <a:r>
              <a:rPr lang="en-GB" dirty="0"/>
              <a:t>INSERT IMAGE HERE</a:t>
            </a:r>
            <a:endParaRPr lang="en-GB" dirty="0"/>
          </a:p>
        </p:txBody>
      </p:sp>
      <p:sp>
        <p:nvSpPr>
          <p:cNvPr id="7" name="Text Placeholder 6"/>
          <p:cNvSpPr>
            <a:spLocks noGrp="1"/>
          </p:cNvSpPr>
          <p:nvPr>
            <p:ph type="body" sz="quarter" idx="14"/>
          </p:nvPr>
        </p:nvSpPr>
        <p:spPr>
          <a:xfrm>
            <a:off x="479424" y="4038600"/>
            <a:ext cx="5376863" cy="847725"/>
          </a:xfrm>
        </p:spPr>
        <p:txBody>
          <a:bodyPr/>
          <a:lstStyle>
            <a:lvl1pPr>
              <a:defRPr sz="1800">
                <a:solidFill>
                  <a:schemeClr val="accent1"/>
                </a:solidFill>
              </a:defRPr>
            </a:lvl1pPr>
          </a:lstStyle>
          <a:p>
            <a:pPr lvl="0"/>
            <a:r>
              <a:rPr lang="en-GB"/>
              <a:t>Click to edit Master text styles</a:t>
            </a:r>
            <a:endParaRPr lang="en-GB"/>
          </a:p>
        </p:txBody>
      </p:sp>
      <p:cxnSp>
        <p:nvCxnSpPr>
          <p:cNvPr id="9" name="Straight Connector 8"/>
          <p:cNvCxnSpPr/>
          <p:nvPr userDrawn="1"/>
        </p:nvCxnSpPr>
        <p:spPr>
          <a:xfrm>
            <a:off x="6073698" y="457200"/>
            <a:ext cx="0" cy="4392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10" name="Picture Placeholder 7"/>
          <p:cNvSpPr>
            <a:spLocks noGrp="1"/>
          </p:cNvSpPr>
          <p:nvPr>
            <p:ph type="pic" sz="quarter" idx="15" hasCustomPrompt="1"/>
          </p:nvPr>
        </p:nvSpPr>
        <p:spPr>
          <a:xfrm>
            <a:off x="6324614" y="457200"/>
            <a:ext cx="5367321" cy="3381375"/>
          </a:xfrm>
          <a:solidFill>
            <a:schemeClr val="tx2">
              <a:lumMod val="20000"/>
              <a:lumOff val="80000"/>
            </a:schemeClr>
          </a:solidFill>
        </p:spPr>
        <p:txBody>
          <a:bodyPr tIns="1188000"/>
          <a:lstStyle>
            <a:lvl1pPr algn="ctr">
              <a:defRPr sz="1100"/>
            </a:lvl1pPr>
          </a:lstStyle>
          <a:p>
            <a:r>
              <a:rPr lang="en-GB" dirty="0"/>
              <a:t>INSERT IMAGE HERE</a:t>
            </a:r>
            <a:endParaRPr lang="en-GB" dirty="0"/>
          </a:p>
        </p:txBody>
      </p:sp>
      <p:sp>
        <p:nvSpPr>
          <p:cNvPr id="11" name="Text Placeholder 6"/>
          <p:cNvSpPr>
            <a:spLocks noGrp="1"/>
          </p:cNvSpPr>
          <p:nvPr>
            <p:ph type="body" sz="quarter" idx="16"/>
          </p:nvPr>
        </p:nvSpPr>
        <p:spPr>
          <a:xfrm>
            <a:off x="6335712" y="4038600"/>
            <a:ext cx="5303838" cy="847725"/>
          </a:xfrm>
        </p:spPr>
        <p:txBody>
          <a:bodyPr/>
          <a:lstStyle>
            <a:lvl1pPr>
              <a:defRPr sz="1800">
                <a:solidFill>
                  <a:schemeClr val="accent1"/>
                </a:solidFill>
              </a:defRPr>
            </a:lvl1pPr>
          </a:lstStyle>
          <a:p>
            <a:pPr lvl="0"/>
            <a:r>
              <a:rPr lang="en-GB"/>
              <a:t>Click to edit Master text styles</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fld>
            <a:endParaRPr lang="en-GB"/>
          </a:p>
        </p:txBody>
      </p:sp>
      <p:sp>
        <p:nvSpPr>
          <p:cNvPr id="5" name="Picture Placeholder 7"/>
          <p:cNvSpPr>
            <a:spLocks noGrp="1"/>
          </p:cNvSpPr>
          <p:nvPr>
            <p:ph type="pic" sz="quarter" idx="13" hasCustomPrompt="1"/>
          </p:nvPr>
        </p:nvSpPr>
        <p:spPr>
          <a:xfrm>
            <a:off x="479425" y="457200"/>
            <a:ext cx="3425825" cy="3381375"/>
          </a:xfrm>
          <a:solidFill>
            <a:schemeClr val="tx2">
              <a:lumMod val="20000"/>
              <a:lumOff val="80000"/>
            </a:schemeClr>
          </a:solidFill>
        </p:spPr>
        <p:txBody>
          <a:bodyPr tIns="1188000"/>
          <a:lstStyle>
            <a:lvl1pPr algn="ctr">
              <a:defRPr sz="1100"/>
            </a:lvl1pPr>
          </a:lstStyle>
          <a:p>
            <a:r>
              <a:rPr lang="en-GB" dirty="0"/>
              <a:t>INSERT IMAGE HERE</a:t>
            </a:r>
            <a:endParaRPr lang="en-GB" dirty="0"/>
          </a:p>
        </p:txBody>
      </p:sp>
      <p:sp>
        <p:nvSpPr>
          <p:cNvPr id="7" name="Text Placeholder 6"/>
          <p:cNvSpPr>
            <a:spLocks noGrp="1"/>
          </p:cNvSpPr>
          <p:nvPr>
            <p:ph type="body" sz="quarter" idx="14"/>
          </p:nvPr>
        </p:nvSpPr>
        <p:spPr>
          <a:xfrm>
            <a:off x="479425" y="4038600"/>
            <a:ext cx="3397250" cy="847725"/>
          </a:xfrm>
        </p:spPr>
        <p:txBody>
          <a:bodyPr/>
          <a:lstStyle>
            <a:lvl1pPr>
              <a:defRPr sz="1800">
                <a:solidFill>
                  <a:schemeClr val="accent1"/>
                </a:solidFill>
              </a:defRPr>
            </a:lvl1pPr>
          </a:lstStyle>
          <a:p>
            <a:pPr lvl="0"/>
            <a:r>
              <a:rPr lang="en-GB"/>
              <a:t>Click to edit Master text styles</a:t>
            </a:r>
            <a:endParaRPr lang="en-GB"/>
          </a:p>
        </p:txBody>
      </p:sp>
      <p:cxnSp>
        <p:nvCxnSpPr>
          <p:cNvPr id="9" name="Straight Connector 8"/>
          <p:cNvCxnSpPr/>
          <p:nvPr userDrawn="1"/>
        </p:nvCxnSpPr>
        <p:spPr>
          <a:xfrm>
            <a:off x="4143375" y="457200"/>
            <a:ext cx="0" cy="4320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10" name="Picture Placeholder 7"/>
          <p:cNvSpPr>
            <a:spLocks noGrp="1"/>
          </p:cNvSpPr>
          <p:nvPr>
            <p:ph type="pic" sz="quarter" idx="15" hasCustomPrompt="1"/>
          </p:nvPr>
        </p:nvSpPr>
        <p:spPr>
          <a:xfrm>
            <a:off x="4375149" y="457200"/>
            <a:ext cx="3425825" cy="3381375"/>
          </a:xfrm>
          <a:solidFill>
            <a:schemeClr val="tx2">
              <a:lumMod val="20000"/>
              <a:lumOff val="80000"/>
            </a:schemeClr>
          </a:solidFill>
        </p:spPr>
        <p:txBody>
          <a:bodyPr tIns="1188000"/>
          <a:lstStyle>
            <a:lvl1pPr algn="ctr">
              <a:defRPr sz="1100"/>
            </a:lvl1pPr>
          </a:lstStyle>
          <a:p>
            <a:r>
              <a:rPr lang="en-GB" dirty="0"/>
              <a:t>INSERT IMAGE HERE</a:t>
            </a:r>
            <a:endParaRPr lang="en-GB" dirty="0"/>
          </a:p>
        </p:txBody>
      </p:sp>
      <p:sp>
        <p:nvSpPr>
          <p:cNvPr id="11" name="Text Placeholder 6"/>
          <p:cNvSpPr>
            <a:spLocks noGrp="1"/>
          </p:cNvSpPr>
          <p:nvPr>
            <p:ph type="body" sz="quarter" idx="16"/>
          </p:nvPr>
        </p:nvSpPr>
        <p:spPr>
          <a:xfrm>
            <a:off x="4375150" y="4038600"/>
            <a:ext cx="3397250" cy="847725"/>
          </a:xfrm>
        </p:spPr>
        <p:txBody>
          <a:bodyPr/>
          <a:lstStyle>
            <a:lvl1pPr>
              <a:defRPr sz="1800">
                <a:solidFill>
                  <a:schemeClr val="accent1"/>
                </a:solidFill>
              </a:defRPr>
            </a:lvl1pPr>
          </a:lstStyle>
          <a:p>
            <a:pPr lvl="0"/>
            <a:r>
              <a:rPr lang="en-GB"/>
              <a:t>Click to edit Master text styles</a:t>
            </a:r>
            <a:endParaRPr lang="en-GB"/>
          </a:p>
        </p:txBody>
      </p:sp>
      <p:cxnSp>
        <p:nvCxnSpPr>
          <p:cNvPr id="12" name="Straight Connector 11"/>
          <p:cNvCxnSpPr/>
          <p:nvPr userDrawn="1"/>
        </p:nvCxnSpPr>
        <p:spPr>
          <a:xfrm>
            <a:off x="8039100" y="457200"/>
            <a:ext cx="0" cy="42672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8039099" y="457200"/>
            <a:ext cx="0" cy="4320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14" name="Picture Placeholder 7"/>
          <p:cNvSpPr>
            <a:spLocks noGrp="1"/>
          </p:cNvSpPr>
          <p:nvPr>
            <p:ph type="pic" sz="quarter" idx="17" hasCustomPrompt="1"/>
          </p:nvPr>
        </p:nvSpPr>
        <p:spPr>
          <a:xfrm>
            <a:off x="8270874" y="457200"/>
            <a:ext cx="3425825" cy="3381375"/>
          </a:xfrm>
          <a:solidFill>
            <a:schemeClr val="tx2">
              <a:lumMod val="20000"/>
              <a:lumOff val="80000"/>
            </a:schemeClr>
          </a:solidFill>
        </p:spPr>
        <p:txBody>
          <a:bodyPr tIns="1188000"/>
          <a:lstStyle>
            <a:lvl1pPr algn="ctr">
              <a:defRPr sz="1100"/>
            </a:lvl1pPr>
          </a:lstStyle>
          <a:p>
            <a:r>
              <a:rPr lang="en-GB" dirty="0"/>
              <a:t>INSERT IMAGE HERE</a:t>
            </a:r>
            <a:endParaRPr lang="en-GB" dirty="0"/>
          </a:p>
        </p:txBody>
      </p:sp>
      <p:sp>
        <p:nvSpPr>
          <p:cNvPr id="15" name="Text Placeholder 6"/>
          <p:cNvSpPr>
            <a:spLocks noGrp="1"/>
          </p:cNvSpPr>
          <p:nvPr>
            <p:ph type="body" sz="quarter" idx="18"/>
          </p:nvPr>
        </p:nvSpPr>
        <p:spPr>
          <a:xfrm>
            <a:off x="8270874" y="4038600"/>
            <a:ext cx="3397250" cy="847725"/>
          </a:xfrm>
        </p:spPr>
        <p:txBody>
          <a:bodyPr/>
          <a:lstStyle>
            <a:lvl1pPr>
              <a:defRPr sz="1800">
                <a:solidFill>
                  <a:schemeClr val="accent1"/>
                </a:solidFill>
              </a:defRPr>
            </a:lvl1pPr>
          </a:lstStyle>
          <a:p>
            <a:pPr lvl="0"/>
            <a:r>
              <a:rPr lang="en-GB"/>
              <a:t>Click to edit Master text styles</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fld>
            <a:endParaRPr lang="en-GB"/>
          </a:p>
        </p:txBody>
      </p:sp>
      <p:sp>
        <p:nvSpPr>
          <p:cNvPr id="5" name="Picture Placeholder 7"/>
          <p:cNvSpPr>
            <a:spLocks noGrp="1"/>
          </p:cNvSpPr>
          <p:nvPr>
            <p:ph type="pic" sz="quarter" idx="13" hasCustomPrompt="1"/>
          </p:nvPr>
        </p:nvSpPr>
        <p:spPr>
          <a:xfrm>
            <a:off x="479426" y="457200"/>
            <a:ext cx="2435224" cy="3381375"/>
          </a:xfrm>
          <a:solidFill>
            <a:schemeClr val="tx2">
              <a:lumMod val="20000"/>
              <a:lumOff val="80000"/>
            </a:schemeClr>
          </a:solidFill>
        </p:spPr>
        <p:txBody>
          <a:bodyPr tIns="1296000"/>
          <a:lstStyle>
            <a:lvl1pPr algn="ctr">
              <a:defRPr sz="1100"/>
            </a:lvl1pPr>
          </a:lstStyle>
          <a:p>
            <a:r>
              <a:rPr lang="en-GB" dirty="0"/>
              <a:t>INSERT IMAGE HERE</a:t>
            </a:r>
            <a:endParaRPr lang="en-GB" dirty="0"/>
          </a:p>
        </p:txBody>
      </p:sp>
      <p:sp>
        <p:nvSpPr>
          <p:cNvPr id="7" name="Text Placeholder 6"/>
          <p:cNvSpPr>
            <a:spLocks noGrp="1"/>
          </p:cNvSpPr>
          <p:nvPr>
            <p:ph type="body" sz="quarter" idx="14"/>
          </p:nvPr>
        </p:nvSpPr>
        <p:spPr>
          <a:xfrm>
            <a:off x="479426" y="4038600"/>
            <a:ext cx="2449514" cy="847725"/>
          </a:xfrm>
        </p:spPr>
        <p:txBody>
          <a:bodyPr/>
          <a:lstStyle>
            <a:lvl1pPr>
              <a:defRPr sz="1800">
                <a:solidFill>
                  <a:schemeClr val="accent1"/>
                </a:solidFill>
              </a:defRPr>
            </a:lvl1pPr>
          </a:lstStyle>
          <a:p>
            <a:pPr lvl="0"/>
            <a:r>
              <a:rPr lang="en-GB"/>
              <a:t>Click to edit Master text styles</a:t>
            </a:r>
            <a:endParaRPr lang="en-GB"/>
          </a:p>
        </p:txBody>
      </p:sp>
      <p:cxnSp>
        <p:nvCxnSpPr>
          <p:cNvPr id="9" name="Straight Connector 8"/>
          <p:cNvCxnSpPr/>
          <p:nvPr userDrawn="1"/>
        </p:nvCxnSpPr>
        <p:spPr>
          <a:xfrm>
            <a:off x="3171825" y="457200"/>
            <a:ext cx="0" cy="4320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17" name="Picture Placeholder 7"/>
          <p:cNvSpPr>
            <a:spLocks noGrp="1"/>
          </p:cNvSpPr>
          <p:nvPr>
            <p:ph type="pic" sz="quarter" idx="15" hasCustomPrompt="1"/>
          </p:nvPr>
        </p:nvSpPr>
        <p:spPr>
          <a:xfrm>
            <a:off x="3405188" y="457200"/>
            <a:ext cx="2435224" cy="3381375"/>
          </a:xfrm>
          <a:solidFill>
            <a:schemeClr val="tx2">
              <a:lumMod val="20000"/>
              <a:lumOff val="80000"/>
            </a:schemeClr>
          </a:solidFill>
        </p:spPr>
        <p:txBody>
          <a:bodyPr tIns="1296000"/>
          <a:lstStyle>
            <a:lvl1pPr algn="ctr">
              <a:defRPr sz="1100"/>
            </a:lvl1pPr>
          </a:lstStyle>
          <a:p>
            <a:r>
              <a:rPr lang="en-GB" dirty="0"/>
              <a:t>INSERT IMAGE HERE</a:t>
            </a:r>
            <a:endParaRPr lang="en-GB" dirty="0"/>
          </a:p>
        </p:txBody>
      </p:sp>
      <p:sp>
        <p:nvSpPr>
          <p:cNvPr id="18" name="Text Placeholder 6"/>
          <p:cNvSpPr>
            <a:spLocks noGrp="1"/>
          </p:cNvSpPr>
          <p:nvPr>
            <p:ph type="body" sz="quarter" idx="16"/>
          </p:nvPr>
        </p:nvSpPr>
        <p:spPr>
          <a:xfrm>
            <a:off x="3394076" y="4038600"/>
            <a:ext cx="2449514" cy="847725"/>
          </a:xfrm>
        </p:spPr>
        <p:txBody>
          <a:bodyPr/>
          <a:lstStyle>
            <a:lvl1pPr>
              <a:defRPr sz="1800">
                <a:solidFill>
                  <a:schemeClr val="accent1"/>
                </a:solidFill>
              </a:defRPr>
            </a:lvl1pPr>
          </a:lstStyle>
          <a:p>
            <a:pPr lvl="0"/>
            <a:r>
              <a:rPr lang="en-GB"/>
              <a:t>Click to edit Master text styles</a:t>
            </a:r>
            <a:endParaRPr lang="en-GB"/>
          </a:p>
        </p:txBody>
      </p:sp>
      <p:cxnSp>
        <p:nvCxnSpPr>
          <p:cNvPr id="19" name="Straight Connector 18"/>
          <p:cNvCxnSpPr/>
          <p:nvPr userDrawn="1"/>
        </p:nvCxnSpPr>
        <p:spPr>
          <a:xfrm>
            <a:off x="6086475" y="457200"/>
            <a:ext cx="0" cy="4320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20" name="Picture Placeholder 7"/>
          <p:cNvSpPr>
            <a:spLocks noGrp="1"/>
          </p:cNvSpPr>
          <p:nvPr>
            <p:ph type="pic" sz="quarter" idx="17" hasCustomPrompt="1"/>
          </p:nvPr>
        </p:nvSpPr>
        <p:spPr>
          <a:xfrm>
            <a:off x="6330950" y="457200"/>
            <a:ext cx="2435224" cy="3381375"/>
          </a:xfrm>
          <a:solidFill>
            <a:schemeClr val="tx2">
              <a:lumMod val="20000"/>
              <a:lumOff val="80000"/>
            </a:schemeClr>
          </a:solidFill>
        </p:spPr>
        <p:txBody>
          <a:bodyPr tIns="1296000"/>
          <a:lstStyle>
            <a:lvl1pPr algn="ctr">
              <a:defRPr sz="1100"/>
            </a:lvl1pPr>
          </a:lstStyle>
          <a:p>
            <a:r>
              <a:rPr lang="en-GB" dirty="0"/>
              <a:t>INSERT IMAGE HERE</a:t>
            </a:r>
            <a:endParaRPr lang="en-GB" dirty="0"/>
          </a:p>
        </p:txBody>
      </p:sp>
      <p:sp>
        <p:nvSpPr>
          <p:cNvPr id="21" name="Text Placeholder 6"/>
          <p:cNvSpPr>
            <a:spLocks noGrp="1"/>
          </p:cNvSpPr>
          <p:nvPr>
            <p:ph type="body" sz="quarter" idx="18"/>
          </p:nvPr>
        </p:nvSpPr>
        <p:spPr>
          <a:xfrm>
            <a:off x="6321426" y="4038600"/>
            <a:ext cx="2449514" cy="847725"/>
          </a:xfrm>
        </p:spPr>
        <p:txBody>
          <a:bodyPr/>
          <a:lstStyle>
            <a:lvl1pPr>
              <a:defRPr sz="1800">
                <a:solidFill>
                  <a:schemeClr val="accent1"/>
                </a:solidFill>
              </a:defRPr>
            </a:lvl1pPr>
          </a:lstStyle>
          <a:p>
            <a:pPr lvl="0"/>
            <a:r>
              <a:rPr lang="en-GB"/>
              <a:t>Click to edit Master text styles</a:t>
            </a:r>
            <a:endParaRPr lang="en-GB"/>
          </a:p>
        </p:txBody>
      </p:sp>
      <p:cxnSp>
        <p:nvCxnSpPr>
          <p:cNvPr id="22" name="Straight Connector 21"/>
          <p:cNvCxnSpPr/>
          <p:nvPr userDrawn="1"/>
        </p:nvCxnSpPr>
        <p:spPr>
          <a:xfrm>
            <a:off x="9013825" y="457200"/>
            <a:ext cx="0" cy="4320000"/>
          </a:xfrm>
          <a:prstGeom prst="line">
            <a:avLst/>
          </a:prstGeom>
          <a:ln w="6350">
            <a:solidFill>
              <a:srgbClr val="50555A"/>
            </a:solidFill>
          </a:ln>
        </p:spPr>
        <p:style>
          <a:lnRef idx="1">
            <a:schemeClr val="accent1"/>
          </a:lnRef>
          <a:fillRef idx="0">
            <a:schemeClr val="accent1"/>
          </a:fillRef>
          <a:effectRef idx="0">
            <a:schemeClr val="accent1"/>
          </a:effectRef>
          <a:fontRef idx="minor">
            <a:schemeClr val="tx1"/>
          </a:fontRef>
        </p:style>
      </p:cxnSp>
      <p:sp>
        <p:nvSpPr>
          <p:cNvPr id="24" name="Picture Placeholder 7"/>
          <p:cNvSpPr>
            <a:spLocks noGrp="1"/>
          </p:cNvSpPr>
          <p:nvPr>
            <p:ph type="pic" sz="quarter" idx="19" hasCustomPrompt="1"/>
          </p:nvPr>
        </p:nvSpPr>
        <p:spPr>
          <a:xfrm>
            <a:off x="9256712" y="457200"/>
            <a:ext cx="2435224" cy="3381375"/>
          </a:xfrm>
          <a:solidFill>
            <a:schemeClr val="tx2">
              <a:lumMod val="20000"/>
              <a:lumOff val="80000"/>
            </a:schemeClr>
          </a:solidFill>
        </p:spPr>
        <p:txBody>
          <a:bodyPr tIns="1296000"/>
          <a:lstStyle>
            <a:lvl1pPr algn="ctr">
              <a:defRPr sz="1100"/>
            </a:lvl1pPr>
          </a:lstStyle>
          <a:p>
            <a:r>
              <a:rPr lang="en-GB" dirty="0"/>
              <a:t>INSERT IMAGE HERE</a:t>
            </a:r>
            <a:endParaRPr lang="en-GB" dirty="0"/>
          </a:p>
        </p:txBody>
      </p:sp>
      <p:sp>
        <p:nvSpPr>
          <p:cNvPr id="25" name="Text Placeholder 6"/>
          <p:cNvSpPr>
            <a:spLocks noGrp="1"/>
          </p:cNvSpPr>
          <p:nvPr>
            <p:ph type="body" sz="quarter" idx="20"/>
          </p:nvPr>
        </p:nvSpPr>
        <p:spPr>
          <a:xfrm>
            <a:off x="9256712" y="4038600"/>
            <a:ext cx="2419350" cy="847725"/>
          </a:xfrm>
        </p:spPr>
        <p:txBody>
          <a:bodyPr/>
          <a:lstStyle>
            <a:lvl1pPr>
              <a:defRPr sz="1800">
                <a:solidFill>
                  <a:schemeClr val="accent1"/>
                </a:solidFill>
              </a:defRPr>
            </a:lvl1pPr>
          </a:lstStyle>
          <a:p>
            <a:pPr lvl="0"/>
            <a:r>
              <a:rPr lang="en-GB"/>
              <a:t>Click to edit Master text styles</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showMasterSp="0">
  <p:cSld name="Icons">
    <p:spTree>
      <p:nvGrpSpPr>
        <p:cNvPr id="1" name=""/>
        <p:cNvGrpSpPr/>
        <p:nvPr/>
      </p:nvGrpSpPr>
      <p:grpSpPr>
        <a:xfrm>
          <a:off x="0" y="0"/>
          <a:ext cx="0" cy="0"/>
          <a:chOff x="0" y="0"/>
          <a:chExt cx="0" cy="0"/>
        </a:xfrm>
      </p:grpSpPr>
      <p:sp>
        <p:nvSpPr>
          <p:cNvPr id="2" name="Title 1"/>
          <p:cNvSpPr>
            <a:spLocks noGrp="1"/>
          </p:cNvSpPr>
          <p:nvPr>
            <p:ph type="title"/>
          </p:nvPr>
        </p:nvSpPr>
        <p:spPr>
          <a:xfrm>
            <a:off x="479425" y="411896"/>
            <a:ext cx="6711950" cy="483454"/>
          </a:xfrm>
        </p:spPr>
        <p:txBody>
          <a:bodyPr/>
          <a:lstStyle>
            <a:lvl1pPr>
              <a:lnSpc>
                <a:spcPts val="3400"/>
              </a:lnSpc>
              <a:defRPr sz="3000">
                <a:solidFill>
                  <a:schemeClr val="accent1"/>
                </a:solidFill>
              </a:defRPr>
            </a:lvl1pPr>
          </a:lstStyle>
          <a:p>
            <a:r>
              <a:rPr lang="en-GB"/>
              <a:t>Click to edit Master title style</a:t>
            </a:r>
            <a:endParaRPr lang="en-GB" dirty="0"/>
          </a:p>
        </p:txBody>
      </p:sp>
      <p:sp>
        <p:nvSpPr>
          <p:cNvPr id="5" name="Slide Number Placeholder 4"/>
          <p:cNvSpPr>
            <a:spLocks noGrp="1"/>
          </p:cNvSpPr>
          <p:nvPr>
            <p:ph type="sldNum" sz="quarter" idx="12"/>
          </p:nvPr>
        </p:nvSpPr>
        <p:spPr/>
        <p:txBody>
          <a:bodyPr/>
          <a:lstStyle/>
          <a:p>
            <a:fld id="{DDBE135E-2566-4748-853C-8A3B78F0FB00}" type="slidenum">
              <a:rPr lang="en-GB" smtClean="0"/>
            </a:fld>
            <a:endParaRPr lang="en-GB"/>
          </a:p>
        </p:txBody>
      </p:sp>
      <p:cxnSp>
        <p:nvCxnSpPr>
          <p:cNvPr id="7" name="Straight Connector 6"/>
          <p:cNvCxnSpPr/>
          <p:nvPr userDrawn="1"/>
        </p:nvCxnSpPr>
        <p:spPr>
          <a:xfrm>
            <a:off x="479425" y="1104900"/>
            <a:ext cx="11196638"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79425" y="2914650"/>
            <a:ext cx="11196638"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79425" y="4705350"/>
            <a:ext cx="11196638"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showMasterSp="0">
  <p:cSld name="Icons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425" y="411896"/>
            <a:ext cx="6711950" cy="483454"/>
          </a:xfrm>
        </p:spPr>
        <p:txBody>
          <a:bodyPr/>
          <a:lstStyle>
            <a:lvl1pPr>
              <a:lnSpc>
                <a:spcPts val="3400"/>
              </a:lnSpc>
              <a:defRPr sz="3000">
                <a:solidFill>
                  <a:schemeClr val="bg1"/>
                </a:solidFill>
              </a:defRPr>
            </a:lvl1pPr>
          </a:lstStyle>
          <a:p>
            <a:r>
              <a:rPr lang="en-GB"/>
              <a:t>Click to edit Master title style</a:t>
            </a:r>
            <a:endParaRPr lang="en-GB" dirty="0"/>
          </a:p>
        </p:txBody>
      </p:sp>
      <p:sp>
        <p:nvSpPr>
          <p:cNvPr id="5" name="Slide Number Placeholder 4"/>
          <p:cNvSpPr>
            <a:spLocks noGrp="1"/>
          </p:cNvSpPr>
          <p:nvPr>
            <p:ph type="sldNum" sz="quarter" idx="12"/>
          </p:nvPr>
        </p:nvSpPr>
        <p:spPr/>
        <p:txBody>
          <a:bodyPr/>
          <a:lstStyle/>
          <a:p>
            <a:fld id="{DDBE135E-2566-4748-853C-8A3B78F0FB00}" type="slidenum">
              <a:rPr lang="en-GB" smtClean="0"/>
            </a:fld>
            <a:endParaRPr lang="en-GB"/>
          </a:p>
        </p:txBody>
      </p:sp>
      <p:cxnSp>
        <p:nvCxnSpPr>
          <p:cNvPr id="7" name="Straight Connector 6"/>
          <p:cNvCxnSpPr/>
          <p:nvPr userDrawn="1"/>
        </p:nvCxnSpPr>
        <p:spPr>
          <a:xfrm>
            <a:off x="479425" y="1104900"/>
            <a:ext cx="1119663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79425" y="2914650"/>
            <a:ext cx="1119663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79425" y="4705350"/>
            <a:ext cx="1119663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Graph">
    <p:bg>
      <p:bgPr>
        <a:solidFill>
          <a:srgbClr val="E6F0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425" y="411163"/>
            <a:ext cx="4858694" cy="453077"/>
          </a:xfrm>
        </p:spPr>
        <p:txBody>
          <a:bodyPr/>
          <a:lstStyle>
            <a:lvl1pPr>
              <a:lnSpc>
                <a:spcPts val="3400"/>
              </a:lnSpc>
              <a:defRPr sz="3000">
                <a:solidFill>
                  <a:schemeClr val="tx2"/>
                </a:solidFill>
              </a:defRPr>
            </a:lvl1pPr>
          </a:lstStyle>
          <a:p>
            <a:r>
              <a:rPr lang="en-GB"/>
              <a:t>Click to edit Master title style</a:t>
            </a:r>
            <a:endParaRPr lang="en-GB" dirty="0"/>
          </a:p>
        </p:txBody>
      </p:sp>
      <p:sp>
        <p:nvSpPr>
          <p:cNvPr id="5" name="Slide Number Placeholder 4"/>
          <p:cNvSpPr>
            <a:spLocks noGrp="1"/>
          </p:cNvSpPr>
          <p:nvPr>
            <p:ph type="sldNum" sz="quarter" idx="12"/>
          </p:nvPr>
        </p:nvSpPr>
        <p:spPr/>
        <p:txBody>
          <a:bodyPr/>
          <a:lstStyle/>
          <a:p>
            <a:fld id="{DDBE135E-2566-4748-853C-8A3B78F0FB00}" type="slidenum">
              <a:rPr lang="en-GB" smtClean="0"/>
            </a:fld>
            <a:endParaRPr lang="en-GB"/>
          </a:p>
        </p:txBody>
      </p:sp>
      <p:sp>
        <p:nvSpPr>
          <p:cNvPr id="9" name="Text Placeholder 8"/>
          <p:cNvSpPr>
            <a:spLocks noGrp="1"/>
          </p:cNvSpPr>
          <p:nvPr>
            <p:ph type="body" sz="quarter" idx="13"/>
          </p:nvPr>
        </p:nvSpPr>
        <p:spPr>
          <a:xfrm>
            <a:off x="6475413" y="411163"/>
            <a:ext cx="5200650" cy="454025"/>
          </a:xfrm>
        </p:spPr>
        <p:txBody>
          <a:bodyPr/>
          <a:lstStyle>
            <a:lvl1pPr>
              <a:lnSpc>
                <a:spcPts val="3400"/>
              </a:lnSpc>
              <a:defRPr sz="3000"/>
            </a:lvl1pPr>
          </a:lstStyle>
          <a:p>
            <a:pPr lvl="0"/>
            <a:r>
              <a:rPr lang="en-GB"/>
              <a:t>Click to edit Master text styles</a:t>
            </a:r>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showMasterSp="0">
  <p:cSld name="Palette">
    <p:spTree>
      <p:nvGrpSpPr>
        <p:cNvPr id="1" name=""/>
        <p:cNvGrpSpPr/>
        <p:nvPr/>
      </p:nvGrpSpPr>
      <p:grpSpPr>
        <a:xfrm>
          <a:off x="0" y="0"/>
          <a:ext cx="0" cy="0"/>
          <a:chOff x="0" y="0"/>
          <a:chExt cx="0" cy="0"/>
        </a:xfrm>
      </p:grpSpPr>
      <p:sp>
        <p:nvSpPr>
          <p:cNvPr id="2" name="Title 1"/>
          <p:cNvSpPr>
            <a:spLocks noGrp="1"/>
          </p:cNvSpPr>
          <p:nvPr>
            <p:ph type="title"/>
          </p:nvPr>
        </p:nvSpPr>
        <p:spPr>
          <a:xfrm>
            <a:off x="479425" y="411896"/>
            <a:ext cx="6711950" cy="483454"/>
          </a:xfrm>
        </p:spPr>
        <p:txBody>
          <a:bodyPr/>
          <a:lstStyle>
            <a:lvl1pPr>
              <a:lnSpc>
                <a:spcPts val="3400"/>
              </a:lnSpc>
              <a:defRPr sz="3000">
                <a:solidFill>
                  <a:schemeClr val="accent1"/>
                </a:solidFill>
              </a:defRPr>
            </a:lvl1pPr>
          </a:lstStyle>
          <a:p>
            <a:r>
              <a:rPr lang="en-GB"/>
              <a:t>Click to edit Master title style</a:t>
            </a:r>
            <a:endParaRPr lang="en-GB" dirty="0"/>
          </a:p>
        </p:txBody>
      </p:sp>
      <p:sp>
        <p:nvSpPr>
          <p:cNvPr id="5" name="Slide Number Placeholder 4"/>
          <p:cNvSpPr>
            <a:spLocks noGrp="1"/>
          </p:cNvSpPr>
          <p:nvPr>
            <p:ph type="sldNum" sz="quarter" idx="12"/>
          </p:nvPr>
        </p:nvSpPr>
        <p:spPr/>
        <p:txBody>
          <a:bodyPr/>
          <a:lstStyle/>
          <a:p>
            <a:fld id="{DDBE135E-2566-4748-853C-8A3B78F0FB00}"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Title Slide Opt2">
    <p:bg>
      <p:bgPr>
        <a:solidFill>
          <a:schemeClr val="bg1"/>
        </a:solidFill>
        <a:effectLst/>
      </p:bgPr>
    </p:bg>
    <p:spTree>
      <p:nvGrpSpPr>
        <p:cNvPr id="1" name=""/>
        <p:cNvGrpSpPr/>
        <p:nvPr/>
      </p:nvGrpSpPr>
      <p:grpSpPr>
        <a:xfrm>
          <a:off x="0" y="0"/>
          <a:ext cx="0" cy="0"/>
          <a:chOff x="0" y="0"/>
          <a:chExt cx="0" cy="0"/>
        </a:xfrm>
      </p:grpSpPr>
      <p:sp>
        <p:nvSpPr>
          <p:cNvPr id="6" name="Picture Placeholder 7"/>
          <p:cNvSpPr>
            <a:spLocks noGrp="1"/>
          </p:cNvSpPr>
          <p:nvPr>
            <p:ph type="pic" sz="quarter" idx="13" hasCustomPrompt="1"/>
          </p:nvPr>
        </p:nvSpPr>
        <p:spPr>
          <a:xfrm>
            <a:off x="0" y="1"/>
            <a:ext cx="12192000" cy="6857999"/>
          </a:xfrm>
          <a:solidFill>
            <a:schemeClr val="tx2">
              <a:lumMod val="20000"/>
              <a:lumOff val="80000"/>
            </a:schemeClr>
          </a:solidFill>
        </p:spPr>
        <p:txBody>
          <a:bodyPr tIns="2844000"/>
          <a:lstStyle>
            <a:lvl1pPr algn="ctr">
              <a:defRPr sz="1600"/>
            </a:lvl1pPr>
          </a:lstStyle>
          <a:p>
            <a:r>
              <a:rPr lang="en-GB" dirty="0"/>
              <a:t>INSERT IMAGE HERE</a:t>
            </a:r>
            <a:endParaRPr lang="en-GB" dirty="0"/>
          </a:p>
        </p:txBody>
      </p:sp>
      <p:sp>
        <p:nvSpPr>
          <p:cNvPr id="2" name="Title 1"/>
          <p:cNvSpPr>
            <a:spLocks noGrp="1"/>
          </p:cNvSpPr>
          <p:nvPr>
            <p:ph type="ctrTitle"/>
          </p:nvPr>
        </p:nvSpPr>
        <p:spPr>
          <a:xfrm>
            <a:off x="479425" y="2759301"/>
            <a:ext cx="10363200" cy="1470025"/>
          </a:xfrm>
        </p:spPr>
        <p:txBody>
          <a:bodyPr/>
          <a:lstStyle>
            <a:lvl1pPr algn="l">
              <a:lnSpc>
                <a:spcPts val="5700"/>
              </a:lnSpc>
              <a:defRPr sz="5500">
                <a:solidFill>
                  <a:schemeClr val="bg1"/>
                </a:solidFill>
              </a:defRPr>
            </a:lvl1pPr>
          </a:lstStyle>
          <a:p>
            <a:r>
              <a:rPr lang="en-GB"/>
              <a:t>Click to edit Master title style</a:t>
            </a:r>
            <a:endParaRPr lang="en-GB" dirty="0"/>
          </a:p>
        </p:txBody>
      </p:sp>
      <p:sp>
        <p:nvSpPr>
          <p:cNvPr id="3" name="Subtitle 2"/>
          <p:cNvSpPr>
            <a:spLocks noGrp="1"/>
          </p:cNvSpPr>
          <p:nvPr>
            <p:ph type="subTitle" idx="1"/>
          </p:nvPr>
        </p:nvSpPr>
        <p:spPr>
          <a:xfrm>
            <a:off x="479425" y="5747131"/>
            <a:ext cx="5616575" cy="766354"/>
          </a:xfrm>
        </p:spPr>
        <p:txBody>
          <a:bodyPr/>
          <a:lstStyle>
            <a:lvl1pPr marL="0" indent="0" algn="l">
              <a:spcBef>
                <a:spcPts val="0"/>
              </a:spcBef>
              <a:buNone/>
              <a:defRPr b="1">
                <a:solidFill>
                  <a:schemeClr val="bg1"/>
                </a:solidFill>
              </a:defRPr>
            </a:lvl1pPr>
            <a:lvl2pPr marL="0" indent="0" algn="l">
              <a:spcBef>
                <a:spcPts val="0"/>
              </a:spcBef>
              <a:buNone/>
              <a:defRPr>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0" name="Picture 9" descr="Text&#10;&#10;Description automatically generated"/>
          <p:cNvPicPr>
            <a:picLocks noChangeAspect="1"/>
          </p:cNvPicPr>
          <p:nvPr userDrawn="1"/>
        </p:nvPicPr>
        <p:blipFill>
          <a:blip r:embed="rId2" cstate="screen"/>
          <a:stretch>
            <a:fillRect/>
          </a:stretch>
        </p:blipFill>
        <p:spPr>
          <a:xfrm>
            <a:off x="461085" y="458214"/>
            <a:ext cx="2612141" cy="701041"/>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DBE135E-2566-4748-853C-8A3B78F0FB00}"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Title Only with Im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425" y="321661"/>
            <a:ext cx="9264649" cy="1012975"/>
          </a:xfrm>
        </p:spPr>
        <p:txBody>
          <a:bodyPr/>
          <a:lstStyle>
            <a:lvl1pPr>
              <a:lnSpc>
                <a:spcPct val="100000"/>
              </a:lnSpc>
              <a:defRPr sz="5500">
                <a:solidFill>
                  <a:schemeClr val="bg1"/>
                </a:solidFill>
              </a:defRPr>
            </a:lvl1pPr>
          </a:lstStyle>
          <a:p>
            <a:r>
              <a:rPr lang="en-GB"/>
              <a:t>Click to edit Master title style</a:t>
            </a:r>
            <a:endParaRPr lang="en-GB" dirty="0"/>
          </a:p>
        </p:txBody>
      </p:sp>
      <p:sp>
        <p:nvSpPr>
          <p:cNvPr id="5" name="Slide Number Placeholder 4"/>
          <p:cNvSpPr>
            <a:spLocks noGrp="1"/>
          </p:cNvSpPr>
          <p:nvPr>
            <p:ph type="sldNum" sz="quarter" idx="12"/>
          </p:nvPr>
        </p:nvSpPr>
        <p:spPr/>
        <p:txBody>
          <a:bodyPr/>
          <a:lstStyle/>
          <a:p>
            <a:fld id="{DDBE135E-2566-4748-853C-8A3B78F0FB00}" type="slidenum">
              <a:rPr lang="en-GB" smtClean="0"/>
            </a:fld>
            <a:endParaRPr lang="en-GB"/>
          </a:p>
        </p:txBody>
      </p:sp>
      <p:sp>
        <p:nvSpPr>
          <p:cNvPr id="4" name="Picture Placeholder 7"/>
          <p:cNvSpPr>
            <a:spLocks noGrp="1"/>
          </p:cNvSpPr>
          <p:nvPr>
            <p:ph type="pic" sz="quarter" idx="13" hasCustomPrompt="1"/>
          </p:nvPr>
        </p:nvSpPr>
        <p:spPr>
          <a:xfrm>
            <a:off x="-1" y="0"/>
            <a:ext cx="12193200" cy="6857999"/>
          </a:xfrm>
          <a:solidFill>
            <a:schemeClr val="tx2">
              <a:lumMod val="20000"/>
              <a:lumOff val="80000"/>
            </a:schemeClr>
          </a:solidFill>
        </p:spPr>
        <p:txBody>
          <a:bodyPr tIns="2844000"/>
          <a:lstStyle>
            <a:lvl1pPr algn="ctr">
              <a:defRPr sz="1600"/>
            </a:lvl1pPr>
          </a:lstStyle>
          <a:p>
            <a:r>
              <a:rPr lang="en-GB" dirty="0"/>
              <a:t>INSERT IMAGE HERE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Opt2">
    <p:bg>
      <p:bgPr>
        <a:solidFill>
          <a:schemeClr val="bg1"/>
        </a:solidFill>
        <a:effectLst/>
      </p:bgPr>
    </p:bg>
    <p:spTree>
      <p:nvGrpSpPr>
        <p:cNvPr id="1" name=""/>
        <p:cNvGrpSpPr/>
        <p:nvPr/>
      </p:nvGrpSpPr>
      <p:grpSpPr>
        <a:xfrm>
          <a:off x="0" y="0"/>
          <a:ext cx="0" cy="0"/>
          <a:chOff x="0" y="0"/>
          <a:chExt cx="0" cy="0"/>
        </a:xfrm>
      </p:grpSpPr>
      <p:sp>
        <p:nvSpPr>
          <p:cNvPr id="7" name="Picture Placeholder 7"/>
          <p:cNvSpPr>
            <a:spLocks noGrp="1"/>
          </p:cNvSpPr>
          <p:nvPr>
            <p:ph type="pic" sz="quarter" idx="13" hasCustomPrompt="1"/>
          </p:nvPr>
        </p:nvSpPr>
        <p:spPr>
          <a:xfrm>
            <a:off x="-1" y="1"/>
            <a:ext cx="12193200" cy="6858000"/>
          </a:xfrm>
          <a:solidFill>
            <a:schemeClr val="tx2">
              <a:lumMod val="20000"/>
              <a:lumOff val="80000"/>
            </a:schemeClr>
          </a:solidFill>
        </p:spPr>
        <p:txBody>
          <a:bodyPr tIns="2844000"/>
          <a:lstStyle>
            <a:lvl1pPr algn="ctr">
              <a:defRPr sz="1600"/>
            </a:lvl1pPr>
          </a:lstStyle>
          <a:p>
            <a:r>
              <a:rPr lang="en-GB" dirty="0"/>
              <a:t>INSERT IMAGE HERE</a:t>
            </a:r>
            <a:endParaRPr lang="en-GB" dirty="0"/>
          </a:p>
        </p:txBody>
      </p:sp>
      <p:sp>
        <p:nvSpPr>
          <p:cNvPr id="2" name="Title 1"/>
          <p:cNvSpPr>
            <a:spLocks noGrp="1"/>
          </p:cNvSpPr>
          <p:nvPr>
            <p:ph type="title"/>
          </p:nvPr>
        </p:nvSpPr>
        <p:spPr>
          <a:xfrm>
            <a:off x="479425" y="321661"/>
            <a:ext cx="9264649" cy="1012975"/>
          </a:xfrm>
        </p:spPr>
        <p:txBody>
          <a:bodyPr/>
          <a:lstStyle>
            <a:lvl1pPr>
              <a:lnSpc>
                <a:spcPct val="100000"/>
              </a:lnSpc>
              <a:defRPr sz="5500">
                <a:solidFill>
                  <a:schemeClr val="bg1"/>
                </a:solidFill>
              </a:defRPr>
            </a:lvl1pPr>
          </a:lstStyle>
          <a:p>
            <a:r>
              <a:rPr lang="en-GB"/>
              <a:t>Click to edit Master title style</a:t>
            </a:r>
            <a:endParaRPr lang="en-GB" dirty="0"/>
          </a:p>
        </p:txBody>
      </p:sp>
      <p:sp>
        <p:nvSpPr>
          <p:cNvPr id="4" name="TextBox 3"/>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8" name="Slide Number Placeholder 5"/>
          <p:cNvSpPr>
            <a:spLocks noGrp="1"/>
          </p:cNvSpPr>
          <p:nvPr>
            <p:ph type="sldNum" sz="quarter" idx="4"/>
          </p:nvPr>
        </p:nvSpPr>
        <p:spPr>
          <a:xfrm>
            <a:off x="11466740" y="6511066"/>
            <a:ext cx="290100" cy="191861"/>
          </a:xfrm>
          <a:prstGeom prst="rect">
            <a:avLst/>
          </a:prstGeom>
        </p:spPr>
        <p:txBody>
          <a:bodyPr vert="horz" lIns="0" tIns="0" rIns="0" bIns="0" rtlCol="0" anchor="b" anchorCtr="0"/>
          <a:lstStyle>
            <a:lvl1pPr algn="r">
              <a:defRPr sz="900">
                <a:solidFill>
                  <a:schemeClr val="bg1"/>
                </a:solidFill>
              </a:defRPr>
            </a:lvl1pPr>
          </a:lstStyle>
          <a:p>
            <a:fld id="{DDBE135E-2566-4748-853C-8A3B78F0FB00}" type="slidenum">
              <a:rPr lang="en-GB" smtClean="0"/>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Title, Content &amp;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a:p>
        </p:txBody>
      </p:sp>
      <p:sp>
        <p:nvSpPr>
          <p:cNvPr id="3" name="Content Placeholder 2"/>
          <p:cNvSpPr>
            <a:spLocks noGrp="1"/>
          </p:cNvSpPr>
          <p:nvPr>
            <p:ph idx="1"/>
          </p:nvPr>
        </p:nvSpPr>
        <p:spPr>
          <a:xfrm>
            <a:off x="479425" y="2977376"/>
            <a:ext cx="5148378" cy="3136153"/>
          </a:xfrm>
        </p:spPr>
        <p:txBody>
          <a:bodyPr anchor="b" anchorCtr="0"/>
          <a:lstStyle>
            <a:lvl1pPr>
              <a:lnSpc>
                <a:spcPts val="2700"/>
              </a:lnSpc>
              <a:spcBef>
                <a:spcPts val="0"/>
              </a:spcBef>
              <a:defRPr/>
            </a:lvl1pPr>
            <a:lvl2pPr>
              <a:lnSpc>
                <a:spcPts val="2700"/>
              </a:lnSpc>
              <a:spcBef>
                <a:spcPts val="0"/>
              </a:spcBef>
              <a:defRPr/>
            </a:lvl2pPr>
          </a:lstStyle>
          <a:p>
            <a:pPr lvl="0"/>
            <a:r>
              <a:rPr lang="en-GB"/>
              <a:t>Click to edit Master text styles</a:t>
            </a:r>
            <a:endParaRPr lang="en-GB"/>
          </a:p>
          <a:p>
            <a:pPr lvl="1"/>
            <a:r>
              <a:rPr lang="en-GB"/>
              <a:t>Second level</a:t>
            </a:r>
            <a:endParaRPr lang="en-GB"/>
          </a:p>
        </p:txBody>
      </p:sp>
      <p:sp>
        <p:nvSpPr>
          <p:cNvPr id="8" name="Picture Placeholder 7"/>
          <p:cNvSpPr>
            <a:spLocks noGrp="1"/>
          </p:cNvSpPr>
          <p:nvPr>
            <p:ph type="pic" sz="quarter" idx="13" hasCustomPrompt="1"/>
          </p:nvPr>
        </p:nvSpPr>
        <p:spPr>
          <a:xfrm>
            <a:off x="6096000" y="0"/>
            <a:ext cx="6096000" cy="6397867"/>
          </a:xfrm>
          <a:solidFill>
            <a:schemeClr val="tx2">
              <a:lumMod val="20000"/>
              <a:lumOff val="80000"/>
            </a:schemeClr>
          </a:solidFill>
        </p:spPr>
        <p:txBody>
          <a:bodyPr tIns="2844000"/>
          <a:lstStyle>
            <a:lvl1pPr algn="ctr">
              <a:defRPr sz="1600"/>
            </a:lvl1pPr>
          </a:lstStyle>
          <a:p>
            <a:r>
              <a:rPr lang="en-GB" dirty="0"/>
              <a:t>INSERT IMAGE HERE</a:t>
            </a:r>
            <a:endParaRPr lang="en-GB" dirty="0"/>
          </a:p>
        </p:txBody>
      </p:sp>
      <p:pic>
        <p:nvPicPr>
          <p:cNvPr id="9" name="Picture 8"/>
          <p:cNvPicPr>
            <a:picLocks noChangeAspect="1"/>
          </p:cNvPicPr>
          <p:nvPr userDrawn="1"/>
        </p:nvPicPr>
        <p:blipFill>
          <a:blip r:embed="rId2" cstate="screen"/>
          <a:stretch>
            <a:fillRect/>
          </a:stretch>
        </p:blipFill>
        <p:spPr>
          <a:xfrm>
            <a:off x="0" y="6397867"/>
            <a:ext cx="12192000" cy="460133"/>
          </a:xfrm>
          <a:prstGeom prst="rect">
            <a:avLst/>
          </a:prstGeom>
        </p:spPr>
      </p:pic>
      <p:sp>
        <p:nvSpPr>
          <p:cNvPr id="11" name="TextBox 10"/>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13" name="Slide Number Placeholder 5"/>
          <p:cNvSpPr>
            <a:spLocks noGrp="1"/>
          </p:cNvSpPr>
          <p:nvPr>
            <p:ph type="sldNum" sz="quarter" idx="4"/>
          </p:nvPr>
        </p:nvSpPr>
        <p:spPr>
          <a:xfrm>
            <a:off x="11466740" y="6511066"/>
            <a:ext cx="290100" cy="191861"/>
          </a:xfrm>
          <a:prstGeom prst="rect">
            <a:avLst/>
          </a:prstGeom>
        </p:spPr>
        <p:txBody>
          <a:bodyPr vert="horz" lIns="0" tIns="0" rIns="0" bIns="0" rtlCol="0" anchor="b" anchorCtr="0"/>
          <a:lstStyle>
            <a:lvl1pPr algn="r">
              <a:defRPr sz="900">
                <a:solidFill>
                  <a:schemeClr val="bg1"/>
                </a:solidFill>
              </a:defRPr>
            </a:lvl1pPr>
          </a:lstStyle>
          <a:p>
            <a:fld id="{DDBE135E-2566-4748-853C-8A3B78F0FB00}"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GB" dirty="0"/>
          </a:p>
        </p:txBody>
      </p:sp>
      <p:sp>
        <p:nvSpPr>
          <p:cNvPr id="3" name="Content Placeholder 2"/>
          <p:cNvSpPr>
            <a:spLocks noGrp="1"/>
          </p:cNvSpPr>
          <p:nvPr>
            <p:ph idx="1"/>
          </p:nvPr>
        </p:nvSpPr>
        <p:spPr>
          <a:xfrm>
            <a:off x="479425" y="1570291"/>
            <a:ext cx="5148378" cy="3136153"/>
          </a:xfrm>
        </p:spPr>
        <p:txBody>
          <a:bodyPr anchor="t" anchorCtr="0"/>
          <a:lstStyle>
            <a:lvl1pPr>
              <a:lnSpc>
                <a:spcPts val="2700"/>
              </a:lnSpc>
              <a:spcBef>
                <a:spcPts val="0"/>
              </a:spcBef>
              <a:defRPr/>
            </a:lvl1pPr>
            <a:lvl2pPr>
              <a:lnSpc>
                <a:spcPts val="2700"/>
              </a:lnSpc>
              <a:spcBef>
                <a:spcPts val="0"/>
              </a:spcBef>
              <a:defRPr/>
            </a:lvl2pPr>
          </a:lstStyle>
          <a:p>
            <a:pPr lvl="0"/>
            <a:r>
              <a:rPr lang="en-GB" dirty="0"/>
              <a:t>Click to edit Master text styles</a:t>
            </a:r>
            <a:endParaRPr lang="en-GB" dirty="0"/>
          </a:p>
          <a:p>
            <a:pPr lvl="1"/>
            <a:r>
              <a:rPr lang="en-GB" dirty="0"/>
              <a:t>Second level</a:t>
            </a:r>
            <a:endParaRPr lang="en-GB" dirty="0"/>
          </a:p>
        </p:txBody>
      </p:sp>
      <p:pic>
        <p:nvPicPr>
          <p:cNvPr id="9" name="Picture 8"/>
          <p:cNvPicPr>
            <a:picLocks noChangeAspect="1"/>
          </p:cNvPicPr>
          <p:nvPr userDrawn="1"/>
        </p:nvPicPr>
        <p:blipFill>
          <a:blip r:embed="rId2" cstate="screen"/>
          <a:stretch>
            <a:fillRect/>
          </a:stretch>
        </p:blipFill>
        <p:spPr>
          <a:xfrm>
            <a:off x="0" y="6397867"/>
            <a:ext cx="12192000" cy="460133"/>
          </a:xfrm>
          <a:prstGeom prst="rect">
            <a:avLst/>
          </a:prstGeom>
        </p:spPr>
      </p:pic>
      <p:sp>
        <p:nvSpPr>
          <p:cNvPr id="11" name="TextBox 10"/>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13" name="Slide Number Placeholder 5"/>
          <p:cNvSpPr>
            <a:spLocks noGrp="1"/>
          </p:cNvSpPr>
          <p:nvPr>
            <p:ph type="sldNum" sz="quarter" idx="4"/>
          </p:nvPr>
        </p:nvSpPr>
        <p:spPr>
          <a:xfrm>
            <a:off x="11466740" y="6511066"/>
            <a:ext cx="290100" cy="191861"/>
          </a:xfrm>
          <a:prstGeom prst="rect">
            <a:avLst/>
          </a:prstGeom>
        </p:spPr>
        <p:txBody>
          <a:bodyPr vert="horz" lIns="0" tIns="0" rIns="0" bIns="0" rtlCol="0" anchor="b" anchorCtr="0"/>
          <a:lstStyle>
            <a:lvl1pPr algn="r">
              <a:defRPr sz="900">
                <a:solidFill>
                  <a:schemeClr val="bg1"/>
                </a:solidFill>
              </a:defRPr>
            </a:lvl1pPr>
          </a:lstStyle>
          <a:p>
            <a:fld id="{DDBE135E-2566-4748-853C-8A3B78F0FB00}" type="slidenum">
              <a:rPr lang="en-GB" smtClean="0"/>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Small Title, Content &amp; Image">
    <p:spTree>
      <p:nvGrpSpPr>
        <p:cNvPr id="1" name=""/>
        <p:cNvGrpSpPr/>
        <p:nvPr/>
      </p:nvGrpSpPr>
      <p:grpSpPr>
        <a:xfrm>
          <a:off x="0" y="0"/>
          <a:ext cx="0" cy="0"/>
          <a:chOff x="0" y="0"/>
          <a:chExt cx="0" cy="0"/>
        </a:xfrm>
      </p:grpSpPr>
      <p:sp>
        <p:nvSpPr>
          <p:cNvPr id="2" name="Title 1"/>
          <p:cNvSpPr>
            <a:spLocks noGrp="1"/>
          </p:cNvSpPr>
          <p:nvPr>
            <p:ph type="title"/>
          </p:nvPr>
        </p:nvSpPr>
        <p:spPr>
          <a:xfrm>
            <a:off x="479426" y="416911"/>
            <a:ext cx="5148378" cy="1716689"/>
          </a:xfrm>
        </p:spPr>
        <p:txBody>
          <a:bodyPr/>
          <a:lstStyle>
            <a:lvl1pPr>
              <a:lnSpc>
                <a:spcPts val="2700"/>
              </a:lnSpc>
              <a:defRPr sz="2400"/>
            </a:lvl1pPr>
          </a:lstStyle>
          <a:p>
            <a:r>
              <a:rPr lang="en-GB"/>
              <a:t>Click to edit Master title style</a:t>
            </a:r>
            <a:endParaRPr lang="en-GB" dirty="0"/>
          </a:p>
        </p:txBody>
      </p:sp>
      <p:sp>
        <p:nvSpPr>
          <p:cNvPr id="8" name="Picture Placeholder 7"/>
          <p:cNvSpPr>
            <a:spLocks noGrp="1"/>
          </p:cNvSpPr>
          <p:nvPr>
            <p:ph type="pic" sz="quarter" idx="13" hasCustomPrompt="1"/>
          </p:nvPr>
        </p:nvSpPr>
        <p:spPr>
          <a:xfrm>
            <a:off x="6096000" y="0"/>
            <a:ext cx="6096000" cy="6400800"/>
          </a:xfrm>
          <a:solidFill>
            <a:schemeClr val="tx2">
              <a:lumMod val="20000"/>
              <a:lumOff val="80000"/>
            </a:schemeClr>
          </a:solidFill>
        </p:spPr>
        <p:txBody>
          <a:bodyPr tIns="2844000"/>
          <a:lstStyle>
            <a:lvl1pPr algn="ctr">
              <a:defRPr sz="1600"/>
            </a:lvl1pPr>
          </a:lstStyle>
          <a:p>
            <a:r>
              <a:rPr lang="en-GB" dirty="0"/>
              <a:t>INSERT IMAGE HERE</a:t>
            </a:r>
            <a:endParaRPr lang="en-GB" dirty="0"/>
          </a:p>
        </p:txBody>
      </p:sp>
      <p:pic>
        <p:nvPicPr>
          <p:cNvPr id="9" name="Picture 8"/>
          <p:cNvPicPr>
            <a:picLocks noChangeAspect="1"/>
          </p:cNvPicPr>
          <p:nvPr userDrawn="1"/>
        </p:nvPicPr>
        <p:blipFill>
          <a:blip r:embed="rId2" cstate="screen"/>
          <a:stretch>
            <a:fillRect/>
          </a:stretch>
        </p:blipFill>
        <p:spPr>
          <a:xfrm>
            <a:off x="0" y="6397867"/>
            <a:ext cx="12192000" cy="460133"/>
          </a:xfrm>
          <a:prstGeom prst="rect">
            <a:avLst/>
          </a:prstGeom>
        </p:spPr>
      </p:pic>
      <p:sp>
        <p:nvSpPr>
          <p:cNvPr id="11" name="TextBox 10"/>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12" name="Slide Number Placeholder 5"/>
          <p:cNvSpPr>
            <a:spLocks noGrp="1"/>
          </p:cNvSpPr>
          <p:nvPr>
            <p:ph type="sldNum" sz="quarter" idx="4"/>
          </p:nvPr>
        </p:nvSpPr>
        <p:spPr>
          <a:xfrm>
            <a:off x="11466740" y="6511066"/>
            <a:ext cx="290100" cy="191861"/>
          </a:xfrm>
          <a:prstGeom prst="rect">
            <a:avLst/>
          </a:prstGeom>
        </p:spPr>
        <p:txBody>
          <a:bodyPr vert="horz" lIns="0" tIns="0" rIns="0" bIns="0" rtlCol="0" anchor="b" anchorCtr="0"/>
          <a:lstStyle>
            <a:lvl1pPr algn="r">
              <a:defRPr sz="900">
                <a:solidFill>
                  <a:schemeClr val="bg1"/>
                </a:solidFill>
              </a:defRPr>
            </a:lvl1pPr>
          </a:lstStyle>
          <a:p>
            <a:fld id="{DDBE135E-2566-4748-853C-8A3B78F0FB00}" type="slidenum">
              <a:rPr lang="en-GB" smtClean="0"/>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Opt2">
    <p:spTree>
      <p:nvGrpSpPr>
        <p:cNvPr id="1" name=""/>
        <p:cNvGrpSpPr/>
        <p:nvPr/>
      </p:nvGrpSpPr>
      <p:grpSpPr>
        <a:xfrm>
          <a:off x="0" y="0"/>
          <a:ext cx="0" cy="0"/>
          <a:chOff x="0" y="0"/>
          <a:chExt cx="0" cy="0"/>
        </a:xfrm>
      </p:grpSpPr>
      <p:sp>
        <p:nvSpPr>
          <p:cNvPr id="4" name="Picture Placeholder 7"/>
          <p:cNvSpPr>
            <a:spLocks noGrp="1"/>
          </p:cNvSpPr>
          <p:nvPr>
            <p:ph type="pic" sz="quarter" idx="13" hasCustomPrompt="1"/>
          </p:nvPr>
        </p:nvSpPr>
        <p:spPr>
          <a:xfrm>
            <a:off x="0" y="1"/>
            <a:ext cx="12192000" cy="6414192"/>
          </a:xfrm>
          <a:solidFill>
            <a:schemeClr val="tx2">
              <a:lumMod val="20000"/>
              <a:lumOff val="80000"/>
            </a:schemeClr>
          </a:solidFill>
        </p:spPr>
        <p:txBody>
          <a:bodyPr tIns="2844000"/>
          <a:lstStyle>
            <a:lvl1pPr algn="ctr">
              <a:defRPr sz="1600"/>
            </a:lvl1pPr>
          </a:lstStyle>
          <a:p>
            <a:r>
              <a:rPr lang="en-GB" dirty="0"/>
              <a:t>INSERT IMAGE HERE</a:t>
            </a:r>
            <a:endParaRPr lang="en-GB" dirty="0"/>
          </a:p>
        </p:txBody>
      </p:sp>
      <p:sp>
        <p:nvSpPr>
          <p:cNvPr id="2" name="Title 1"/>
          <p:cNvSpPr>
            <a:spLocks noGrp="1"/>
          </p:cNvSpPr>
          <p:nvPr>
            <p:ph type="title"/>
          </p:nvPr>
        </p:nvSpPr>
        <p:spPr>
          <a:xfrm>
            <a:off x="479425" y="411896"/>
            <a:ext cx="6711950" cy="1553392"/>
          </a:xfrm>
        </p:spPr>
        <p:txBody>
          <a:bodyPr/>
          <a:lstStyle>
            <a:lvl1pPr>
              <a:lnSpc>
                <a:spcPts val="3400"/>
              </a:lnSpc>
              <a:defRPr sz="3000">
                <a:solidFill>
                  <a:schemeClr val="bg1"/>
                </a:solidFill>
              </a:defRPr>
            </a:lvl1pPr>
          </a:lstStyle>
          <a:p>
            <a:r>
              <a:rPr lang="en-GB"/>
              <a:t>Click to edit Master title style</a:t>
            </a:r>
            <a:endParaRPr lang="en-GB" dirty="0"/>
          </a:p>
        </p:txBody>
      </p:sp>
      <p:sp>
        <p:nvSpPr>
          <p:cNvPr id="7" name="TextBox 6"/>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5" name="Slide Number Placeholder 4"/>
          <p:cNvSpPr>
            <a:spLocks noGrp="1"/>
          </p:cNvSpPr>
          <p:nvPr>
            <p:ph type="sldNum" sz="quarter" idx="12"/>
          </p:nvPr>
        </p:nvSpPr>
        <p:spPr/>
        <p:txBody>
          <a:bodyPr/>
          <a:lstStyle/>
          <a:p>
            <a:fld id="{DDBE135E-2566-4748-853C-8A3B78F0FB00}"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Small Title Opt1">
    <p:spTree>
      <p:nvGrpSpPr>
        <p:cNvPr id="1" name=""/>
        <p:cNvGrpSpPr/>
        <p:nvPr/>
      </p:nvGrpSpPr>
      <p:grpSpPr>
        <a:xfrm>
          <a:off x="0" y="0"/>
          <a:ext cx="0" cy="0"/>
          <a:chOff x="0" y="0"/>
          <a:chExt cx="0" cy="0"/>
        </a:xfrm>
      </p:grpSpPr>
      <p:sp>
        <p:nvSpPr>
          <p:cNvPr id="4" name="Picture Placeholder 7"/>
          <p:cNvSpPr>
            <a:spLocks noGrp="1"/>
          </p:cNvSpPr>
          <p:nvPr>
            <p:ph type="pic" sz="quarter" idx="13" hasCustomPrompt="1"/>
          </p:nvPr>
        </p:nvSpPr>
        <p:spPr>
          <a:xfrm>
            <a:off x="-1" y="0"/>
            <a:ext cx="12193200" cy="6857999"/>
          </a:xfrm>
          <a:solidFill>
            <a:schemeClr val="tx2">
              <a:lumMod val="20000"/>
              <a:lumOff val="80000"/>
            </a:schemeClr>
          </a:solidFill>
        </p:spPr>
        <p:txBody>
          <a:bodyPr tIns="2844000"/>
          <a:lstStyle>
            <a:lvl1pPr algn="ctr">
              <a:defRPr sz="1600"/>
            </a:lvl1pPr>
          </a:lstStyle>
          <a:p>
            <a:r>
              <a:rPr lang="en-GB" dirty="0"/>
              <a:t>INSERT IMAGE HERE</a:t>
            </a:r>
            <a:endParaRPr lang="en-GB" dirty="0"/>
          </a:p>
        </p:txBody>
      </p:sp>
      <p:sp>
        <p:nvSpPr>
          <p:cNvPr id="2" name="Title 1"/>
          <p:cNvSpPr>
            <a:spLocks noGrp="1"/>
          </p:cNvSpPr>
          <p:nvPr>
            <p:ph type="title"/>
          </p:nvPr>
        </p:nvSpPr>
        <p:spPr>
          <a:xfrm>
            <a:off x="479425" y="411896"/>
            <a:ext cx="6711950" cy="1553392"/>
          </a:xfrm>
        </p:spPr>
        <p:txBody>
          <a:bodyPr/>
          <a:lstStyle>
            <a:lvl1pPr>
              <a:lnSpc>
                <a:spcPts val="3400"/>
              </a:lnSpc>
              <a:defRPr sz="3000">
                <a:solidFill>
                  <a:schemeClr val="bg1"/>
                </a:solidFill>
              </a:defRPr>
            </a:lvl1pPr>
          </a:lstStyle>
          <a:p>
            <a:r>
              <a:rPr lang="en-GB"/>
              <a:t>Click to edit Master title style</a:t>
            </a:r>
            <a:endParaRPr lang="en-GB" dirty="0"/>
          </a:p>
        </p:txBody>
      </p:sp>
      <p:sp>
        <p:nvSpPr>
          <p:cNvPr id="7" name="TextBox 6"/>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5" name="Slide Number Placeholder 4"/>
          <p:cNvSpPr>
            <a:spLocks noGrp="1"/>
          </p:cNvSpPr>
          <p:nvPr>
            <p:ph type="sldNum" sz="quarter" idx="12"/>
          </p:nvPr>
        </p:nvSpPr>
        <p:spPr/>
        <p:txBody>
          <a:bodyPr/>
          <a:lstStyle/>
          <a:p>
            <a:fld id="{DDBE135E-2566-4748-853C-8A3B78F0FB00}"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3.png"/><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1" cstate="screen"/>
          <a:srcRect/>
          <a:stretch>
            <a:fillRect/>
          </a:stretch>
        </p:blipFill>
        <p:spPr>
          <a:xfrm>
            <a:off x="0" y="6397867"/>
            <a:ext cx="12191999" cy="460133"/>
          </a:xfrm>
          <a:prstGeom prst="rect">
            <a:avLst/>
          </a:prstGeom>
        </p:spPr>
      </p:pic>
      <p:sp>
        <p:nvSpPr>
          <p:cNvPr id="2" name="Title Placeholder 1"/>
          <p:cNvSpPr>
            <a:spLocks noGrp="1"/>
          </p:cNvSpPr>
          <p:nvPr>
            <p:ph type="title"/>
          </p:nvPr>
        </p:nvSpPr>
        <p:spPr>
          <a:xfrm>
            <a:off x="479426" y="388336"/>
            <a:ext cx="5148378" cy="1012975"/>
          </a:xfrm>
          <a:prstGeom prst="rect">
            <a:avLst/>
          </a:prstGeom>
        </p:spPr>
        <p:txBody>
          <a:bodyPr vert="horz" lIns="0" tIns="0" rIns="0" bIns="0" rtlCol="0" anchor="t" anchorCtr="0">
            <a:noAutofit/>
          </a:bodyPr>
          <a:lstStyle/>
          <a:p>
            <a:r>
              <a:rPr lang="en-GB"/>
              <a:t>Click to edit Master title style</a:t>
            </a:r>
            <a:endParaRPr lang="en-GB" dirty="0"/>
          </a:p>
        </p:txBody>
      </p:sp>
      <p:sp>
        <p:nvSpPr>
          <p:cNvPr id="3" name="Text Placeholder 2"/>
          <p:cNvSpPr>
            <a:spLocks noGrp="1"/>
          </p:cNvSpPr>
          <p:nvPr>
            <p:ph type="body" idx="1"/>
          </p:nvPr>
        </p:nvSpPr>
        <p:spPr>
          <a:xfrm>
            <a:off x="479425" y="4340612"/>
            <a:ext cx="5148378" cy="1772917"/>
          </a:xfrm>
          <a:prstGeom prst="rect">
            <a:avLst/>
          </a:prstGeom>
        </p:spPr>
        <p:txBody>
          <a:bodyPr vert="horz" lIns="0" tIns="0" rIns="0" bIns="0" rtlCol="0">
            <a:noAutofit/>
          </a:bodyPr>
          <a:lstStyle/>
          <a:p>
            <a:pPr lvl="0"/>
            <a:r>
              <a:rPr lang="en-US" dirty="0"/>
              <a:t>Click to edit Master text styles</a:t>
            </a:r>
            <a:endParaRPr lang="en-US" dirty="0"/>
          </a:p>
          <a:p>
            <a:pPr lvl="1"/>
            <a:r>
              <a:rPr lang="en-US" dirty="0"/>
              <a:t>Second level</a:t>
            </a:r>
            <a:endParaRPr lang="en-GB" dirty="0"/>
          </a:p>
        </p:txBody>
      </p:sp>
      <p:sp>
        <p:nvSpPr>
          <p:cNvPr id="6" name="Slide Number Placeholder 5"/>
          <p:cNvSpPr>
            <a:spLocks noGrp="1"/>
          </p:cNvSpPr>
          <p:nvPr>
            <p:ph type="sldNum" sz="quarter" idx="4"/>
          </p:nvPr>
        </p:nvSpPr>
        <p:spPr>
          <a:xfrm>
            <a:off x="11466740" y="6511066"/>
            <a:ext cx="290100" cy="191861"/>
          </a:xfrm>
          <a:prstGeom prst="rect">
            <a:avLst/>
          </a:prstGeom>
        </p:spPr>
        <p:txBody>
          <a:bodyPr vert="horz" lIns="0" tIns="0" rIns="0" bIns="0" rtlCol="0" anchor="b" anchorCtr="0"/>
          <a:lstStyle>
            <a:lvl1pPr algn="r">
              <a:defRPr sz="900">
                <a:solidFill>
                  <a:schemeClr val="bg1"/>
                </a:solidFill>
              </a:defRPr>
            </a:lvl1pPr>
          </a:lstStyle>
          <a:p>
            <a:fld id="{DDBE135E-2566-4748-853C-8A3B78F0FB00}" type="slidenum">
              <a:rPr lang="en-GB" smtClean="0"/>
            </a:fld>
            <a:endParaRPr lang="en-GB" dirty="0"/>
          </a:p>
        </p:txBody>
      </p:sp>
      <p:sp>
        <p:nvSpPr>
          <p:cNvPr id="9" name="TextBox 8"/>
          <p:cNvSpPr txBox="1"/>
          <p:nvPr userDrawn="1"/>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ts val="3700"/>
        </a:lnSpc>
        <a:spcBef>
          <a:spcPct val="0"/>
        </a:spcBef>
        <a:buNone/>
        <a:defRPr sz="3000" kern="1200">
          <a:solidFill>
            <a:schemeClr val="tx1"/>
          </a:solidFill>
          <a:latin typeface="+mj-lt"/>
          <a:ea typeface="+mj-ea"/>
          <a:cs typeface="+mj-cs"/>
        </a:defRPr>
      </a:lvl1pPr>
    </p:titleStyle>
    <p:bodyStyle>
      <a:lvl1pPr marL="0" indent="0" algn="l" defTabSz="914400" rtl="0" eaLnBrk="1" latinLnBrk="0" hangingPunct="1">
        <a:spcBef>
          <a:spcPts val="0"/>
        </a:spcBef>
        <a:buFont typeface="Arial" panose="020B0604020202020204" pitchFamily="34" charset="0"/>
        <a:buNone/>
        <a:defRPr sz="2400" kern="1200">
          <a:solidFill>
            <a:srgbClr val="50555A"/>
          </a:solidFill>
          <a:latin typeface="+mn-lt"/>
          <a:ea typeface="+mn-ea"/>
          <a:cs typeface="+mn-cs"/>
        </a:defRPr>
      </a:lvl1pPr>
      <a:lvl2pPr marL="342900" indent="-342900" algn="l" defTabSz="914400" rtl="0" eaLnBrk="1" latinLnBrk="0" hangingPunct="1">
        <a:spcBef>
          <a:spcPct val="20000"/>
        </a:spcBef>
        <a:buClr>
          <a:schemeClr val="tx2"/>
        </a:buClr>
        <a:buFont typeface="Source Sans Pro" panose="020B0503030403020204" pitchFamily="34" charset="0"/>
        <a:buChar char="—"/>
        <a:defRPr sz="2400" kern="1200">
          <a:solidFill>
            <a:srgbClr val="50555A"/>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2400" kern="1200">
          <a:solidFill>
            <a:srgbClr val="50555A"/>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400" kern="1200">
          <a:solidFill>
            <a:srgbClr val="50555A"/>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2400" kern="1200">
          <a:solidFill>
            <a:srgbClr val="5055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18.xml"/><Relationship Id="rId2" Type="http://schemas.openxmlformats.org/officeDocument/2006/relationships/image" Target="../media/image4.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tags" Target="../tags/tag19.xml"/><Relationship Id="rId2" Type="http://schemas.openxmlformats.org/officeDocument/2006/relationships/image" Target="../media/image4.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image" Target="../media/image4.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4.jpe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4.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4.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4.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2.xml"/><Relationship Id="rId6" Type="http://schemas.openxmlformats.org/officeDocument/2006/relationships/image" Target="../media/image7.png"/><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image" Target="../media/image4.jpe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4.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17.xml"/><Relationship Id="rId2" Type="http://schemas.openxmlformats.org/officeDocument/2006/relationships/image" Target="../media/image4.jpe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descr="A picture of a blurred man descending the spiral staircase in the Business School. "/>
          <p:cNvSpPr>
            <a:spLocks noGrp="1"/>
          </p:cNvSpPr>
          <p:nvPr>
            <p:ph type="pic" sz="quarter" idx="13"/>
          </p:nvPr>
        </p:nvSpPr>
        <p:spPr>
          <a:xfrm>
            <a:off x="0" y="1"/>
            <a:ext cx="12191999" cy="6857999"/>
          </a:xfrm>
          <a:blipFill>
            <a:blip r:embed="rId1" cstate="screen"/>
            <a:stretch>
              <a:fillRect/>
            </a:stretch>
          </a:blipFill>
        </p:spPr>
      </p:sp>
      <p:sp>
        <p:nvSpPr>
          <p:cNvPr id="7" name="Rectangle 6"/>
          <p:cNvSpPr/>
          <p:nvPr/>
        </p:nvSpPr>
        <p:spPr>
          <a:xfrm>
            <a:off x="-1" y="-1"/>
            <a:ext cx="12191999"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ubtitle 4"/>
          <p:cNvSpPr>
            <a:spLocks noGrp="1"/>
          </p:cNvSpPr>
          <p:nvPr>
            <p:ph type="subTitle" idx="1"/>
          </p:nvPr>
        </p:nvSpPr>
        <p:spPr/>
        <p:txBody>
          <a:bodyPr/>
          <a:lstStyle/>
          <a:p>
            <a:r>
              <a:rPr lang="en-US" altLang="en-GB" dirty="0"/>
              <a:t>Zhuo Zhang</a:t>
            </a:r>
            <a:endParaRPr lang="en-GB" dirty="0"/>
          </a:p>
          <a:p>
            <a:pPr lvl="1"/>
            <a:endParaRPr lang="en-GB" dirty="0"/>
          </a:p>
        </p:txBody>
      </p:sp>
      <p:pic>
        <p:nvPicPr>
          <p:cNvPr id="8" name="Picture 7" descr="Text&#10;&#10;Description automatically generated"/>
          <p:cNvPicPr>
            <a:picLocks noChangeAspect="1"/>
          </p:cNvPicPr>
          <p:nvPr/>
        </p:nvPicPr>
        <p:blipFill>
          <a:blip r:embed="rId2" cstate="screen"/>
          <a:stretch>
            <a:fillRect/>
          </a:stretch>
        </p:blipFill>
        <p:spPr>
          <a:xfrm>
            <a:off x="461010" y="458470"/>
            <a:ext cx="3414395" cy="916305"/>
          </a:xfrm>
          <a:prstGeom prst="rect">
            <a:avLst/>
          </a:prstGeom>
        </p:spPr>
      </p:pic>
      <p:sp>
        <p:nvSpPr>
          <p:cNvPr id="42" name="文本框 28"/>
          <p:cNvSpPr txBox="1"/>
          <p:nvPr>
            <p:custDataLst>
              <p:tags r:id="rId3"/>
            </p:custDataLst>
          </p:nvPr>
        </p:nvSpPr>
        <p:spPr>
          <a:xfrm>
            <a:off x="1108710" y="2167255"/>
            <a:ext cx="9974580" cy="1751965"/>
          </a:xfrm>
          <a:prstGeom prst="rect">
            <a:avLst/>
          </a:prstGeom>
          <a:noFill/>
        </p:spPr>
        <p:txBody>
          <a:bodyPr wrap="square" lIns="91413" tIns="45706" rIns="91413" bIns="45706" rtlCol="0" anchor="t" anchorCtr="0">
            <a:spAutoFit/>
          </a:bodyPr>
          <a:p>
            <a:pPr algn="l">
              <a:lnSpc>
                <a:spcPct val="100000"/>
              </a:lnSpc>
            </a:pPr>
            <a:r>
              <a:rPr lang="zh-CN" altLang="en-US" sz="5400" b="1" dirty="0">
                <a:solidFill>
                  <a:schemeClr val="bg1"/>
                </a:solidFill>
                <a:cs typeface="+mn-ea"/>
                <a:sym typeface="+mn-lt"/>
              </a:rPr>
              <a:t>Applied Statistical Analysis II</a:t>
            </a:r>
            <a:endParaRPr lang="zh-CN" altLang="en-US" sz="5400" b="1" dirty="0">
              <a:solidFill>
                <a:schemeClr val="bg1"/>
              </a:solidFill>
              <a:cs typeface="+mn-ea"/>
              <a:sym typeface="+mn-lt"/>
            </a:endParaRPr>
          </a:p>
          <a:p>
            <a:pPr algn="l">
              <a:lnSpc>
                <a:spcPct val="100000"/>
              </a:lnSpc>
            </a:pPr>
            <a:r>
              <a:rPr lang="zh-CN" altLang="en-US" sz="5400" b="1" dirty="0">
                <a:solidFill>
                  <a:schemeClr val="bg1"/>
                </a:solidFill>
                <a:cs typeface="+mn-ea"/>
                <a:sym typeface="+mn-lt"/>
              </a:rPr>
              <a:t>POP77003</a:t>
            </a:r>
            <a:endParaRPr lang="zh-CN" altLang="en-US" sz="5400" b="1" dirty="0">
              <a:solidFill>
                <a:schemeClr val="bg1"/>
              </a:solidFill>
              <a:cs typeface="+mn-ea"/>
              <a:sym typeface="+mn-lt"/>
            </a:endParaRPr>
          </a:p>
        </p:txBody>
      </p:sp>
      <p:sp>
        <p:nvSpPr>
          <p:cNvPr id="43" name="文本框 30"/>
          <p:cNvSpPr txBox="1"/>
          <p:nvPr>
            <p:custDataLst>
              <p:tags r:id="rId4"/>
            </p:custDataLst>
          </p:nvPr>
        </p:nvSpPr>
        <p:spPr>
          <a:xfrm>
            <a:off x="1108710" y="3980815"/>
            <a:ext cx="2974340" cy="335915"/>
          </a:xfrm>
          <a:prstGeom prst="rect">
            <a:avLst/>
          </a:prstGeom>
          <a:noFill/>
        </p:spPr>
        <p:txBody>
          <a:bodyPr wrap="square" lIns="91413" tIns="45706" rIns="91413" bIns="45706" rtlCol="0">
            <a:spAutoFit/>
          </a:bodyPr>
          <a:p>
            <a:pPr algn="dist"/>
            <a:r>
              <a:rPr lang="en-US" altLang="zh-CN" sz="1600" spc="300" dirty="0">
                <a:solidFill>
                  <a:schemeClr val="bg1"/>
                </a:solidFill>
                <a:cs typeface="+mn-ea"/>
                <a:sym typeface="+mn-lt"/>
              </a:rPr>
              <a:t>REPLICATION STUDY</a:t>
            </a:r>
            <a:endParaRPr lang="en-US" altLang="zh-CN" sz="1600" spc="300" dirty="0">
              <a:solidFill>
                <a:schemeClr val="bg1"/>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084"/>
            <a:ext cx="12191999"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图片占位符 1"/>
          <p:cNvPicPr>
            <a:picLocks noChangeAspect="1"/>
          </p:cNvPicPr>
          <p:nvPr>
            <p:ph type="pic" sz="quarter" idx="13"/>
          </p:nvPr>
        </p:nvPicPr>
        <p:blipFill>
          <a:blip r:embed="rId1"/>
          <a:srcRect l="2678" t="607" r="3399" b="1631"/>
          <a:stretch>
            <a:fillRect/>
          </a:stretch>
        </p:blipFill>
        <p:spPr>
          <a:xfrm>
            <a:off x="6933565" y="2995930"/>
            <a:ext cx="388620" cy="310515"/>
          </a:xfrm>
          <a:prstGeom prst="rect">
            <a:avLst/>
          </a:prstGeom>
          <a:blipFill>
            <a:blip r:embed="rId2" cstate="screen"/>
            <a:stretch>
              <a:fillRect/>
            </a:stretch>
          </a:blipFill>
        </p:spPr>
      </p:pic>
      <p:sp>
        <p:nvSpPr>
          <p:cNvPr id="5" name="Subtitle 4"/>
          <p:cNvSpPr>
            <a:spLocks noGrp="1"/>
          </p:cNvSpPr>
          <p:nvPr>
            <p:ph type="subTitle" idx="1"/>
          </p:nvPr>
        </p:nvSpPr>
        <p:spPr>
          <a:xfrm>
            <a:off x="78105" y="4962525"/>
            <a:ext cx="12033250" cy="940435"/>
          </a:xfrm>
        </p:spPr>
        <p:txBody>
          <a:bodyPr/>
          <a:lstStyle/>
          <a:p>
            <a:pPr fontAlgn="auto">
              <a:spcAft>
                <a:spcPts val="600"/>
              </a:spcAft>
            </a:pPr>
            <a:r>
              <a:rPr lang="en-US" altLang="en-GB" sz="2800" dirty="0"/>
              <a:t>Fit a linear regression model to analyze the relationship between various predictive factors and results, estimate coefficients, calculate standard error, and perform hypothesis testing to compare the impact of different predictive factors on the results.</a:t>
            </a:r>
            <a:endParaRPr lang="en-US" altLang="en-GB" sz="2800" dirty="0"/>
          </a:p>
        </p:txBody>
      </p:sp>
      <p:sp>
        <p:nvSpPr>
          <p:cNvPr id="42" name="文本框 28"/>
          <p:cNvSpPr txBox="1"/>
          <p:nvPr>
            <p:custDataLst>
              <p:tags r:id="rId3"/>
            </p:custDataLst>
          </p:nvPr>
        </p:nvSpPr>
        <p:spPr>
          <a:xfrm>
            <a:off x="78105" y="145415"/>
            <a:ext cx="5812790" cy="643890"/>
          </a:xfrm>
          <a:prstGeom prst="rect">
            <a:avLst/>
          </a:prstGeom>
          <a:noFill/>
        </p:spPr>
        <p:txBody>
          <a:bodyPr wrap="square" lIns="91413" tIns="45706" rIns="91413" bIns="45706" rtlCol="0" anchor="t" anchorCtr="0">
            <a:spAutoFit/>
          </a:bodyPr>
          <a:p>
            <a:pPr algn="l">
              <a:lnSpc>
                <a:spcPct val="100000"/>
              </a:lnSpc>
            </a:pPr>
            <a:r>
              <a:rPr lang="en-US" altLang="zh-CN" sz="3600" b="1" dirty="0">
                <a:solidFill>
                  <a:schemeClr val="bg1"/>
                </a:solidFill>
                <a:cs typeface="+mn-ea"/>
                <a:sym typeface="+mn-lt"/>
              </a:rPr>
              <a:t>My Contribution</a:t>
            </a:r>
            <a:endParaRPr lang="en-US" altLang="zh-CN" sz="3600" b="1" dirty="0">
              <a:solidFill>
                <a:schemeClr val="bg1"/>
              </a:solidFill>
              <a:cs typeface="+mn-ea"/>
              <a:sym typeface="+mn-lt"/>
            </a:endParaRPr>
          </a:p>
        </p:txBody>
      </p:sp>
      <p:pic>
        <p:nvPicPr>
          <p:cNvPr id="3" name="图片 2"/>
          <p:cNvPicPr>
            <a:picLocks noChangeAspect="1"/>
          </p:cNvPicPr>
          <p:nvPr/>
        </p:nvPicPr>
        <p:blipFill>
          <a:blip r:embed="rId4"/>
          <a:stretch>
            <a:fillRect/>
          </a:stretch>
        </p:blipFill>
        <p:spPr>
          <a:xfrm>
            <a:off x="2851150" y="789305"/>
            <a:ext cx="6853555" cy="3929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084"/>
            <a:ext cx="12191999"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图片占位符 1"/>
          <p:cNvPicPr>
            <a:picLocks noChangeAspect="1"/>
          </p:cNvPicPr>
          <p:nvPr>
            <p:ph type="pic" sz="quarter" idx="13"/>
          </p:nvPr>
        </p:nvPicPr>
        <p:blipFill>
          <a:blip r:embed="rId1"/>
          <a:srcRect l="2678" t="607" r="3399" b="1631"/>
          <a:stretch>
            <a:fillRect/>
          </a:stretch>
        </p:blipFill>
        <p:spPr>
          <a:xfrm>
            <a:off x="7219950" y="2042795"/>
            <a:ext cx="657860" cy="525780"/>
          </a:xfrm>
          <a:prstGeom prst="rect">
            <a:avLst/>
          </a:prstGeom>
          <a:blipFill>
            <a:blip r:embed="rId2" cstate="screen"/>
            <a:stretch>
              <a:fillRect/>
            </a:stretch>
          </a:blipFill>
        </p:spPr>
      </p:pic>
      <p:sp>
        <p:nvSpPr>
          <p:cNvPr id="5" name="Subtitle 4"/>
          <p:cNvSpPr>
            <a:spLocks noGrp="1"/>
          </p:cNvSpPr>
          <p:nvPr>
            <p:ph type="subTitle" idx="1"/>
          </p:nvPr>
        </p:nvSpPr>
        <p:spPr>
          <a:xfrm>
            <a:off x="78105" y="5057775"/>
            <a:ext cx="12033250" cy="1685925"/>
          </a:xfrm>
        </p:spPr>
        <p:txBody>
          <a:bodyPr/>
          <a:lstStyle/>
          <a:p>
            <a:pPr fontAlgn="auto">
              <a:spcAft>
                <a:spcPts val="600"/>
              </a:spcAft>
            </a:pPr>
            <a:r>
              <a:rPr lang="en-US" altLang="en-GB" sz="2800" dirty="0"/>
              <a:t>Compared to men, women are less inclined to accept immigrant men settling in the community.</a:t>
            </a:r>
            <a:endParaRPr lang="en-US" altLang="en-GB" sz="1400" b="0" dirty="0">
              <a:sym typeface="+mn-ea"/>
            </a:endParaRPr>
          </a:p>
          <a:p>
            <a:pPr marL="285750" indent="-285750" fontAlgn="auto">
              <a:spcAft>
                <a:spcPts val="600"/>
              </a:spcAft>
              <a:buFont typeface="Arial" panose="020B0604020202020204" pitchFamily="34" charset="0"/>
              <a:buChar char="•"/>
            </a:pPr>
            <a:r>
              <a:rPr lang="en-US" altLang="en-GB" sz="1400" b="0" dirty="0">
                <a:sym typeface="+mn-ea"/>
              </a:rPr>
              <a:t> For instance, the preference gap for groups lacking young males is 7.8 percentage points for women and 9.6 percentage points for men. However, when considering 25% young men, the gap for women reduces to 4.2 percentage points, while for men, it remains at 8.4 percentage points. On the contrary, over 50% of young men living in the community also showed that female respondents were less willing to accept it than men</a:t>
            </a:r>
            <a:endParaRPr lang="en-US" altLang="en-GB" sz="1400" b="0" dirty="0">
              <a:sym typeface="+mn-ea"/>
            </a:endParaRPr>
          </a:p>
        </p:txBody>
      </p:sp>
      <p:sp>
        <p:nvSpPr>
          <p:cNvPr id="42" name="文本框 28"/>
          <p:cNvSpPr txBox="1"/>
          <p:nvPr>
            <p:custDataLst>
              <p:tags r:id="rId3"/>
            </p:custDataLst>
          </p:nvPr>
        </p:nvSpPr>
        <p:spPr>
          <a:xfrm>
            <a:off x="78105" y="145415"/>
            <a:ext cx="5812790" cy="643890"/>
          </a:xfrm>
          <a:prstGeom prst="rect">
            <a:avLst/>
          </a:prstGeom>
          <a:noFill/>
        </p:spPr>
        <p:txBody>
          <a:bodyPr wrap="square" lIns="91413" tIns="45706" rIns="91413" bIns="45706" rtlCol="0" anchor="t" anchorCtr="0">
            <a:spAutoFit/>
          </a:bodyPr>
          <a:p>
            <a:pPr algn="l">
              <a:lnSpc>
                <a:spcPct val="100000"/>
              </a:lnSpc>
            </a:pPr>
            <a:r>
              <a:rPr lang="en-US" altLang="zh-CN" sz="3600" b="1" dirty="0">
                <a:solidFill>
                  <a:schemeClr val="bg1"/>
                </a:solidFill>
                <a:cs typeface="+mn-ea"/>
                <a:sym typeface="+mn-lt"/>
              </a:rPr>
              <a:t>My Contribution</a:t>
            </a:r>
            <a:endParaRPr lang="en-US" altLang="zh-CN" sz="3600" b="1" dirty="0">
              <a:solidFill>
                <a:schemeClr val="bg1"/>
              </a:solidFill>
              <a:cs typeface="+mn-ea"/>
              <a:sym typeface="+mn-lt"/>
            </a:endParaRPr>
          </a:p>
        </p:txBody>
      </p:sp>
      <p:grpSp>
        <p:nvGrpSpPr>
          <p:cNvPr id="8" name="组合 7"/>
          <p:cNvGrpSpPr/>
          <p:nvPr/>
        </p:nvGrpSpPr>
        <p:grpSpPr>
          <a:xfrm>
            <a:off x="862965" y="1343025"/>
            <a:ext cx="10466070" cy="3605530"/>
            <a:chOff x="694" y="2115"/>
            <a:chExt cx="16482" cy="5678"/>
          </a:xfrm>
        </p:grpSpPr>
        <p:pic>
          <p:nvPicPr>
            <p:cNvPr id="4" name="图片 3" descr="male1"/>
            <p:cNvPicPr>
              <a:picLocks noChangeAspect="1"/>
            </p:cNvPicPr>
            <p:nvPr/>
          </p:nvPicPr>
          <p:blipFill>
            <a:blip r:embed="rId4"/>
            <a:stretch>
              <a:fillRect/>
            </a:stretch>
          </p:blipFill>
          <p:spPr>
            <a:xfrm>
              <a:off x="694" y="2115"/>
              <a:ext cx="6746" cy="5679"/>
            </a:xfrm>
            <a:prstGeom prst="rect">
              <a:avLst/>
            </a:prstGeom>
          </p:spPr>
        </p:pic>
        <p:pic>
          <p:nvPicPr>
            <p:cNvPr id="6" name="图片 5" descr="female1"/>
            <p:cNvPicPr>
              <a:picLocks noChangeAspect="1"/>
            </p:cNvPicPr>
            <p:nvPr/>
          </p:nvPicPr>
          <p:blipFill>
            <a:blip r:embed="rId5"/>
            <a:stretch>
              <a:fillRect/>
            </a:stretch>
          </p:blipFill>
          <p:spPr>
            <a:xfrm>
              <a:off x="10430" y="2115"/>
              <a:ext cx="6746" cy="5679"/>
            </a:xfrm>
            <a:prstGeom prst="rect">
              <a:avLst/>
            </a:prstGeom>
          </p:spPr>
        </p:pic>
      </p:grpSp>
      <p:sp>
        <p:nvSpPr>
          <p:cNvPr id="10" name="Subtitle 4"/>
          <p:cNvSpPr>
            <a:spLocks noGrp="1"/>
          </p:cNvSpPr>
          <p:nvPr>
            <p:custDataLst>
              <p:tags r:id="rId6"/>
            </p:custDataLst>
          </p:nvPr>
        </p:nvSpPr>
        <p:spPr>
          <a:xfrm>
            <a:off x="862965" y="785495"/>
            <a:ext cx="2423160" cy="434340"/>
          </a:xfrm>
          <a:prstGeom prst="rect">
            <a:avLst/>
          </a:prstGeom>
        </p:spPr>
        <p:txBody>
          <a:bodyPr vert="horz" lIns="0" tIns="0" rIns="0" bIns="0" rtlCol="0">
            <a:noAutofit/>
          </a:bodyPr>
          <a:lstStyle>
            <a:lvl1pPr marL="0" indent="0" algn="l" defTabSz="914400" rtl="0" eaLnBrk="1" latinLnBrk="0" hangingPunct="1">
              <a:spcBef>
                <a:spcPts val="0"/>
              </a:spcBef>
              <a:buFont typeface="Arial" panose="020B0604020202020204" pitchFamily="34" charset="0"/>
              <a:buNone/>
              <a:defRPr sz="2400" b="1" kern="1200">
                <a:solidFill>
                  <a:schemeClr val="bg1"/>
                </a:solidFill>
                <a:latin typeface="+mn-lt"/>
                <a:ea typeface="+mn-ea"/>
                <a:cs typeface="+mn-cs"/>
              </a:defRPr>
            </a:lvl1pPr>
            <a:lvl2pPr marL="0" indent="0" algn="l" defTabSz="914400" rtl="0" eaLnBrk="1" latinLnBrk="0" hangingPunct="1">
              <a:spcBef>
                <a:spcPts val="0"/>
              </a:spcBef>
              <a:buClr>
                <a:schemeClr val="tx2"/>
              </a:buClr>
              <a:buFont typeface="Source Sans Pro" panose="020B0503030403020204" pitchFamily="34" charset="0"/>
              <a:buNone/>
              <a:defRPr sz="2400" kern="1200">
                <a:solidFill>
                  <a:schemeClr val="bg1"/>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en-GB" dirty="0"/>
              <a:t>Male respondents </a:t>
            </a:r>
            <a:endParaRPr lang="en-US" altLang="en-GB" dirty="0"/>
          </a:p>
        </p:txBody>
      </p:sp>
      <p:sp>
        <p:nvSpPr>
          <p:cNvPr id="11" name="Subtitle 4"/>
          <p:cNvSpPr>
            <a:spLocks noGrp="1"/>
          </p:cNvSpPr>
          <p:nvPr>
            <p:custDataLst>
              <p:tags r:id="rId7"/>
            </p:custDataLst>
          </p:nvPr>
        </p:nvSpPr>
        <p:spPr>
          <a:xfrm>
            <a:off x="7045325" y="785495"/>
            <a:ext cx="2582545" cy="434340"/>
          </a:xfrm>
          <a:prstGeom prst="rect">
            <a:avLst/>
          </a:prstGeom>
        </p:spPr>
        <p:txBody>
          <a:bodyPr vert="horz" lIns="0" tIns="0" rIns="0" bIns="0" rtlCol="0">
            <a:noAutofit/>
          </a:bodyPr>
          <a:lstStyle>
            <a:lvl1pPr marL="0" indent="0" algn="l" defTabSz="914400" rtl="0" eaLnBrk="1" latinLnBrk="0" hangingPunct="1">
              <a:spcBef>
                <a:spcPts val="0"/>
              </a:spcBef>
              <a:buFont typeface="Arial" panose="020B0604020202020204" pitchFamily="34" charset="0"/>
              <a:buNone/>
              <a:defRPr sz="2400" b="1" kern="1200">
                <a:solidFill>
                  <a:schemeClr val="bg1"/>
                </a:solidFill>
                <a:latin typeface="+mn-lt"/>
                <a:ea typeface="+mn-ea"/>
                <a:cs typeface="+mn-cs"/>
              </a:defRPr>
            </a:lvl1pPr>
            <a:lvl2pPr marL="0" indent="0" algn="l" defTabSz="914400" rtl="0" eaLnBrk="1" latinLnBrk="0" hangingPunct="1">
              <a:spcBef>
                <a:spcPts val="0"/>
              </a:spcBef>
              <a:buClr>
                <a:schemeClr val="tx2"/>
              </a:buClr>
              <a:buFont typeface="Source Sans Pro" panose="020B0503030403020204" pitchFamily="34" charset="0"/>
              <a:buNone/>
              <a:defRPr sz="2400" kern="1200">
                <a:solidFill>
                  <a:schemeClr val="bg1"/>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en-GB" dirty="0"/>
              <a:t>Famale </a:t>
            </a:r>
            <a:r>
              <a:rPr lang="en-US" altLang="en-GB" dirty="0">
                <a:sym typeface="+mn-ea"/>
              </a:rPr>
              <a:t>respondents </a:t>
            </a:r>
            <a:endParaRPr lang="en-US" altLang="en-GB" dirty="0"/>
          </a:p>
          <a:p>
            <a:endParaRPr lang="en-US" alt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084"/>
            <a:ext cx="12191999"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图片占位符 1"/>
          <p:cNvPicPr>
            <a:picLocks noChangeAspect="1"/>
          </p:cNvPicPr>
          <p:nvPr>
            <p:ph type="pic" sz="quarter" idx="13"/>
          </p:nvPr>
        </p:nvPicPr>
        <p:blipFill>
          <a:blip r:embed="rId1"/>
          <a:srcRect l="2678" t="607" r="3399" b="1631"/>
          <a:stretch>
            <a:fillRect/>
          </a:stretch>
        </p:blipFill>
        <p:spPr>
          <a:xfrm>
            <a:off x="7219950" y="2042795"/>
            <a:ext cx="657860" cy="525780"/>
          </a:xfrm>
          <a:prstGeom prst="rect">
            <a:avLst/>
          </a:prstGeom>
          <a:blipFill>
            <a:blip r:embed="rId2" cstate="screen"/>
            <a:stretch>
              <a:fillRect/>
            </a:stretch>
          </a:blipFill>
        </p:spPr>
      </p:pic>
      <p:sp>
        <p:nvSpPr>
          <p:cNvPr id="5" name="Subtitle 4"/>
          <p:cNvSpPr>
            <a:spLocks noGrp="1"/>
          </p:cNvSpPr>
          <p:nvPr>
            <p:ph type="subTitle" idx="1"/>
          </p:nvPr>
        </p:nvSpPr>
        <p:spPr>
          <a:xfrm>
            <a:off x="78105" y="5716270"/>
            <a:ext cx="12033250" cy="955675"/>
          </a:xfrm>
        </p:spPr>
        <p:txBody>
          <a:bodyPr/>
          <a:lstStyle/>
          <a:p>
            <a:pPr fontAlgn="auto">
              <a:spcAft>
                <a:spcPts val="600"/>
              </a:spcAft>
            </a:pPr>
            <a:r>
              <a:rPr lang="en-US" altLang="en-GB" sz="2800" dirty="0"/>
              <a:t>Female respondents showed stronger feedback than male respondents regarding the potential security and cultural threats that young male immigrants may bring.</a:t>
            </a:r>
            <a:endParaRPr lang="en-US" altLang="en-GB" sz="1400" b="0" dirty="0">
              <a:sym typeface="+mn-ea"/>
            </a:endParaRPr>
          </a:p>
        </p:txBody>
      </p:sp>
      <p:sp>
        <p:nvSpPr>
          <p:cNvPr id="42" name="文本框 28"/>
          <p:cNvSpPr txBox="1"/>
          <p:nvPr>
            <p:custDataLst>
              <p:tags r:id="rId3"/>
            </p:custDataLst>
          </p:nvPr>
        </p:nvSpPr>
        <p:spPr>
          <a:xfrm>
            <a:off x="78105" y="145415"/>
            <a:ext cx="5812790" cy="643890"/>
          </a:xfrm>
          <a:prstGeom prst="rect">
            <a:avLst/>
          </a:prstGeom>
          <a:noFill/>
        </p:spPr>
        <p:txBody>
          <a:bodyPr wrap="square" lIns="91413" tIns="45706" rIns="91413" bIns="45706" rtlCol="0" anchor="t" anchorCtr="0">
            <a:spAutoFit/>
          </a:bodyPr>
          <a:p>
            <a:pPr algn="l">
              <a:lnSpc>
                <a:spcPct val="100000"/>
              </a:lnSpc>
            </a:pPr>
            <a:r>
              <a:rPr lang="en-US" altLang="zh-CN" sz="3600" b="1" dirty="0">
                <a:solidFill>
                  <a:schemeClr val="bg1"/>
                </a:solidFill>
                <a:cs typeface="+mn-ea"/>
                <a:sym typeface="+mn-lt"/>
              </a:rPr>
              <a:t>My Contribution</a:t>
            </a:r>
            <a:endParaRPr lang="en-US" altLang="zh-CN" sz="3600" b="1" dirty="0">
              <a:solidFill>
                <a:schemeClr val="bg1"/>
              </a:solidFill>
              <a:cs typeface="+mn-ea"/>
              <a:sym typeface="+mn-lt"/>
            </a:endParaRPr>
          </a:p>
        </p:txBody>
      </p:sp>
      <p:sp>
        <p:nvSpPr>
          <p:cNvPr id="10" name="Subtitle 4"/>
          <p:cNvSpPr>
            <a:spLocks noGrp="1"/>
          </p:cNvSpPr>
          <p:nvPr>
            <p:custDataLst>
              <p:tags r:id="rId4"/>
            </p:custDataLst>
          </p:nvPr>
        </p:nvSpPr>
        <p:spPr>
          <a:xfrm>
            <a:off x="862965" y="730250"/>
            <a:ext cx="2423160" cy="434340"/>
          </a:xfrm>
          <a:prstGeom prst="rect">
            <a:avLst/>
          </a:prstGeom>
        </p:spPr>
        <p:txBody>
          <a:bodyPr vert="horz" lIns="0" tIns="0" rIns="0" bIns="0" rtlCol="0">
            <a:noAutofit/>
          </a:bodyPr>
          <a:lstStyle>
            <a:lvl1pPr marL="0" indent="0" algn="l" defTabSz="914400" rtl="0" eaLnBrk="1" latinLnBrk="0" hangingPunct="1">
              <a:spcBef>
                <a:spcPts val="0"/>
              </a:spcBef>
              <a:buFont typeface="Arial" panose="020B0604020202020204" pitchFamily="34" charset="0"/>
              <a:buNone/>
              <a:defRPr sz="2400" b="1" kern="1200">
                <a:solidFill>
                  <a:schemeClr val="bg1"/>
                </a:solidFill>
                <a:latin typeface="+mn-lt"/>
                <a:ea typeface="+mn-ea"/>
                <a:cs typeface="+mn-cs"/>
              </a:defRPr>
            </a:lvl1pPr>
            <a:lvl2pPr marL="0" indent="0" algn="l" defTabSz="914400" rtl="0" eaLnBrk="1" latinLnBrk="0" hangingPunct="1">
              <a:spcBef>
                <a:spcPts val="0"/>
              </a:spcBef>
              <a:buClr>
                <a:schemeClr val="tx2"/>
              </a:buClr>
              <a:buFont typeface="Source Sans Pro" panose="020B0503030403020204" pitchFamily="34" charset="0"/>
              <a:buNone/>
              <a:defRPr sz="2400" kern="1200">
                <a:solidFill>
                  <a:schemeClr val="bg1"/>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en-GB" dirty="0"/>
              <a:t>Male respondents </a:t>
            </a:r>
            <a:endParaRPr lang="en-US" altLang="en-GB" dirty="0"/>
          </a:p>
        </p:txBody>
      </p:sp>
      <p:sp>
        <p:nvSpPr>
          <p:cNvPr id="11" name="Subtitle 4"/>
          <p:cNvSpPr>
            <a:spLocks noGrp="1"/>
          </p:cNvSpPr>
          <p:nvPr>
            <p:custDataLst>
              <p:tags r:id="rId5"/>
            </p:custDataLst>
          </p:nvPr>
        </p:nvSpPr>
        <p:spPr>
          <a:xfrm>
            <a:off x="7045325" y="730250"/>
            <a:ext cx="2582545" cy="434340"/>
          </a:xfrm>
          <a:prstGeom prst="rect">
            <a:avLst/>
          </a:prstGeom>
        </p:spPr>
        <p:txBody>
          <a:bodyPr vert="horz" lIns="0" tIns="0" rIns="0" bIns="0" rtlCol="0">
            <a:noAutofit/>
          </a:bodyPr>
          <a:lstStyle>
            <a:lvl1pPr marL="0" indent="0" algn="l" defTabSz="914400" rtl="0" eaLnBrk="1" latinLnBrk="0" hangingPunct="1">
              <a:spcBef>
                <a:spcPts val="0"/>
              </a:spcBef>
              <a:buFont typeface="Arial" panose="020B0604020202020204" pitchFamily="34" charset="0"/>
              <a:buNone/>
              <a:defRPr sz="2400" b="1" kern="1200">
                <a:solidFill>
                  <a:schemeClr val="bg1"/>
                </a:solidFill>
                <a:latin typeface="+mn-lt"/>
                <a:ea typeface="+mn-ea"/>
                <a:cs typeface="+mn-cs"/>
              </a:defRPr>
            </a:lvl1pPr>
            <a:lvl2pPr marL="0" indent="0" algn="l" defTabSz="914400" rtl="0" eaLnBrk="1" latinLnBrk="0" hangingPunct="1">
              <a:spcBef>
                <a:spcPts val="0"/>
              </a:spcBef>
              <a:buClr>
                <a:schemeClr val="tx2"/>
              </a:buClr>
              <a:buFont typeface="Source Sans Pro" panose="020B0503030403020204" pitchFamily="34" charset="0"/>
              <a:buNone/>
              <a:defRPr sz="2400" kern="1200">
                <a:solidFill>
                  <a:schemeClr val="bg1"/>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en-GB" dirty="0"/>
              <a:t>Famale </a:t>
            </a:r>
            <a:r>
              <a:rPr lang="en-US" altLang="en-GB" dirty="0">
                <a:sym typeface="+mn-ea"/>
              </a:rPr>
              <a:t>respondents </a:t>
            </a:r>
            <a:endParaRPr lang="en-US" altLang="en-GB" dirty="0"/>
          </a:p>
          <a:p>
            <a:endParaRPr lang="en-US" altLang="en-GB" dirty="0"/>
          </a:p>
        </p:txBody>
      </p:sp>
      <p:grpSp>
        <p:nvGrpSpPr>
          <p:cNvPr id="12" name="组合 11"/>
          <p:cNvGrpSpPr/>
          <p:nvPr/>
        </p:nvGrpSpPr>
        <p:grpSpPr>
          <a:xfrm>
            <a:off x="570865" y="1219835"/>
            <a:ext cx="11050270" cy="4185920"/>
            <a:chOff x="637" y="1921"/>
            <a:chExt cx="17402" cy="6592"/>
          </a:xfrm>
        </p:grpSpPr>
        <p:pic>
          <p:nvPicPr>
            <p:cNvPr id="3" name="图片 2" descr="female"/>
            <p:cNvPicPr>
              <a:picLocks noChangeAspect="1"/>
            </p:cNvPicPr>
            <p:nvPr/>
          </p:nvPicPr>
          <p:blipFill>
            <a:blip r:embed="rId6"/>
            <a:stretch>
              <a:fillRect/>
            </a:stretch>
          </p:blipFill>
          <p:spPr>
            <a:xfrm>
              <a:off x="10211" y="1921"/>
              <a:ext cx="7829" cy="6592"/>
            </a:xfrm>
            <a:prstGeom prst="rect">
              <a:avLst/>
            </a:prstGeom>
          </p:spPr>
        </p:pic>
        <p:pic>
          <p:nvPicPr>
            <p:cNvPr id="9" name="图片 8" descr="male"/>
            <p:cNvPicPr>
              <a:picLocks noChangeAspect="1"/>
            </p:cNvPicPr>
            <p:nvPr/>
          </p:nvPicPr>
          <p:blipFill>
            <a:blip r:embed="rId7"/>
            <a:stretch>
              <a:fillRect/>
            </a:stretch>
          </p:blipFill>
          <p:spPr>
            <a:xfrm>
              <a:off x="637" y="1921"/>
              <a:ext cx="7829" cy="6592"/>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504248" y="2745740"/>
            <a:ext cx="5183505" cy="2178685"/>
          </a:xfrm>
        </p:spPr>
        <p:txBody>
          <a:bodyPr/>
          <a:lstStyle/>
          <a:p>
            <a:r>
              <a:rPr lang="en-US" altLang="en-GB" sz="9600" dirty="0"/>
              <a:t>Thank you</a:t>
            </a:r>
            <a:endParaRPr lang="en-US" altLang="en-GB" sz="9600" dirty="0"/>
          </a:p>
        </p:txBody>
      </p:sp>
      <p:sp>
        <p:nvSpPr>
          <p:cNvPr id="3" name="Slide Number Placeholder 2"/>
          <p:cNvSpPr>
            <a:spLocks noGrp="1"/>
          </p:cNvSpPr>
          <p:nvPr>
            <p:ph type="sldNum" sz="quarter" idx="12"/>
          </p:nvPr>
        </p:nvSpPr>
        <p:spPr/>
        <p:txBody>
          <a:bodyPr/>
          <a:lstStyle/>
          <a:p>
            <a:fld id="{DDBE135E-2566-4748-853C-8A3B78F0FB00}" type="slidenum">
              <a:rPr lang="en-GB" smtClean="0"/>
            </a:fld>
            <a:endParaRPr lang="en-GB"/>
          </a:p>
        </p:txBody>
      </p:sp>
      <p:sp>
        <p:nvSpPr>
          <p:cNvPr id="4" name="Title 3" hidden="1"/>
          <p:cNvSpPr>
            <a:spLocks noGrp="1"/>
          </p:cNvSpPr>
          <p:nvPr>
            <p:ph type="title" idx="4294967295"/>
          </p:nvPr>
        </p:nvSpPr>
        <p:spPr/>
        <p:txBody>
          <a:bodyPr/>
          <a:lstStyle/>
          <a:p>
            <a:r>
              <a:rPr lang="en-US" dirty="0"/>
              <a:t>Quote Slide Option 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084"/>
            <a:ext cx="12191999"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图片占位符 1"/>
          <p:cNvPicPr>
            <a:picLocks noChangeAspect="1"/>
          </p:cNvPicPr>
          <p:nvPr>
            <p:ph type="pic" sz="quarter" idx="13"/>
          </p:nvPr>
        </p:nvPicPr>
        <p:blipFill>
          <a:blip r:embed="rId1"/>
          <a:srcRect t="607" b="48433"/>
          <a:stretch>
            <a:fillRect/>
          </a:stretch>
        </p:blipFill>
        <p:spPr>
          <a:xfrm>
            <a:off x="349885" y="2181860"/>
            <a:ext cx="11491595" cy="4493895"/>
          </a:xfrm>
          <a:prstGeom prst="rect">
            <a:avLst/>
          </a:prstGeom>
          <a:blipFill>
            <a:blip r:embed="rId2" cstate="screen"/>
            <a:stretch>
              <a:fillRect/>
            </a:stretch>
          </a:blipFill>
        </p:spPr>
      </p:pic>
      <p:sp>
        <p:nvSpPr>
          <p:cNvPr id="5" name="Subtitle 4"/>
          <p:cNvSpPr>
            <a:spLocks noGrp="1"/>
          </p:cNvSpPr>
          <p:nvPr>
            <p:ph type="subTitle" idx="1"/>
          </p:nvPr>
        </p:nvSpPr>
        <p:spPr>
          <a:xfrm>
            <a:off x="349885" y="916940"/>
            <a:ext cx="6935470" cy="1022350"/>
          </a:xfrm>
        </p:spPr>
        <p:txBody>
          <a:bodyPr/>
          <a:lstStyle/>
          <a:p>
            <a:r>
              <a:rPr lang="en-US" altLang="en-GB" sz="2800" dirty="0"/>
              <a:t>Public Attitudes toward Young Immigrant Men</a:t>
            </a:r>
            <a:endParaRPr lang="en-US" altLang="en-GB" sz="2800" dirty="0"/>
          </a:p>
          <a:p>
            <a:endParaRPr lang="en-US" altLang="en-GB" sz="1200" dirty="0"/>
          </a:p>
          <a:p>
            <a:r>
              <a:rPr lang="en-US" altLang="en-GB" dirty="0"/>
              <a:t>https://doi.org/10.7910/DVN/SQH6IF</a:t>
            </a:r>
            <a:endParaRPr lang="en-US" altLang="en-GB" dirty="0"/>
          </a:p>
        </p:txBody>
      </p:sp>
      <p:sp>
        <p:nvSpPr>
          <p:cNvPr id="42" name="文本框 28"/>
          <p:cNvSpPr txBox="1"/>
          <p:nvPr>
            <p:custDataLst>
              <p:tags r:id="rId3"/>
            </p:custDataLst>
          </p:nvPr>
        </p:nvSpPr>
        <p:spPr>
          <a:xfrm>
            <a:off x="78105" y="145415"/>
            <a:ext cx="3598545" cy="643890"/>
          </a:xfrm>
          <a:prstGeom prst="rect">
            <a:avLst/>
          </a:prstGeom>
          <a:noFill/>
        </p:spPr>
        <p:txBody>
          <a:bodyPr wrap="square" lIns="91413" tIns="45706" rIns="91413" bIns="45706" rtlCol="0" anchor="t" anchorCtr="0">
            <a:spAutoFit/>
          </a:bodyPr>
          <a:p>
            <a:pPr algn="l">
              <a:lnSpc>
                <a:spcPct val="100000"/>
              </a:lnSpc>
            </a:pPr>
            <a:r>
              <a:rPr lang="zh-CN" altLang="en-US" sz="3600" b="1" dirty="0">
                <a:solidFill>
                  <a:schemeClr val="bg1"/>
                </a:solidFill>
                <a:cs typeface="+mn-ea"/>
                <a:sym typeface="+mn-lt"/>
              </a:rPr>
              <a:t>Replication study</a:t>
            </a:r>
            <a:endParaRPr lang="zh-CN" altLang="en-US" sz="3600" b="1" dirty="0">
              <a:solidFill>
                <a:schemeClr val="bg1"/>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084"/>
            <a:ext cx="12191999"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图片占位符 1"/>
          <p:cNvPicPr>
            <a:picLocks noChangeAspect="1"/>
          </p:cNvPicPr>
          <p:nvPr>
            <p:ph type="pic" sz="quarter" idx="13"/>
          </p:nvPr>
        </p:nvPicPr>
        <p:blipFill>
          <a:blip r:embed="rId1"/>
          <a:srcRect l="2678" t="607" r="3399" b="1631"/>
          <a:stretch>
            <a:fillRect/>
          </a:stretch>
        </p:blipFill>
        <p:spPr>
          <a:xfrm>
            <a:off x="7281545" y="1844040"/>
            <a:ext cx="4632960" cy="3701415"/>
          </a:xfrm>
          <a:prstGeom prst="rect">
            <a:avLst/>
          </a:prstGeom>
          <a:blipFill>
            <a:blip r:embed="rId2" cstate="screen"/>
            <a:stretch>
              <a:fillRect/>
            </a:stretch>
          </a:blipFill>
        </p:spPr>
      </p:pic>
      <p:sp>
        <p:nvSpPr>
          <p:cNvPr id="5" name="Subtitle 4"/>
          <p:cNvSpPr>
            <a:spLocks noGrp="1"/>
          </p:cNvSpPr>
          <p:nvPr>
            <p:ph type="subTitle" idx="1"/>
          </p:nvPr>
        </p:nvSpPr>
        <p:spPr>
          <a:xfrm>
            <a:off x="299085" y="1844040"/>
            <a:ext cx="6765925" cy="3716020"/>
          </a:xfrm>
        </p:spPr>
        <p:txBody>
          <a:bodyPr/>
          <a:lstStyle/>
          <a:p>
            <a:r>
              <a:rPr lang="en-US" altLang="en-GB" sz="2000" b="0" dirty="0"/>
              <a:t>Young men often make up a large share of newly arriving immigrant populations. How this impacts attitudes is unclear: young men have the potential to make substantial economic contributions, meaning attitudes toward them may be more favorable. However, young men may be seen as security and cultural threats, exacerbating anti-immigrant attitudes. The arictor conduct a conjoint experiment on a sample of 2,100 Germans, ......  The results show that groups of immigrants with a large share of young men receive sub stantially less support. </a:t>
            </a:r>
            <a:endParaRPr lang="en-US" altLang="en-GB" sz="2000" b="0" dirty="0"/>
          </a:p>
          <a:p>
            <a:r>
              <a:rPr lang="en-US" altLang="en-GB" sz="2000" b="0" dirty="0"/>
              <a:t>...... respondents also perceive of these groups as likely to pose security and cultural threats; there is no evidence that young men are viewed as having high economic potential. </a:t>
            </a:r>
            <a:endParaRPr lang="en-US" altLang="en-GB" sz="2000" b="0" dirty="0"/>
          </a:p>
        </p:txBody>
      </p:sp>
      <p:sp>
        <p:nvSpPr>
          <p:cNvPr id="42" name="文本框 28"/>
          <p:cNvSpPr txBox="1"/>
          <p:nvPr>
            <p:custDataLst>
              <p:tags r:id="rId3"/>
            </p:custDataLst>
          </p:nvPr>
        </p:nvSpPr>
        <p:spPr>
          <a:xfrm>
            <a:off x="78105" y="145415"/>
            <a:ext cx="5812790" cy="643890"/>
          </a:xfrm>
          <a:prstGeom prst="rect">
            <a:avLst/>
          </a:prstGeom>
          <a:noFill/>
        </p:spPr>
        <p:txBody>
          <a:bodyPr wrap="square" lIns="91413" tIns="45706" rIns="91413" bIns="45706" rtlCol="0" anchor="t" anchorCtr="0">
            <a:spAutoFit/>
          </a:bodyPr>
          <a:p>
            <a:pPr algn="l">
              <a:lnSpc>
                <a:spcPct val="100000"/>
              </a:lnSpc>
            </a:pPr>
            <a:r>
              <a:rPr lang="en-US" altLang="zh-CN" sz="3600" b="1" dirty="0">
                <a:solidFill>
                  <a:schemeClr val="bg1"/>
                </a:solidFill>
                <a:cs typeface="+mn-ea"/>
                <a:sym typeface="+mn-lt"/>
              </a:rPr>
              <a:t>Explaining The Original Study</a:t>
            </a:r>
            <a:endParaRPr lang="en-US" altLang="zh-CN" sz="3600" b="1" dirty="0">
              <a:solidFill>
                <a:schemeClr val="bg1"/>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084"/>
            <a:ext cx="12191999"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图片占位符 1"/>
          <p:cNvPicPr>
            <a:picLocks noChangeAspect="1"/>
          </p:cNvPicPr>
          <p:nvPr>
            <p:ph type="pic" sz="quarter" idx="13"/>
          </p:nvPr>
        </p:nvPicPr>
        <p:blipFill>
          <a:blip r:embed="rId1"/>
          <a:srcRect l="2678" t="607" r="3399" b="1631"/>
          <a:stretch>
            <a:fillRect/>
          </a:stretch>
        </p:blipFill>
        <p:spPr>
          <a:xfrm>
            <a:off x="7281545" y="2030730"/>
            <a:ext cx="4632960" cy="3701415"/>
          </a:xfrm>
          <a:prstGeom prst="rect">
            <a:avLst/>
          </a:prstGeom>
          <a:blipFill>
            <a:blip r:embed="rId2" cstate="screen"/>
            <a:stretch>
              <a:fillRect/>
            </a:stretch>
          </a:blipFill>
        </p:spPr>
      </p:pic>
      <p:sp>
        <p:nvSpPr>
          <p:cNvPr id="5" name="Subtitle 4"/>
          <p:cNvSpPr>
            <a:spLocks noGrp="1"/>
          </p:cNvSpPr>
          <p:nvPr>
            <p:ph type="subTitle" idx="1"/>
          </p:nvPr>
        </p:nvSpPr>
        <p:spPr>
          <a:xfrm>
            <a:off x="299085" y="2030730"/>
            <a:ext cx="6765925" cy="3716020"/>
          </a:xfrm>
        </p:spPr>
        <p:txBody>
          <a:bodyPr/>
          <a:lstStyle/>
          <a:p>
            <a:pPr marL="342900" indent="-342900" fontAlgn="auto">
              <a:spcAft>
                <a:spcPts val="1800"/>
              </a:spcAft>
              <a:buFont typeface="Wingdings" panose="05000000000000000000" charset="0"/>
              <a:buChar char="l"/>
            </a:pPr>
            <a:r>
              <a:rPr lang="en-US" altLang="en-GB" sz="2000" b="0" dirty="0"/>
              <a:t>The experiment was conducted in Germany because it received the most asylum seekers in 2015 and 2016. </a:t>
            </a:r>
            <a:endParaRPr lang="en-US" altLang="en-GB" sz="2000" b="0" dirty="0"/>
          </a:p>
          <a:p>
            <a:pPr marL="342900" indent="-342900" fontAlgn="auto">
              <a:spcAft>
                <a:spcPts val="1800"/>
              </a:spcAft>
              <a:buFont typeface="Wingdings" panose="05000000000000000000" charset="0"/>
              <a:buChar char="l"/>
            </a:pPr>
            <a:r>
              <a:rPr lang="en-US" altLang="en-GB" sz="2000" b="0" dirty="0"/>
              <a:t>The survey was conducted in December 2016 with 2030 German participants.  </a:t>
            </a:r>
            <a:endParaRPr lang="en-US" altLang="en-GB" sz="2000" b="0" dirty="0"/>
          </a:p>
          <a:p>
            <a:pPr marL="342900" indent="-342900" fontAlgn="auto">
              <a:spcAft>
                <a:spcPts val="1800"/>
              </a:spcAft>
              <a:buFont typeface="Wingdings" panose="05000000000000000000" charset="0"/>
              <a:buChar char="l"/>
            </a:pPr>
            <a:r>
              <a:rPr lang="en-US" altLang="en-GB" sz="2000" b="0" dirty="0"/>
              <a:t>The survey aimed to understand if the respondents were willing to have immigrant men in their community and whether they perceived immigrant men as having economic potential, posing security threats, or posing cultural threats.</a:t>
            </a:r>
            <a:endParaRPr lang="en-US" altLang="en-GB" sz="2000" b="0" dirty="0"/>
          </a:p>
          <a:p>
            <a:pPr marL="342900" indent="-342900" fontAlgn="auto">
              <a:spcAft>
                <a:spcPts val="1800"/>
              </a:spcAft>
              <a:buFont typeface="Wingdings" panose="05000000000000000000" charset="0"/>
              <a:buChar char="l"/>
            </a:pPr>
            <a:r>
              <a:rPr lang="en-US" altLang="en-GB" sz="2000" b="0" dirty="0"/>
              <a:t> Each question had a seven-point scale.</a:t>
            </a:r>
            <a:endParaRPr lang="en-US" altLang="en-GB" sz="2000" b="0" dirty="0"/>
          </a:p>
        </p:txBody>
      </p:sp>
      <p:sp>
        <p:nvSpPr>
          <p:cNvPr id="42" name="文本框 28"/>
          <p:cNvSpPr txBox="1"/>
          <p:nvPr>
            <p:custDataLst>
              <p:tags r:id="rId3"/>
            </p:custDataLst>
          </p:nvPr>
        </p:nvSpPr>
        <p:spPr>
          <a:xfrm>
            <a:off x="78105" y="145415"/>
            <a:ext cx="5812790" cy="643890"/>
          </a:xfrm>
          <a:prstGeom prst="rect">
            <a:avLst/>
          </a:prstGeom>
          <a:noFill/>
        </p:spPr>
        <p:txBody>
          <a:bodyPr wrap="square" lIns="91413" tIns="45706" rIns="91413" bIns="45706" rtlCol="0" anchor="t" anchorCtr="0">
            <a:spAutoFit/>
          </a:bodyPr>
          <a:p>
            <a:pPr algn="l">
              <a:lnSpc>
                <a:spcPct val="100000"/>
              </a:lnSpc>
            </a:pPr>
            <a:r>
              <a:rPr lang="en-US" altLang="zh-CN" sz="3600" b="1" dirty="0">
                <a:solidFill>
                  <a:schemeClr val="bg1"/>
                </a:solidFill>
                <a:cs typeface="+mn-ea"/>
                <a:sym typeface="+mn-lt"/>
              </a:rPr>
              <a:t>Explaining The Original Study</a:t>
            </a:r>
            <a:endParaRPr lang="en-US" altLang="zh-CN" sz="3600" b="1" dirty="0">
              <a:solidFill>
                <a:schemeClr val="bg1"/>
              </a:solidFill>
              <a:cs typeface="+mn-ea"/>
              <a:sym typeface="+mn-lt"/>
            </a:endParaRPr>
          </a:p>
        </p:txBody>
      </p:sp>
      <p:sp>
        <p:nvSpPr>
          <p:cNvPr id="3" name="Subtitle 4"/>
          <p:cNvSpPr>
            <a:spLocks noGrp="1"/>
          </p:cNvSpPr>
          <p:nvPr>
            <p:custDataLst>
              <p:tags r:id="rId4"/>
            </p:custDataLst>
          </p:nvPr>
        </p:nvSpPr>
        <p:spPr>
          <a:xfrm>
            <a:off x="196850" y="1023620"/>
            <a:ext cx="3628390" cy="434340"/>
          </a:xfrm>
          <a:prstGeom prst="rect">
            <a:avLst/>
          </a:prstGeom>
        </p:spPr>
        <p:txBody>
          <a:bodyPr vert="horz" lIns="0" tIns="0" rIns="0" bIns="0" rtlCol="0">
            <a:noAutofit/>
          </a:bodyPr>
          <a:lstStyle>
            <a:lvl1pPr marL="0" indent="0" algn="l" defTabSz="914400" rtl="0" eaLnBrk="1" latinLnBrk="0" hangingPunct="1">
              <a:spcBef>
                <a:spcPts val="0"/>
              </a:spcBef>
              <a:buFont typeface="Arial" panose="020B0604020202020204" pitchFamily="34" charset="0"/>
              <a:buNone/>
              <a:defRPr sz="2400" b="1" kern="1200">
                <a:solidFill>
                  <a:schemeClr val="bg1"/>
                </a:solidFill>
                <a:latin typeface="+mn-lt"/>
                <a:ea typeface="+mn-ea"/>
                <a:cs typeface="+mn-cs"/>
              </a:defRPr>
            </a:lvl1pPr>
            <a:lvl2pPr marL="0" indent="0" algn="l" defTabSz="914400" rtl="0" eaLnBrk="1" latinLnBrk="0" hangingPunct="1">
              <a:spcBef>
                <a:spcPts val="0"/>
              </a:spcBef>
              <a:buClr>
                <a:schemeClr val="tx2"/>
              </a:buClr>
              <a:buFont typeface="Source Sans Pro" panose="020B0503030403020204" pitchFamily="34" charset="0"/>
              <a:buNone/>
              <a:defRPr sz="2400" kern="1200">
                <a:solidFill>
                  <a:schemeClr val="bg1"/>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en-GB" dirty="0"/>
              <a:t>Details of the original study</a:t>
            </a:r>
            <a:endParaRPr lang="en-US" alt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084"/>
            <a:ext cx="12191999"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图片占位符 1"/>
          <p:cNvPicPr>
            <a:picLocks noChangeAspect="1"/>
          </p:cNvPicPr>
          <p:nvPr>
            <p:ph type="pic" sz="quarter" idx="13"/>
          </p:nvPr>
        </p:nvPicPr>
        <p:blipFill>
          <a:blip r:embed="rId1"/>
          <a:srcRect l="2678" t="607" r="3399" b="1631"/>
          <a:stretch>
            <a:fillRect/>
          </a:stretch>
        </p:blipFill>
        <p:spPr>
          <a:xfrm>
            <a:off x="7219950" y="2042795"/>
            <a:ext cx="657860" cy="525780"/>
          </a:xfrm>
          <a:prstGeom prst="rect">
            <a:avLst/>
          </a:prstGeom>
          <a:blipFill>
            <a:blip r:embed="rId2" cstate="screen"/>
            <a:stretch>
              <a:fillRect/>
            </a:stretch>
          </a:blipFill>
        </p:spPr>
      </p:pic>
      <p:sp>
        <p:nvSpPr>
          <p:cNvPr id="5" name="Subtitle 4"/>
          <p:cNvSpPr>
            <a:spLocks noGrp="1"/>
          </p:cNvSpPr>
          <p:nvPr>
            <p:ph type="subTitle" idx="1"/>
          </p:nvPr>
        </p:nvSpPr>
        <p:spPr>
          <a:xfrm>
            <a:off x="78105" y="5057775"/>
            <a:ext cx="12033250" cy="1685925"/>
          </a:xfrm>
        </p:spPr>
        <p:txBody>
          <a:bodyPr/>
          <a:lstStyle/>
          <a:p>
            <a:pPr fontAlgn="auto">
              <a:spcAft>
                <a:spcPts val="600"/>
              </a:spcAft>
            </a:pPr>
            <a:r>
              <a:rPr lang="en-US" altLang="en-GB" sz="2800" dirty="0"/>
              <a:t>More young men a group has, the less likely they are to be chosen for settlement.</a:t>
            </a:r>
            <a:endParaRPr lang="en-US" altLang="en-GB" sz="2800" dirty="0"/>
          </a:p>
          <a:p>
            <a:pPr fontAlgn="auto">
              <a:spcAft>
                <a:spcPts val="600"/>
              </a:spcAft>
            </a:pPr>
            <a:endParaRPr lang="en-US" altLang="en-GB" sz="1400" b="0" dirty="0">
              <a:sym typeface="+mn-ea"/>
            </a:endParaRPr>
          </a:p>
          <a:p>
            <a:pPr marL="285750" indent="-285750" fontAlgn="auto">
              <a:spcAft>
                <a:spcPts val="600"/>
              </a:spcAft>
              <a:buFont typeface="Arial" panose="020B0604020202020204" pitchFamily="34" charset="0"/>
              <a:buChar char="•"/>
            </a:pPr>
            <a:r>
              <a:rPr lang="en-US" altLang="en-GB" sz="1400" b="0" dirty="0">
                <a:sym typeface="+mn-ea"/>
              </a:rPr>
              <a:t>For example, a group with no young men has an estimated preference premium of 8.67 percentage points. But for a group with 25% young men, the premium is only 6.3 percentage points. On the other hand, groups with over 50% young men face a penalty in their likelihood of being selected. When young men make up three-fourths of the group, the penalty is 9.2 percentage points, and for a group entirely composed of young men, the penalty is 18.1 percentage points. </a:t>
            </a:r>
            <a:endParaRPr lang="en-US" altLang="en-GB" sz="1400" b="0" dirty="0"/>
          </a:p>
        </p:txBody>
      </p:sp>
      <p:sp>
        <p:nvSpPr>
          <p:cNvPr id="42" name="文本框 28"/>
          <p:cNvSpPr txBox="1"/>
          <p:nvPr>
            <p:custDataLst>
              <p:tags r:id="rId3"/>
            </p:custDataLst>
          </p:nvPr>
        </p:nvSpPr>
        <p:spPr>
          <a:xfrm>
            <a:off x="78105" y="145415"/>
            <a:ext cx="5812790" cy="643890"/>
          </a:xfrm>
          <a:prstGeom prst="rect">
            <a:avLst/>
          </a:prstGeom>
          <a:noFill/>
        </p:spPr>
        <p:txBody>
          <a:bodyPr wrap="square" lIns="91413" tIns="45706" rIns="91413" bIns="45706" rtlCol="0" anchor="t" anchorCtr="0">
            <a:spAutoFit/>
          </a:bodyPr>
          <a:p>
            <a:pPr algn="l">
              <a:lnSpc>
                <a:spcPct val="100000"/>
              </a:lnSpc>
            </a:pPr>
            <a:r>
              <a:rPr lang="en-US" altLang="zh-CN" sz="3600" b="1" dirty="0">
                <a:solidFill>
                  <a:schemeClr val="bg1"/>
                </a:solidFill>
                <a:cs typeface="+mn-ea"/>
                <a:sym typeface="+mn-lt"/>
              </a:rPr>
              <a:t>Explaining The Original Study</a:t>
            </a:r>
            <a:endParaRPr lang="en-US" altLang="zh-CN" sz="3600" b="1" dirty="0">
              <a:solidFill>
                <a:schemeClr val="bg1"/>
              </a:solidFill>
              <a:cs typeface="+mn-ea"/>
              <a:sym typeface="+mn-lt"/>
            </a:endParaRPr>
          </a:p>
        </p:txBody>
      </p:sp>
      <p:sp>
        <p:nvSpPr>
          <p:cNvPr id="3" name="Subtitle 4"/>
          <p:cNvSpPr>
            <a:spLocks noGrp="1"/>
          </p:cNvSpPr>
          <p:nvPr>
            <p:custDataLst>
              <p:tags r:id="rId4"/>
            </p:custDataLst>
          </p:nvPr>
        </p:nvSpPr>
        <p:spPr>
          <a:xfrm>
            <a:off x="196850" y="789305"/>
            <a:ext cx="4517390" cy="434340"/>
          </a:xfrm>
          <a:prstGeom prst="rect">
            <a:avLst/>
          </a:prstGeom>
        </p:spPr>
        <p:txBody>
          <a:bodyPr vert="horz" lIns="0" tIns="0" rIns="0" bIns="0" rtlCol="0">
            <a:noAutofit/>
          </a:bodyPr>
          <a:lstStyle>
            <a:lvl1pPr marL="0" indent="0" algn="l" defTabSz="914400" rtl="0" eaLnBrk="1" latinLnBrk="0" hangingPunct="1">
              <a:spcBef>
                <a:spcPts val="0"/>
              </a:spcBef>
              <a:buFont typeface="Arial" panose="020B0604020202020204" pitchFamily="34" charset="0"/>
              <a:buNone/>
              <a:defRPr sz="2400" b="1" kern="1200">
                <a:solidFill>
                  <a:schemeClr val="bg1"/>
                </a:solidFill>
                <a:latin typeface="+mn-lt"/>
                <a:ea typeface="+mn-ea"/>
                <a:cs typeface="+mn-cs"/>
              </a:defRPr>
            </a:lvl1pPr>
            <a:lvl2pPr marL="0" indent="0" algn="l" defTabSz="914400" rtl="0" eaLnBrk="1" latinLnBrk="0" hangingPunct="1">
              <a:spcBef>
                <a:spcPts val="0"/>
              </a:spcBef>
              <a:buClr>
                <a:schemeClr val="tx2"/>
              </a:buClr>
              <a:buFont typeface="Source Sans Pro" panose="020B0503030403020204" pitchFamily="34" charset="0"/>
              <a:buNone/>
              <a:defRPr sz="2400" kern="1200">
                <a:solidFill>
                  <a:schemeClr val="bg1"/>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en-GB" dirty="0"/>
              <a:t>Example of outputs of the study</a:t>
            </a:r>
            <a:endParaRPr lang="en-US" altLang="en-GB" dirty="0"/>
          </a:p>
        </p:txBody>
      </p:sp>
      <p:pic>
        <p:nvPicPr>
          <p:cNvPr id="9" name="图片 8"/>
          <p:cNvPicPr>
            <a:picLocks noChangeAspect="1"/>
          </p:cNvPicPr>
          <p:nvPr/>
        </p:nvPicPr>
        <p:blipFill>
          <a:blip r:embed="rId5"/>
          <a:srcRect t="658" b="1056"/>
          <a:stretch>
            <a:fillRect/>
          </a:stretch>
        </p:blipFill>
        <p:spPr>
          <a:xfrm>
            <a:off x="2798445" y="1458595"/>
            <a:ext cx="6282055" cy="3312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084"/>
            <a:ext cx="12191999"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图片占位符 1"/>
          <p:cNvPicPr>
            <a:picLocks noChangeAspect="1"/>
          </p:cNvPicPr>
          <p:nvPr>
            <p:ph type="pic" sz="quarter" idx="13"/>
          </p:nvPr>
        </p:nvPicPr>
        <p:blipFill>
          <a:blip r:embed="rId1"/>
          <a:srcRect l="2678" t="607" r="3399" b="1631"/>
          <a:stretch>
            <a:fillRect/>
          </a:stretch>
        </p:blipFill>
        <p:spPr>
          <a:xfrm>
            <a:off x="2655570" y="3685540"/>
            <a:ext cx="657860" cy="525780"/>
          </a:xfrm>
          <a:prstGeom prst="rect">
            <a:avLst/>
          </a:prstGeom>
          <a:blipFill>
            <a:blip r:embed="rId2" cstate="screen"/>
            <a:stretch>
              <a:fillRect/>
            </a:stretch>
          </a:blipFill>
        </p:spPr>
      </p:pic>
      <p:sp>
        <p:nvSpPr>
          <p:cNvPr id="5" name="Subtitle 4"/>
          <p:cNvSpPr>
            <a:spLocks noGrp="1"/>
          </p:cNvSpPr>
          <p:nvPr>
            <p:ph type="subTitle" idx="1"/>
          </p:nvPr>
        </p:nvSpPr>
        <p:spPr>
          <a:xfrm>
            <a:off x="117475" y="1501140"/>
            <a:ext cx="11216005" cy="1078865"/>
          </a:xfrm>
        </p:spPr>
        <p:txBody>
          <a:bodyPr/>
          <a:lstStyle/>
          <a:p>
            <a:pPr fontAlgn="auto">
              <a:spcAft>
                <a:spcPts val="600"/>
              </a:spcAft>
            </a:pPr>
            <a:r>
              <a:rPr lang="en-US" altLang="en-GB" sz="2800" dirty="0"/>
              <a:t>The impact of young men on economic potential is not significant, but their impact on security and cultural threats shows a positive trend.</a:t>
            </a:r>
            <a:endParaRPr lang="en-US" altLang="en-GB" sz="2800" dirty="0"/>
          </a:p>
          <a:p>
            <a:pPr fontAlgn="auto">
              <a:spcAft>
                <a:spcPts val="600"/>
              </a:spcAft>
            </a:pPr>
            <a:endParaRPr lang="en-US" altLang="en-GB" sz="2800" b="0" dirty="0"/>
          </a:p>
        </p:txBody>
      </p:sp>
      <p:sp>
        <p:nvSpPr>
          <p:cNvPr id="42" name="文本框 28"/>
          <p:cNvSpPr txBox="1"/>
          <p:nvPr>
            <p:custDataLst>
              <p:tags r:id="rId3"/>
            </p:custDataLst>
          </p:nvPr>
        </p:nvSpPr>
        <p:spPr>
          <a:xfrm>
            <a:off x="78105" y="145415"/>
            <a:ext cx="5812790" cy="643890"/>
          </a:xfrm>
          <a:prstGeom prst="rect">
            <a:avLst/>
          </a:prstGeom>
          <a:noFill/>
        </p:spPr>
        <p:txBody>
          <a:bodyPr wrap="square" lIns="91413" tIns="45706" rIns="91413" bIns="45706" rtlCol="0" anchor="t" anchorCtr="0">
            <a:spAutoFit/>
          </a:bodyPr>
          <a:p>
            <a:pPr algn="l">
              <a:lnSpc>
                <a:spcPct val="100000"/>
              </a:lnSpc>
            </a:pPr>
            <a:r>
              <a:rPr lang="en-US" altLang="zh-CN" sz="3600" b="1" dirty="0">
                <a:solidFill>
                  <a:schemeClr val="bg1"/>
                </a:solidFill>
                <a:cs typeface="+mn-ea"/>
                <a:sym typeface="+mn-lt"/>
              </a:rPr>
              <a:t>Explaining The Original Study</a:t>
            </a:r>
            <a:endParaRPr lang="en-US" altLang="zh-CN" sz="3600" b="1" dirty="0">
              <a:solidFill>
                <a:schemeClr val="bg1"/>
              </a:solidFill>
              <a:cs typeface="+mn-ea"/>
              <a:sym typeface="+mn-lt"/>
            </a:endParaRPr>
          </a:p>
        </p:txBody>
      </p:sp>
      <p:sp>
        <p:nvSpPr>
          <p:cNvPr id="3" name="Subtitle 4"/>
          <p:cNvSpPr>
            <a:spLocks noGrp="1"/>
          </p:cNvSpPr>
          <p:nvPr>
            <p:custDataLst>
              <p:tags r:id="rId4"/>
            </p:custDataLst>
          </p:nvPr>
        </p:nvSpPr>
        <p:spPr>
          <a:xfrm>
            <a:off x="163195" y="789305"/>
            <a:ext cx="3628390" cy="434340"/>
          </a:xfrm>
          <a:prstGeom prst="rect">
            <a:avLst/>
          </a:prstGeom>
        </p:spPr>
        <p:txBody>
          <a:bodyPr vert="horz" lIns="0" tIns="0" rIns="0" bIns="0" rtlCol="0">
            <a:noAutofit/>
          </a:bodyPr>
          <a:lstStyle>
            <a:lvl1pPr marL="0" indent="0" algn="l" defTabSz="914400" rtl="0" eaLnBrk="1" latinLnBrk="0" hangingPunct="1">
              <a:spcBef>
                <a:spcPts val="0"/>
              </a:spcBef>
              <a:buFont typeface="Arial" panose="020B0604020202020204" pitchFamily="34" charset="0"/>
              <a:buNone/>
              <a:defRPr sz="2400" b="1" kern="1200">
                <a:solidFill>
                  <a:schemeClr val="bg1"/>
                </a:solidFill>
                <a:latin typeface="+mn-lt"/>
                <a:ea typeface="+mn-ea"/>
                <a:cs typeface="+mn-cs"/>
              </a:defRPr>
            </a:lvl1pPr>
            <a:lvl2pPr marL="0" indent="0" algn="l" defTabSz="914400" rtl="0" eaLnBrk="1" latinLnBrk="0" hangingPunct="1">
              <a:spcBef>
                <a:spcPts val="0"/>
              </a:spcBef>
              <a:buClr>
                <a:schemeClr val="tx2"/>
              </a:buClr>
              <a:buFont typeface="Source Sans Pro" panose="020B0503030403020204" pitchFamily="34" charset="0"/>
              <a:buNone/>
              <a:defRPr sz="2400" kern="1200">
                <a:solidFill>
                  <a:schemeClr val="bg1"/>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en-GB" dirty="0"/>
              <a:t>Details of the original study</a:t>
            </a:r>
            <a:endParaRPr lang="en-US" altLang="en-GB" dirty="0"/>
          </a:p>
        </p:txBody>
      </p:sp>
      <p:pic>
        <p:nvPicPr>
          <p:cNvPr id="12" name="图片 11"/>
          <p:cNvPicPr>
            <a:picLocks noChangeAspect="1"/>
          </p:cNvPicPr>
          <p:nvPr>
            <p:custDataLst>
              <p:tags r:id="rId5"/>
            </p:custDataLst>
          </p:nvPr>
        </p:nvPicPr>
        <p:blipFill>
          <a:blip r:embed="rId6"/>
          <a:stretch>
            <a:fillRect/>
          </a:stretch>
        </p:blipFill>
        <p:spPr>
          <a:xfrm>
            <a:off x="78105" y="2508885"/>
            <a:ext cx="5556250" cy="4083685"/>
          </a:xfrm>
          <a:prstGeom prst="rect">
            <a:avLst/>
          </a:prstGeom>
        </p:spPr>
      </p:pic>
      <p:sp>
        <p:nvSpPr>
          <p:cNvPr id="4" name="Subtitle 4"/>
          <p:cNvSpPr>
            <a:spLocks noGrp="1"/>
          </p:cNvSpPr>
          <p:nvPr>
            <p:custDataLst>
              <p:tags r:id="rId7"/>
            </p:custDataLst>
          </p:nvPr>
        </p:nvSpPr>
        <p:spPr>
          <a:xfrm>
            <a:off x="6057265" y="2755900"/>
            <a:ext cx="5859780" cy="3457575"/>
          </a:xfrm>
          <a:prstGeom prst="rect">
            <a:avLst/>
          </a:prstGeom>
        </p:spPr>
        <p:txBody>
          <a:bodyPr vert="horz" lIns="0" tIns="0" rIns="0" bIns="0" rtlCol="0">
            <a:noAutofit/>
          </a:bodyPr>
          <a:lstStyle>
            <a:lvl1pPr marL="0" indent="0" algn="l" defTabSz="914400" rtl="0" eaLnBrk="1" latinLnBrk="0" hangingPunct="1">
              <a:spcBef>
                <a:spcPts val="0"/>
              </a:spcBef>
              <a:buFont typeface="Arial" panose="020B0604020202020204" pitchFamily="34" charset="0"/>
              <a:buNone/>
              <a:defRPr sz="2400" b="1" kern="1200">
                <a:solidFill>
                  <a:schemeClr val="bg1"/>
                </a:solidFill>
                <a:latin typeface="+mn-lt"/>
                <a:ea typeface="+mn-ea"/>
                <a:cs typeface="+mn-cs"/>
              </a:defRPr>
            </a:lvl1pPr>
            <a:lvl2pPr marL="0" indent="0" algn="l" defTabSz="914400" rtl="0" eaLnBrk="1" latinLnBrk="0" hangingPunct="1">
              <a:spcBef>
                <a:spcPts val="0"/>
              </a:spcBef>
              <a:buClr>
                <a:schemeClr val="tx2"/>
              </a:buClr>
              <a:buFont typeface="Source Sans Pro" panose="020B0503030403020204" pitchFamily="34" charset="0"/>
              <a:buNone/>
              <a:defRPr sz="2400" kern="1200">
                <a:solidFill>
                  <a:schemeClr val="bg1"/>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fontAlgn="auto">
              <a:spcAft>
                <a:spcPts val="600"/>
              </a:spcAft>
            </a:pPr>
            <a:r>
              <a:rPr lang="en-US" altLang="en-GB" sz="1600" b="0" dirty="0"/>
              <a:t>In this figure, the author used weighted OLS regression to explore three explanations for attitudes: Economic Potential, Security Threat, and Cultural Threat.  </a:t>
            </a:r>
            <a:endParaRPr lang="en-US" altLang="en-GB" sz="1600" b="0" dirty="0"/>
          </a:p>
          <a:p>
            <a:pPr fontAlgn="auto">
              <a:spcAft>
                <a:spcPts val="600"/>
              </a:spcAft>
            </a:pPr>
            <a:r>
              <a:rPr lang="en-US" altLang="en-GB" sz="1600" b="0" dirty="0"/>
              <a:t>The impact of young men on Economic Potential was not significant, indicating that young immigrant men are not seen as having higher economic potential compared to other immigrants. </a:t>
            </a:r>
            <a:endParaRPr lang="en-US" altLang="en-GB" sz="1600" b="0" dirty="0"/>
          </a:p>
          <a:p>
            <a:pPr fontAlgn="auto">
              <a:spcAft>
                <a:spcPts val="600"/>
              </a:spcAft>
            </a:pPr>
            <a:r>
              <a:rPr lang="en-US" altLang="en-GB" sz="1600" b="0" dirty="0"/>
              <a:t>The effect of young men on Security Threat showed a positive trend, suggesting that as the proportion of young men in immigrant groups increases, the likelihood of the group being perceived as a high security threat also increases.  </a:t>
            </a:r>
            <a:endParaRPr lang="en-US" altLang="en-GB" sz="1600" b="0" dirty="0"/>
          </a:p>
          <a:p>
            <a:pPr fontAlgn="auto">
              <a:spcAft>
                <a:spcPts val="600"/>
              </a:spcAft>
            </a:pPr>
            <a:r>
              <a:rPr lang="en-US" altLang="en-GB" sz="1600" b="0" dirty="0"/>
              <a:t>As the number of young men in a group increases, the perception of Cultural Threat also increases.  </a:t>
            </a:r>
            <a:endParaRPr lang="en-US" altLang="en-GB" sz="1600" b="0" dirty="0"/>
          </a:p>
          <a:p>
            <a:pPr fontAlgn="auto">
              <a:spcAft>
                <a:spcPts val="600"/>
              </a:spcAft>
            </a:pPr>
            <a:r>
              <a:rPr lang="en-US" altLang="en-GB" sz="1600" b="0" dirty="0"/>
              <a:t>This indicates that non-economic factors play a crucial role in shaping respondent evaluations of immigrant groups.</a:t>
            </a:r>
            <a:endParaRPr lang="en-US" altLang="en-GB" sz="16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084"/>
            <a:ext cx="12191999"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图片占位符 1"/>
          <p:cNvPicPr>
            <a:picLocks noChangeAspect="1"/>
          </p:cNvPicPr>
          <p:nvPr>
            <p:ph type="pic" sz="quarter" idx="13"/>
          </p:nvPr>
        </p:nvPicPr>
        <p:blipFill>
          <a:blip r:embed="rId1"/>
          <a:srcRect l="2678" t="607" r="3399" b="1631"/>
          <a:stretch>
            <a:fillRect/>
          </a:stretch>
        </p:blipFill>
        <p:spPr>
          <a:xfrm>
            <a:off x="2655570" y="3685540"/>
            <a:ext cx="657860" cy="525780"/>
          </a:xfrm>
          <a:prstGeom prst="rect">
            <a:avLst/>
          </a:prstGeom>
          <a:blipFill>
            <a:blip r:embed="rId2" cstate="screen"/>
            <a:stretch>
              <a:fillRect/>
            </a:stretch>
          </a:blipFill>
        </p:spPr>
      </p:pic>
      <p:sp>
        <p:nvSpPr>
          <p:cNvPr id="5" name="Subtitle 4"/>
          <p:cNvSpPr>
            <a:spLocks noGrp="1"/>
          </p:cNvSpPr>
          <p:nvPr>
            <p:ph type="subTitle" idx="1"/>
          </p:nvPr>
        </p:nvSpPr>
        <p:spPr>
          <a:xfrm>
            <a:off x="117475" y="1679575"/>
            <a:ext cx="6346825" cy="1078865"/>
          </a:xfrm>
        </p:spPr>
        <p:txBody>
          <a:bodyPr/>
          <a:lstStyle/>
          <a:p>
            <a:pPr fontAlgn="auto">
              <a:spcAft>
                <a:spcPts val="600"/>
              </a:spcAft>
            </a:pPr>
            <a:r>
              <a:rPr lang="en-US" altLang="en-GB" sz="3200" dirty="0"/>
              <a:t>This data has 17088 observations and 24 variables</a:t>
            </a:r>
            <a:endParaRPr lang="en-US" altLang="en-GB" sz="3200" dirty="0"/>
          </a:p>
        </p:txBody>
      </p:sp>
      <p:sp>
        <p:nvSpPr>
          <p:cNvPr id="42" name="文本框 28"/>
          <p:cNvSpPr txBox="1"/>
          <p:nvPr>
            <p:custDataLst>
              <p:tags r:id="rId3"/>
            </p:custDataLst>
          </p:nvPr>
        </p:nvSpPr>
        <p:spPr>
          <a:xfrm>
            <a:off x="78105" y="145415"/>
            <a:ext cx="5812790" cy="643890"/>
          </a:xfrm>
          <a:prstGeom prst="rect">
            <a:avLst/>
          </a:prstGeom>
          <a:noFill/>
        </p:spPr>
        <p:txBody>
          <a:bodyPr wrap="square" lIns="91413" tIns="45706" rIns="91413" bIns="45706" rtlCol="0" anchor="t" anchorCtr="0">
            <a:spAutoFit/>
          </a:bodyPr>
          <a:p>
            <a:pPr algn="l">
              <a:lnSpc>
                <a:spcPct val="100000"/>
              </a:lnSpc>
            </a:pPr>
            <a:r>
              <a:rPr lang="en-US" altLang="zh-CN" sz="3600" b="1" dirty="0">
                <a:solidFill>
                  <a:schemeClr val="bg1"/>
                </a:solidFill>
                <a:cs typeface="+mn-ea"/>
                <a:sym typeface="+mn-lt"/>
              </a:rPr>
              <a:t>Explaining The Original Study</a:t>
            </a:r>
            <a:endParaRPr lang="en-US" altLang="zh-CN" sz="3600" b="1" dirty="0">
              <a:solidFill>
                <a:schemeClr val="bg1"/>
              </a:solidFill>
              <a:cs typeface="+mn-ea"/>
              <a:sym typeface="+mn-lt"/>
            </a:endParaRPr>
          </a:p>
        </p:txBody>
      </p:sp>
      <p:sp>
        <p:nvSpPr>
          <p:cNvPr id="3" name="Subtitle 4"/>
          <p:cNvSpPr>
            <a:spLocks noGrp="1"/>
          </p:cNvSpPr>
          <p:nvPr>
            <p:custDataLst>
              <p:tags r:id="rId4"/>
            </p:custDataLst>
          </p:nvPr>
        </p:nvSpPr>
        <p:spPr>
          <a:xfrm>
            <a:off x="163195" y="789305"/>
            <a:ext cx="3628390" cy="434340"/>
          </a:xfrm>
          <a:prstGeom prst="rect">
            <a:avLst/>
          </a:prstGeom>
        </p:spPr>
        <p:txBody>
          <a:bodyPr vert="horz" lIns="0" tIns="0" rIns="0" bIns="0" rtlCol="0">
            <a:noAutofit/>
          </a:bodyPr>
          <a:lstStyle>
            <a:lvl1pPr marL="0" indent="0" algn="l" defTabSz="914400" rtl="0" eaLnBrk="1" latinLnBrk="0" hangingPunct="1">
              <a:spcBef>
                <a:spcPts val="0"/>
              </a:spcBef>
              <a:buFont typeface="Arial" panose="020B0604020202020204" pitchFamily="34" charset="0"/>
              <a:buNone/>
              <a:defRPr sz="2400" b="1" kern="1200">
                <a:solidFill>
                  <a:schemeClr val="bg1"/>
                </a:solidFill>
                <a:latin typeface="+mn-lt"/>
                <a:ea typeface="+mn-ea"/>
                <a:cs typeface="+mn-cs"/>
              </a:defRPr>
            </a:lvl1pPr>
            <a:lvl2pPr marL="0" indent="0" algn="l" defTabSz="914400" rtl="0" eaLnBrk="1" latinLnBrk="0" hangingPunct="1">
              <a:spcBef>
                <a:spcPts val="0"/>
              </a:spcBef>
              <a:buClr>
                <a:schemeClr val="tx2"/>
              </a:buClr>
              <a:buFont typeface="Source Sans Pro" panose="020B0503030403020204" pitchFamily="34" charset="0"/>
              <a:buNone/>
              <a:defRPr sz="2400" kern="1200">
                <a:solidFill>
                  <a:schemeClr val="bg1"/>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en-GB" sz="4000" dirty="0"/>
              <a:t>Data</a:t>
            </a:r>
            <a:endParaRPr lang="en-US" altLang="en-GB" sz="4000" dirty="0"/>
          </a:p>
        </p:txBody>
      </p:sp>
      <p:pic>
        <p:nvPicPr>
          <p:cNvPr id="6" name="图片 5"/>
          <p:cNvPicPr>
            <a:picLocks noChangeAspect="1"/>
          </p:cNvPicPr>
          <p:nvPr/>
        </p:nvPicPr>
        <p:blipFill>
          <a:blip r:embed="rId5"/>
          <a:stretch>
            <a:fillRect/>
          </a:stretch>
        </p:blipFill>
        <p:spPr>
          <a:xfrm>
            <a:off x="7178040" y="1343025"/>
            <a:ext cx="4859020" cy="1870075"/>
          </a:xfrm>
          <a:prstGeom prst="rect">
            <a:avLst/>
          </a:prstGeom>
        </p:spPr>
      </p:pic>
      <p:pic>
        <p:nvPicPr>
          <p:cNvPr id="9" name="图片 8"/>
          <p:cNvPicPr>
            <a:picLocks noChangeAspect="1"/>
          </p:cNvPicPr>
          <p:nvPr/>
        </p:nvPicPr>
        <p:blipFill>
          <a:blip r:embed="rId6"/>
          <a:srcRect b="17726"/>
          <a:stretch>
            <a:fillRect/>
          </a:stretch>
        </p:blipFill>
        <p:spPr>
          <a:xfrm>
            <a:off x="117475" y="3361690"/>
            <a:ext cx="11914505" cy="3371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icture of a woman in a lecture, engaged in coversation with her classmates surrounding her, but out of focus in the image."/>
          <p:cNvPicPr>
            <a:picLocks noGrp="1" noChangeAspect="1"/>
          </p:cNvPicPr>
          <p:nvPr>
            <p:ph type="pic" sz="quarter" idx="13"/>
          </p:nvPr>
        </p:nvPicPr>
        <p:blipFill>
          <a:blip r:embed="rId1" cstate="screen"/>
          <a:srcRect/>
          <a:stretch>
            <a:fillRect/>
          </a:stretch>
        </p:blipFill>
        <p:spPr>
          <a:xfrm>
            <a:off x="0" y="272"/>
            <a:ext cx="12193200" cy="6857999"/>
          </a:xfrm>
        </p:spPr>
      </p:pic>
      <p:sp>
        <p:nvSpPr>
          <p:cNvPr id="3" name="Rectangle 2"/>
          <p:cNvSpPr/>
          <p:nvPr/>
        </p:nvSpPr>
        <p:spPr>
          <a:xfrm>
            <a:off x="-1" y="0"/>
            <a:ext cx="12192001"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475343" y="6566847"/>
            <a:ext cx="2187458" cy="138499"/>
          </a:xfrm>
          <a:prstGeom prst="rect">
            <a:avLst/>
          </a:prstGeom>
          <a:noFill/>
        </p:spPr>
        <p:txBody>
          <a:bodyPr wrap="none" lIns="0" tIns="0" rIns="0" bIns="0" rtlCol="0">
            <a:spAutoFit/>
          </a:bodyPr>
          <a:lstStyle/>
          <a:p>
            <a:r>
              <a:rPr lang="en-US" sz="900" spc="-10" baseline="0" dirty="0">
                <a:solidFill>
                  <a:schemeClr val="bg1"/>
                </a:solidFill>
              </a:rPr>
              <a:t>Trinity College Dublin, The University of Dublin</a:t>
            </a:r>
            <a:endParaRPr lang="en-GB" sz="900" spc="-10" baseline="0" dirty="0">
              <a:solidFill>
                <a:schemeClr val="bg1"/>
              </a:solidFill>
            </a:endParaRPr>
          </a:p>
        </p:txBody>
      </p:sp>
      <p:sp>
        <p:nvSpPr>
          <p:cNvPr id="9" name="Slide Number Placeholder 3"/>
          <p:cNvSpPr>
            <a:spLocks noGrp="1"/>
          </p:cNvSpPr>
          <p:nvPr>
            <p:ph type="sldNum" sz="quarter" idx="12"/>
          </p:nvPr>
        </p:nvSpPr>
        <p:spPr>
          <a:xfrm>
            <a:off x="11466740" y="6513485"/>
            <a:ext cx="290100" cy="191861"/>
          </a:xfrm>
        </p:spPr>
        <p:txBody>
          <a:bodyPr/>
          <a:lstStyle/>
          <a:p>
            <a:fld id="{DDBE135E-2566-4748-853C-8A3B78F0FB00}" type="slidenum">
              <a:rPr lang="en-GB" smtClean="0"/>
            </a:fld>
            <a:endParaRPr lang="en-GB"/>
          </a:p>
        </p:txBody>
      </p:sp>
      <p:sp>
        <p:nvSpPr>
          <p:cNvPr id="42" name="文本框 28"/>
          <p:cNvSpPr txBox="1"/>
          <p:nvPr>
            <p:custDataLst>
              <p:tags r:id="rId2"/>
            </p:custDataLst>
          </p:nvPr>
        </p:nvSpPr>
        <p:spPr>
          <a:xfrm>
            <a:off x="78105" y="145415"/>
            <a:ext cx="5812790" cy="643890"/>
          </a:xfrm>
          <a:prstGeom prst="rect">
            <a:avLst/>
          </a:prstGeom>
          <a:noFill/>
        </p:spPr>
        <p:txBody>
          <a:bodyPr wrap="square" lIns="91413" tIns="45706" rIns="91413" bIns="45706" rtlCol="0" anchor="t" anchorCtr="0">
            <a:spAutoFit/>
          </a:bodyPr>
          <a:p>
            <a:pPr algn="l">
              <a:lnSpc>
                <a:spcPct val="100000"/>
              </a:lnSpc>
            </a:pPr>
            <a:r>
              <a:rPr lang="en-US" altLang="zh-CN" sz="3600" b="1" dirty="0">
                <a:solidFill>
                  <a:schemeClr val="bg1"/>
                </a:solidFill>
                <a:cs typeface="+mn-ea"/>
                <a:sym typeface="+mn-lt"/>
              </a:rPr>
              <a:t>My Contribution</a:t>
            </a:r>
            <a:endParaRPr lang="en-US" altLang="zh-CN" sz="3600" b="1" dirty="0">
              <a:solidFill>
                <a:schemeClr val="bg1"/>
              </a:solidFill>
              <a:cs typeface="+mn-ea"/>
              <a:sym typeface="+mn-lt"/>
            </a:endParaRPr>
          </a:p>
        </p:txBody>
      </p:sp>
      <p:sp>
        <p:nvSpPr>
          <p:cNvPr id="5" name="Subtitle 4"/>
          <p:cNvSpPr>
            <a:spLocks noGrp="1"/>
          </p:cNvSpPr>
          <p:nvPr>
            <p:ph type="subTitle" idx="1"/>
            <p:custDataLst>
              <p:tags r:id="rId3"/>
            </p:custDataLst>
          </p:nvPr>
        </p:nvSpPr>
        <p:spPr>
          <a:xfrm>
            <a:off x="299085" y="1637665"/>
            <a:ext cx="11563350" cy="3716020"/>
          </a:xfrm>
        </p:spPr>
        <p:txBody>
          <a:bodyPr/>
          <a:p>
            <a:pPr marL="457200" indent="-457200" fontAlgn="auto">
              <a:spcAft>
                <a:spcPts val="1200"/>
              </a:spcAft>
              <a:buFont typeface="Wingdings" panose="05000000000000000000" charset="0"/>
              <a:buChar char="l"/>
            </a:pPr>
            <a:r>
              <a:rPr lang="en-US" altLang="en-GB" sz="3200" b="0" dirty="0">
                <a:solidFill>
                  <a:schemeClr val="bg1"/>
                </a:solidFill>
              </a:rPr>
              <a:t>For the paper, I conducted a re-analysis.</a:t>
            </a:r>
            <a:endParaRPr lang="en-US" altLang="en-GB" sz="3200" b="0" dirty="0">
              <a:solidFill>
                <a:schemeClr val="bg1"/>
              </a:solidFill>
            </a:endParaRPr>
          </a:p>
          <a:p>
            <a:pPr marL="457200" indent="-457200" fontAlgn="auto">
              <a:spcAft>
                <a:spcPts val="1200"/>
              </a:spcAft>
              <a:buFont typeface="Wingdings" panose="05000000000000000000" charset="0"/>
              <a:buChar char="l"/>
            </a:pPr>
            <a:r>
              <a:rPr lang="en-US" altLang="en-GB" sz="3200" b="0" dirty="0">
                <a:solidFill>
                  <a:schemeClr val="bg1"/>
                </a:solidFill>
              </a:rPr>
              <a:t>I wanted to kome any differences between female and male respondents regarding the perceived threats posed by younger immigrant males. </a:t>
            </a:r>
            <a:endParaRPr lang="en-US" altLang="en-GB" sz="3200" b="0" dirty="0">
              <a:solidFill>
                <a:schemeClr val="bg1"/>
              </a:solidFill>
            </a:endParaRPr>
          </a:p>
          <a:p>
            <a:pPr marL="457200" indent="-457200" fontAlgn="auto">
              <a:spcAft>
                <a:spcPts val="1200"/>
              </a:spcAft>
              <a:buFont typeface="Wingdings" panose="05000000000000000000" charset="0"/>
              <a:buChar char="l"/>
            </a:pPr>
            <a:r>
              <a:rPr lang="en-US" altLang="en-GB" sz="3200" b="0" dirty="0">
                <a:solidFill>
                  <a:schemeClr val="bg1"/>
                </a:solidFill>
              </a:rPr>
              <a:t>Upon analysis, I found that females were less willing to have young immigrant males living in their communities, and they were more likely to believe that young immigrant males posed threats to safety and culture.</a:t>
            </a:r>
            <a:endParaRPr lang="en-US" altLang="en-GB" sz="3200" b="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084"/>
            <a:ext cx="12191999" cy="6858000"/>
          </a:xfrm>
          <a:prstGeom prst="rect">
            <a:avLst/>
          </a:prstGeom>
          <a:gradFill flip="none" rotWithShape="1">
            <a:gsLst>
              <a:gs pos="100000">
                <a:srgbClr val="00AACD">
                  <a:alpha val="90237"/>
                </a:srgbClr>
              </a:gs>
              <a:gs pos="60000">
                <a:srgbClr val="0569B9">
                  <a:alpha val="90158"/>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图片占位符 1"/>
          <p:cNvPicPr>
            <a:picLocks noChangeAspect="1"/>
          </p:cNvPicPr>
          <p:nvPr>
            <p:ph type="pic" sz="quarter" idx="13"/>
          </p:nvPr>
        </p:nvPicPr>
        <p:blipFill>
          <a:blip r:embed="rId1"/>
          <a:srcRect l="2678" t="607" r="3399" b="1631"/>
          <a:stretch>
            <a:fillRect/>
          </a:stretch>
        </p:blipFill>
        <p:spPr>
          <a:xfrm>
            <a:off x="10981690" y="3726180"/>
            <a:ext cx="388620" cy="310515"/>
          </a:xfrm>
          <a:prstGeom prst="rect">
            <a:avLst/>
          </a:prstGeom>
          <a:blipFill>
            <a:blip r:embed="rId2" cstate="screen"/>
            <a:stretch>
              <a:fillRect/>
            </a:stretch>
          </a:blipFill>
        </p:spPr>
      </p:pic>
      <p:sp>
        <p:nvSpPr>
          <p:cNvPr id="5" name="Subtitle 4"/>
          <p:cNvSpPr>
            <a:spLocks noGrp="1"/>
          </p:cNvSpPr>
          <p:nvPr>
            <p:ph type="subTitle" idx="1"/>
          </p:nvPr>
        </p:nvSpPr>
        <p:spPr>
          <a:xfrm>
            <a:off x="78105" y="2406650"/>
            <a:ext cx="12033250" cy="940435"/>
          </a:xfrm>
        </p:spPr>
        <p:txBody>
          <a:bodyPr/>
          <a:lstStyle/>
          <a:p>
            <a:pPr fontAlgn="auto">
              <a:spcAft>
                <a:spcPts val="600"/>
              </a:spcAft>
            </a:pPr>
            <a:r>
              <a:rPr lang="en-US" altLang="en-GB" sz="2800" dirty="0"/>
              <a:t>I performed linear regression to fit the model, obtained coefficients and standard errors, and conducted a linear hypothesis test.</a:t>
            </a:r>
            <a:endParaRPr lang="en-US" altLang="en-GB" sz="1400" b="0" dirty="0">
              <a:sym typeface="+mn-ea"/>
            </a:endParaRPr>
          </a:p>
        </p:txBody>
      </p:sp>
      <p:sp>
        <p:nvSpPr>
          <p:cNvPr id="42" name="文本框 28"/>
          <p:cNvSpPr txBox="1"/>
          <p:nvPr>
            <p:custDataLst>
              <p:tags r:id="rId3"/>
            </p:custDataLst>
          </p:nvPr>
        </p:nvSpPr>
        <p:spPr>
          <a:xfrm>
            <a:off x="78105" y="145415"/>
            <a:ext cx="5812790" cy="643890"/>
          </a:xfrm>
          <a:prstGeom prst="rect">
            <a:avLst/>
          </a:prstGeom>
          <a:noFill/>
        </p:spPr>
        <p:txBody>
          <a:bodyPr wrap="square" lIns="91413" tIns="45706" rIns="91413" bIns="45706" rtlCol="0" anchor="t" anchorCtr="0">
            <a:spAutoFit/>
          </a:bodyPr>
          <a:p>
            <a:pPr algn="l">
              <a:lnSpc>
                <a:spcPct val="100000"/>
              </a:lnSpc>
            </a:pPr>
            <a:r>
              <a:rPr lang="en-US" altLang="zh-CN" sz="3600" b="1" dirty="0">
                <a:solidFill>
                  <a:schemeClr val="bg1"/>
                </a:solidFill>
                <a:cs typeface="+mn-ea"/>
                <a:sym typeface="+mn-lt"/>
              </a:rPr>
              <a:t>My Contribution</a:t>
            </a:r>
            <a:endParaRPr lang="en-US" altLang="zh-CN" sz="3600" b="1" dirty="0">
              <a:solidFill>
                <a:schemeClr val="bg1"/>
              </a:solidFill>
              <a:cs typeface="+mn-ea"/>
              <a:sym typeface="+mn-lt"/>
            </a:endParaRPr>
          </a:p>
        </p:txBody>
      </p:sp>
      <p:pic>
        <p:nvPicPr>
          <p:cNvPr id="13" name="图片 12"/>
          <p:cNvPicPr>
            <a:picLocks noChangeAspect="1"/>
          </p:cNvPicPr>
          <p:nvPr/>
        </p:nvPicPr>
        <p:blipFill>
          <a:blip r:embed="rId4"/>
          <a:stretch>
            <a:fillRect/>
          </a:stretch>
        </p:blipFill>
        <p:spPr>
          <a:xfrm>
            <a:off x="78105" y="3553460"/>
            <a:ext cx="12058650" cy="77660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commondata" val="eyJoZGlkIjoiNGJkM2E4NTY5MTQzY2I2ZWNjZmU0NWFhNDMxMmRlZjI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TCD">
  <a:themeElements>
    <a:clrScheme name="TCD">
      <a:dk1>
        <a:srgbClr val="0569B9"/>
      </a:dk1>
      <a:lt1>
        <a:sysClr val="window" lastClr="FFFFFF"/>
      </a:lt1>
      <a:dk2>
        <a:srgbClr val="50555A"/>
      </a:dk2>
      <a:lt2>
        <a:srgbClr val="FFFFFF"/>
      </a:lt2>
      <a:accent1>
        <a:srgbClr val="0569B9"/>
      </a:accent1>
      <a:accent2>
        <a:srgbClr val="00AACD"/>
      </a:accent2>
      <a:accent3>
        <a:srgbClr val="00B4AA"/>
      </a:accent3>
      <a:accent4>
        <a:srgbClr val="32D732"/>
      </a:accent4>
      <a:accent5>
        <a:srgbClr val="FF641E"/>
      </a:accent5>
      <a:accent6>
        <a:srgbClr val="823278"/>
      </a:accent6>
      <a:hlink>
        <a:srgbClr val="0569B9"/>
      </a:hlink>
      <a:folHlink>
        <a:srgbClr val="0569B9"/>
      </a:folHlink>
    </a:clrScheme>
    <a:fontScheme name="TCD">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900" dirty="0" smtClean="0"/>
        </a:defPPr>
      </a:lstStyle>
    </a:txDef>
  </a:objectDefaults>
  <a:custClrLst>
    <a:custClr name="0569B9">
      <a:srgbClr val="0569B9"/>
    </a:custClr>
    <a:custClr name="00AACD">
      <a:srgbClr val="00AACD"/>
    </a:custClr>
    <a:custClr name="50555A">
      <a:srgbClr val="50555A"/>
    </a:custClr>
    <a:custClr name="00B4AA">
      <a:srgbClr val="00B4AA"/>
    </a:custClr>
    <a:custClr name="32D732">
      <a:srgbClr val="32D732"/>
    </a:custClr>
    <a:custClr name="96D700">
      <a:srgbClr val="96D700"/>
    </a:custClr>
    <a:custClr name="D2E100">
      <a:srgbClr val="D2E100"/>
    </a:custClr>
    <a:custClr name="FFD200">
      <a:srgbClr val="FFD200"/>
    </a:custClr>
    <a:custClr name="C8AA78">
      <a:srgbClr val="C8AA78"/>
    </a:custClr>
    <a:custClr name="FF641E">
      <a:srgbClr val="FF641E"/>
    </a:custClr>
    <a:custClr name="DC281E">
      <a:srgbClr val="DC281E"/>
    </a:custClr>
    <a:custClr name="823278">
      <a:srgbClr val="823278"/>
    </a:custClr>
    <a:custClr name="001E69">
      <a:srgbClr val="001E69"/>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TCD</Template>
  <TotalTime>0</TotalTime>
  <Words>4746</Words>
  <Application>WPS 演示</Application>
  <PresentationFormat>Widescreen</PresentationFormat>
  <Paragraphs>98</Paragraphs>
  <Slides>13</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宋体</vt:lpstr>
      <vt:lpstr>Wingdings</vt:lpstr>
      <vt:lpstr>Source Sans Pro</vt:lpstr>
      <vt:lpstr>Calibri</vt:lpstr>
      <vt:lpstr>微软雅黑</vt:lpstr>
      <vt:lpstr>Arial Unicode MS</vt:lpstr>
      <vt:lpstr>Wingdings</vt:lpstr>
      <vt:lpstr>TCD</vt:lpstr>
      <vt:lpstr>Lorem ipsum dolor sit amet consectetuer adipiscing</vt:lpstr>
      <vt:lpstr>PowerPoint 演示文稿</vt:lpstr>
      <vt:lpstr>PowerPoint 演示文稿</vt:lpstr>
      <vt:lpstr>PowerPoint 演示文稿</vt:lpstr>
      <vt:lpstr>PowerPoint 演示文稿</vt:lpstr>
      <vt:lpstr>PowerPoint 演示文稿</vt:lpstr>
      <vt:lpstr>PowerPoint 演示文稿</vt:lpstr>
      <vt:lpstr>Section Title</vt:lpstr>
      <vt:lpstr>PowerPoint 演示文稿</vt:lpstr>
      <vt:lpstr>PowerPoint 演示文稿</vt:lpstr>
      <vt:lpstr>PowerPoint 演示文稿</vt:lpstr>
      <vt:lpstr>PowerPoint 演示文稿</vt:lpstr>
      <vt:lpstr>Quote Slide Option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consectetuer adipiscing</dc:title>
  <dc:creator>keith@detail.ie</dc:creator>
  <cp:lastModifiedBy>静候佳音</cp:lastModifiedBy>
  <cp:revision>47</cp:revision>
  <dcterms:created xsi:type="dcterms:W3CDTF">2021-05-20T08:55:00Z</dcterms:created>
  <dcterms:modified xsi:type="dcterms:W3CDTF">2024-04-02T04:39:06Z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B14090C0BD6747B5BCBDA163D7EF7E90_12</vt:lpwstr>
  </property>
  <property fmtid="{D5CDD505-2E9C-101B-9397-08002B2CF9AE}" pid="3" name="KSOProductBuildVer">
    <vt:lpwstr>2052-12.1.0.16250</vt:lpwstr>
  </property>
</Properties>
</file>