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0"/>
  </p:normalViewPr>
  <p:slideViewPr>
    <p:cSldViewPr snapToGrid="0" snapToObjects="1">
      <p:cViewPr>
        <p:scale>
          <a:sx n="68" d="100"/>
          <a:sy n="68" d="100"/>
        </p:scale>
        <p:origin x="188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C913B-CBFD-934F-8444-0E24F96DE072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0343-AC14-114C-B4DD-6581A27E77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6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0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1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0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76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48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901F-8989-AA43-9B11-22F6B023736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7E48-E7B6-C546-9E91-7330DDA6ED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42126" y="1673672"/>
            <a:ext cx="61867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11</a:t>
            </a:r>
            <a:r>
              <a:rPr lang="zh-CN" altLang="en-US" sz="5400" dirty="0" smtClean="0">
                <a:solidFill>
                  <a:schemeClr val="bg1"/>
                </a:solidFill>
              </a:rPr>
              <a:t>月</a:t>
            </a:r>
            <a:r>
              <a:rPr lang="en-US" altLang="zh-CN" sz="5400" dirty="0" smtClean="0">
                <a:solidFill>
                  <a:schemeClr val="bg1"/>
                </a:solidFill>
              </a:rPr>
              <a:t>22</a:t>
            </a:r>
            <a:r>
              <a:rPr lang="zh-CN" altLang="en-US" sz="5400" dirty="0" smtClean="0">
                <a:solidFill>
                  <a:schemeClr val="bg1"/>
                </a:solidFill>
              </a:rPr>
              <a:t>日 检查反馈</a:t>
            </a:r>
            <a:endParaRPr lang="zh-CN" altLang="en-US" sz="5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2389" y="2822993"/>
            <a:ext cx="4115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之前反馈中，未解决的问题（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软件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8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2" y="1570340"/>
            <a:ext cx="2673389" cy="4277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02" y="1570339"/>
            <a:ext cx="2673389" cy="42774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3182902" y="4282182"/>
            <a:ext cx="2673389" cy="15655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4519596" y="5847761"/>
            <a:ext cx="0" cy="3231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63153" y="6211669"/>
            <a:ext cx="2054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初次</a:t>
            </a:r>
            <a:r>
              <a:rPr lang="zh-CN" altLang="en-US" dirty="0" smtClean="0"/>
              <a:t>登录时，键盘遮挡住了密码输入</a:t>
            </a:r>
            <a:endParaRPr lang="en-US" altLang="zh-CN" dirty="0" smtClean="0"/>
          </a:p>
        </p:txBody>
      </p:sp>
      <p:grpSp>
        <p:nvGrpSpPr>
          <p:cNvPr id="19" name="组 18"/>
          <p:cNvGrpSpPr/>
          <p:nvPr/>
        </p:nvGrpSpPr>
        <p:grpSpPr>
          <a:xfrm>
            <a:off x="8847458" y="1570339"/>
            <a:ext cx="2673390" cy="4277422"/>
            <a:chOff x="8847458" y="1171253"/>
            <a:chExt cx="2673390" cy="427742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7459" y="1171253"/>
              <a:ext cx="2673389" cy="427742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94" b="9304"/>
            <a:stretch/>
          </p:blipFill>
          <p:spPr>
            <a:xfrm>
              <a:off x="8847458" y="2685339"/>
              <a:ext cx="2673389" cy="11977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86" t="18960" r="24603" b="48672"/>
            <a:stretch/>
          </p:blipFill>
          <p:spPr>
            <a:xfrm>
              <a:off x="9469374" y="1326524"/>
              <a:ext cx="1403798" cy="13845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9765176" y="1074208"/>
            <a:ext cx="1107996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应该是</a:t>
            </a:r>
          </a:p>
        </p:txBody>
      </p:sp>
      <p:sp>
        <p:nvSpPr>
          <p:cNvPr id="16" name="矩形 15"/>
          <p:cNvSpPr/>
          <p:nvPr/>
        </p:nvSpPr>
        <p:spPr>
          <a:xfrm>
            <a:off x="294308" y="213457"/>
            <a:ext cx="116993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</a:rPr>
              <a:t> 之前反馈中未解决的问题： 参照</a:t>
            </a:r>
            <a:r>
              <a:rPr lang="en-US" altLang="zh-CN" sz="2400" dirty="0" smtClean="0">
                <a:solidFill>
                  <a:schemeClr val="bg1"/>
                </a:solidFill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15</a:t>
            </a:r>
            <a:r>
              <a:rPr lang="zh-CN" altLang="en-US" sz="2400" dirty="0" smtClean="0">
                <a:solidFill>
                  <a:schemeClr val="bg1"/>
                </a:solidFill>
              </a:rPr>
              <a:t>日 反馈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" y="945823"/>
            <a:ext cx="3535051" cy="5656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矩形 15"/>
          <p:cNvSpPr/>
          <p:nvPr/>
        </p:nvSpPr>
        <p:spPr>
          <a:xfrm>
            <a:off x="294308" y="213457"/>
            <a:ext cx="116993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</a:rPr>
              <a:t> 之前反馈中未解决的问题： 参照</a:t>
            </a:r>
            <a:r>
              <a:rPr lang="en-US" altLang="zh-CN" sz="2400" dirty="0" smtClean="0">
                <a:solidFill>
                  <a:schemeClr val="bg1"/>
                </a:solidFill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</a:rPr>
              <a:t>15</a:t>
            </a:r>
            <a:r>
              <a:rPr lang="zh-CN" altLang="en-US" sz="2400" dirty="0" smtClean="0">
                <a:solidFill>
                  <a:schemeClr val="bg1"/>
                </a:solidFill>
              </a:rPr>
              <a:t>日 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问题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），（</a:t>
            </a:r>
            <a:r>
              <a:rPr lang="en-US" altLang="zh-CN" sz="2400" dirty="0" smtClean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501" y="2638327"/>
            <a:ext cx="3035271" cy="16351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4350649" y="3170448"/>
            <a:ext cx="27527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56699" y="1869729"/>
            <a:ext cx="2912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</a:t>
            </a:r>
            <a:r>
              <a:rPr lang="zh-CN" altLang="en-US" dirty="0" smtClean="0">
                <a:solidFill>
                  <a:srgbClr val="C00000"/>
                </a:solidFill>
              </a:rPr>
              <a:t> 里面子目录错误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b="1" u="sng" dirty="0" smtClean="0">
                <a:solidFill>
                  <a:srgbClr val="C00000"/>
                </a:solidFill>
              </a:rPr>
              <a:t>请按照</a:t>
            </a:r>
            <a:r>
              <a:rPr lang="zh-CN" altLang="en-US" b="1" u="sng" dirty="0" smtClean="0">
                <a:solidFill>
                  <a:srgbClr val="C00000"/>
                </a:solidFill>
              </a:rPr>
              <a:t>之前</a:t>
            </a:r>
            <a:r>
              <a:rPr lang="en-US" altLang="zh-CN" b="1" u="sng" dirty="0" smtClean="0">
                <a:solidFill>
                  <a:srgbClr val="C00000"/>
                </a:solidFill>
              </a:rPr>
              <a:t>excel</a:t>
            </a:r>
            <a:r>
              <a:rPr lang="zh-CN" altLang="en-US" b="1" u="sng" dirty="0" smtClean="0">
                <a:solidFill>
                  <a:srgbClr val="C00000"/>
                </a:solidFill>
              </a:rPr>
              <a:t>文档修改</a:t>
            </a:r>
            <a:endParaRPr lang="en-US" altLang="zh-CN" b="1" u="sng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（伤口中心现行敷料类型）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4271906" y="3523908"/>
            <a:ext cx="291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水凝胶</a:t>
            </a:r>
            <a:r>
              <a:rPr lang="zh-CN" altLang="en-US" dirty="0" smtClean="0">
                <a:solidFill>
                  <a:srgbClr val="C00000"/>
                </a:solidFill>
              </a:rPr>
              <a:t>敷料</a:t>
            </a:r>
            <a:r>
              <a:rPr lang="zh-CN" altLang="en-US" dirty="0" smtClean="0">
                <a:solidFill>
                  <a:srgbClr val="C00000"/>
                </a:solidFill>
              </a:rPr>
              <a:t>位置与泡沫类敷料位置对调</a:t>
            </a:r>
            <a:endParaRPr lang="en-US" altLang="zh-CN" dirty="0" smtClean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78" y="945823"/>
            <a:ext cx="3535051" cy="5656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9500" r="64533" b="57151"/>
          <a:stretch/>
        </p:blipFill>
        <p:spPr>
          <a:xfrm>
            <a:off x="7499358" y="4018044"/>
            <a:ext cx="1112364" cy="189453"/>
          </a:xfrm>
          <a:prstGeom prst="rect">
            <a:avLst/>
          </a:prstGeom>
          <a:ln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53825" r="54399" b="42176"/>
          <a:stretch/>
        </p:blipFill>
        <p:spPr>
          <a:xfrm>
            <a:off x="7480504" y="3170448"/>
            <a:ext cx="1470584" cy="226244"/>
          </a:xfrm>
          <a:prstGeom prst="rect">
            <a:avLst/>
          </a:prstGeom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801908" y="3170448"/>
            <a:ext cx="896263" cy="2262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1907" y="3999648"/>
            <a:ext cx="896263" cy="2262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416637" y="4270872"/>
            <a:ext cx="27527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682810" y="3170448"/>
            <a:ext cx="896263" cy="2262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682809" y="3999648"/>
            <a:ext cx="896263" cy="2262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438557" y="4019259"/>
            <a:ext cx="7064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其他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线连接符 34"/>
          <p:cNvCxnSpPr/>
          <p:nvPr/>
        </p:nvCxnSpPr>
        <p:spPr>
          <a:xfrm>
            <a:off x="9770033" y="4170239"/>
            <a:ext cx="3492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16" y="4023777"/>
            <a:ext cx="196087" cy="20640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285037" y="4004035"/>
            <a:ext cx="896263" cy="2262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5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308" y="213457"/>
            <a:ext cx="116993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</a:rPr>
              <a:t> 软件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8" y="946361"/>
            <a:ext cx="3575712" cy="5721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1407252" y="1523999"/>
            <a:ext cx="481710" cy="2765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908120" y="1665496"/>
            <a:ext cx="186403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98151" y="1342331"/>
            <a:ext cx="2675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点击新增伤口按钮后，这个标签，应该是伤口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130</Words>
  <Application>Microsoft Macintosh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 helen</dc:creator>
  <cp:lastModifiedBy>helen helen</cp:lastModifiedBy>
  <cp:revision>5</cp:revision>
  <dcterms:created xsi:type="dcterms:W3CDTF">2018-11-22T09:57:59Z</dcterms:created>
  <dcterms:modified xsi:type="dcterms:W3CDTF">2018-11-22T10:44:08Z</dcterms:modified>
</cp:coreProperties>
</file>