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7" r:id="rId4"/>
    <p:sldId id="258" r:id="rId5"/>
    <p:sldId id="263" r:id="rId6"/>
    <p:sldId id="259" r:id="rId7"/>
    <p:sldId id="262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189FF-EA15-8B4A-AB94-D4C65DA9C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5A8E7-A282-8C4A-9657-AF66894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0F70C-0707-8C4C-A9E0-955D04C1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859D3-FEF8-1541-88C6-359FEEEC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458B5-2C69-7B41-A4DC-6FC6418E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13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F534-73BF-E540-86F2-0C3FFF44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85C3E-5C2B-5547-A159-A7959504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32228-3449-7142-A85E-C360BA94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5D9D8-A55C-E74F-84A1-AA79230A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3664C-E452-4445-9F2D-EF3EA6E2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2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B9675C-58F5-1E4B-8F12-9F59313B4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E929A-AE60-254A-B848-CD5013064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AED06-A998-7D4C-ABFA-3B61110C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AA0E6-55CD-B841-AA3F-5340AFE6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27B7-734D-9940-9EFF-9390398F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9AC0-D8DC-0041-8925-CF57A1DE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66F31-AF35-2740-807E-854D5491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20C36-BB6D-464F-A942-7D199A17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3D983-EE1D-B444-BCE9-90154E85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8FE26-11CD-6144-A94B-AC70DAEE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90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A81D0-8F6C-0649-9192-A4A8F88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EF27A-AD47-3A40-9578-36A59A81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256EA-2FE2-464E-8031-8482E0BE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55377-C5C1-6A45-A9BC-999B52BF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85273-D8E1-2444-A075-E8B0B53D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78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44903-5185-BC43-B106-41CF6669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FC17-2262-D64A-9801-4918A650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CAAF8-97F1-5D4F-BD53-FC26E019A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ED8A3-4FDB-654E-85CC-612C74B5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CBC4E-5EB4-1A40-B278-D3A9709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060F3-CC6C-3A40-A3BA-F14E3DC7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63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6C5D0-3F8B-4546-99C0-9F26F123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2D0E2-310A-2A46-A688-E782E22D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ABF8A-F9B2-C649-A018-15D6B32C6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20D438-3FBF-144F-BB26-A63F00C9B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7E76C-51F6-D747-96A2-BAB306361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083B8-C45B-A14F-92CE-67C21A5F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3645ED-B075-9442-BB24-39C2B434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263D3-9125-D845-B05A-636E8897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24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A0FF6-4B93-D645-80E3-CB852B6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12E485-48CE-5E44-BE7A-DE70BBEC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CA5E2-FD22-C944-9B57-35B91ED3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9A9D6-BBCF-AE41-A20D-FAB2D2B7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71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5DF0D-FEF5-7249-8834-6C59B89F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C9FF8-DBC7-6D47-8A78-E55A389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D524F-60F1-8B48-AEB9-49C3A3EB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61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CA2FA-A060-4F44-99DB-E31EF00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A5D46-9CEB-8740-92DA-AD072143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F1477-7E98-2848-B48D-7702A7435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9FB45-C9EA-E34A-86E0-264D140C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B5E2A-4339-9F41-9BCB-2568561D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DC214-3C24-794C-B7C8-0B2BD3F9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5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7C6A-E72A-6349-B577-21383E76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BE4634-4270-F348-9728-FFBBC354B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5A98F-E91A-7447-A33B-B2D6E9CE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7B2D0-63B7-4B4C-BF05-A79DFC00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66F8C-52B9-E741-AE5A-9986FE91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20140-8B99-CA4F-9D61-A4FF220F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0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24B97-87C9-3044-B92E-AD04091B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CE8E7-6025-8A4C-AE64-087045B5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49D50-AF52-BA42-BFD7-BADE0919B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4C67-A678-E54D-8375-507F36C6E82F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8F020-36A9-FC4A-A263-0BD93C40E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BDF47-224A-504F-82C8-7360780E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06F1-000E-F74D-B718-0E58255DF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87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1421026" y="397796"/>
            <a:ext cx="9588843" cy="12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4400" b="1" dirty="0">
                <a:latin typeface="SimSun" panose="02010600030101010101" pitchFamily="2" charset="-122"/>
                <a:ea typeface="SimSun" panose="02010600030101010101" pitchFamily="2" charset="-122"/>
              </a:rPr>
              <a:t>2020</a:t>
            </a:r>
            <a:r>
              <a:rPr kumimoji="1" lang="zh-CN" altLang="en-US" sz="4400" b="1" dirty="0">
                <a:latin typeface="SimSun" panose="02010600030101010101" pitchFamily="2" charset="-122"/>
                <a:ea typeface="SimSun" panose="02010600030101010101" pitchFamily="2" charset="-122"/>
              </a:rPr>
              <a:t>届华为软件精英挑战赛分享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2A449-44FD-8A43-A77D-57C835742574}"/>
              </a:ext>
            </a:extLst>
          </p:cNvPr>
          <p:cNvSpPr txBox="1"/>
          <p:nvPr/>
        </p:nvSpPr>
        <p:spPr>
          <a:xfrm>
            <a:off x="6549081" y="3323968"/>
            <a:ext cx="3348681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西安电子科技大学</a:t>
            </a:r>
            <a:endParaRPr kumimoji="1"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   郝奇甲</a:t>
            </a:r>
          </a:p>
        </p:txBody>
      </p:sp>
    </p:spTree>
    <p:extLst>
      <p:ext uri="{BB962C8B-B14F-4D97-AF65-F5344CB8AC3E}">
        <p14:creationId xmlns:p14="http://schemas.microsoft.com/office/powerpoint/2010/main" val="18275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优化方案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7AC6A-FC14-5144-94F1-AA1EB5E6E6E2}"/>
              </a:ext>
            </a:extLst>
          </p:cNvPr>
          <p:cNvSpPr txBox="1"/>
          <p:nvPr/>
        </p:nvSpPr>
        <p:spPr>
          <a:xfrm>
            <a:off x="877328" y="821702"/>
            <a:ext cx="77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mmap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读入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多线程解析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浮点数解析）</a:t>
            </a:r>
            <a:endParaRPr kumimoji="1"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C22E1F-A0AA-E546-A5DB-5B4B1DF6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8" y="1478548"/>
            <a:ext cx="9703653" cy="2586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5479B3-03A8-BA40-8075-386070DC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44" y="4026144"/>
            <a:ext cx="8013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优化方案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7AC6A-FC14-5144-94F1-AA1EB5E6E6E2}"/>
              </a:ext>
            </a:extLst>
          </p:cNvPr>
          <p:cNvSpPr txBox="1"/>
          <p:nvPr/>
        </p:nvSpPr>
        <p:spPr>
          <a:xfrm>
            <a:off x="877328" y="821702"/>
            <a:ext cx="77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循环优化（无关变量并行计算）</a:t>
            </a:r>
            <a:endParaRPr kumimoji="1"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6C31AD-93D4-3248-BC9E-077F0185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04" y="1297045"/>
            <a:ext cx="8538177" cy="47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0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优化方案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7AC6A-FC14-5144-94F1-AA1EB5E6E6E2}"/>
              </a:ext>
            </a:extLst>
          </p:cNvPr>
          <p:cNvSpPr txBox="1"/>
          <p:nvPr/>
        </p:nvSpPr>
        <p:spPr>
          <a:xfrm>
            <a:off x="877328" y="821702"/>
            <a:ext cx="77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减少中间变量存储</a:t>
            </a:r>
            <a:endParaRPr kumimoji="1"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BB8EFC-1B71-8849-B9B6-57023A71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1370561"/>
            <a:ext cx="7183395" cy="49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优化方案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7AC6A-FC14-5144-94F1-AA1EB5E6E6E2}"/>
              </a:ext>
            </a:extLst>
          </p:cNvPr>
          <p:cNvSpPr txBox="1"/>
          <p:nvPr/>
        </p:nvSpPr>
        <p:spPr>
          <a:xfrm>
            <a:off x="877328" y="821702"/>
            <a:ext cx="77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延迟局部变量定义</a:t>
            </a:r>
            <a:endParaRPr kumimoji="1"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767A3-63F3-E844-9C1A-7D76BBCE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66" y="1478548"/>
            <a:ext cx="7131904" cy="39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625422" y="44367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优化方案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7AC6A-FC14-5144-94F1-AA1EB5E6E6E2}"/>
              </a:ext>
            </a:extLst>
          </p:cNvPr>
          <p:cNvSpPr txBox="1"/>
          <p:nvPr/>
        </p:nvSpPr>
        <p:spPr>
          <a:xfrm>
            <a:off x="763935" y="601016"/>
            <a:ext cx="77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同一行访问数据，避免频繁切换行</a:t>
            </a:r>
            <a:endParaRPr kumimoji="1"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3C09D5-9298-CF47-BC60-2299EF81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28" y="1018314"/>
            <a:ext cx="7036328" cy="57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7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4F5555-C11F-3A4E-B5CD-826BCF5EDC04}"/>
              </a:ext>
            </a:extLst>
          </p:cNvPr>
          <p:cNvSpPr txBox="1"/>
          <p:nvPr/>
        </p:nvSpPr>
        <p:spPr>
          <a:xfrm>
            <a:off x="1804087" y="1351122"/>
            <a:ext cx="7760043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迎难而上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踏出第一步</a:t>
            </a:r>
            <a:endParaRPr kumimoji="1"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新鲜感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热情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平常心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坚持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成功</a:t>
            </a:r>
            <a:endParaRPr kumimoji="1"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志同道合的队友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成功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多刷论坛多水群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突破瓶颈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030C40-5D84-4745-BF8D-8220F6DA371D}"/>
              </a:ext>
            </a:extLst>
          </p:cNvPr>
          <p:cNvSpPr txBox="1"/>
          <p:nvPr/>
        </p:nvSpPr>
        <p:spPr>
          <a:xfrm>
            <a:off x="3472248" y="321276"/>
            <a:ext cx="375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比赛的一点建议</a:t>
            </a:r>
            <a:endParaRPr kumimoji="1" lang="en-US" altLang="zh-CN" sz="28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4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06D27B-1F2B-C149-A2AF-D3FB99B8FB0A}"/>
              </a:ext>
            </a:extLst>
          </p:cNvPr>
          <p:cNvSpPr txBox="1"/>
          <p:nvPr/>
        </p:nvSpPr>
        <p:spPr>
          <a:xfrm>
            <a:off x="3247615" y="1522603"/>
            <a:ext cx="7356143" cy="245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快速入门</a:t>
            </a:r>
            <a:endParaRPr kumimoji="1" lang="en-US" altLang="zh-CN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上分技巧</a:t>
            </a:r>
            <a:endParaRPr kumimoji="1" lang="en-US" altLang="zh-CN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优化方案</a:t>
            </a:r>
            <a:endParaRPr kumimoji="1" lang="en-US" altLang="zh-CN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20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快速入门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7A09C5-E9A0-3D48-96F9-DE2D9B29117E}"/>
              </a:ext>
            </a:extLst>
          </p:cNvPr>
          <p:cNvSpPr txBox="1"/>
          <p:nvPr/>
        </p:nvSpPr>
        <p:spPr>
          <a:xfrm>
            <a:off x="1148686" y="660441"/>
            <a:ext cx="959210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一、赛题分析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基于风险评估的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二分类模型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无特征属性，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数据已经经过处理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(0.011, 0.411, …, 0.216)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预测标签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(0, 1)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数据规模大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DCAED6-24AE-6C4D-8D04-294732C4237B}"/>
              </a:ext>
            </a:extLst>
          </p:cNvPr>
          <p:cNvSpPr txBox="1"/>
          <p:nvPr/>
        </p:nvSpPr>
        <p:spPr>
          <a:xfrm>
            <a:off x="1148686" y="3702166"/>
            <a:ext cx="9239534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二、数据规模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线下：训练集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(8000, 1000), 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测试集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(2000, 1000)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线上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倍）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：训练集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(80000, 1000), 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测试集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(20000, 1000)</a:t>
            </a: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0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快速入门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718BBA-D9CB-D44A-90BC-B9FCC2BFD424}"/>
              </a:ext>
            </a:extLst>
          </p:cNvPr>
          <p:cNvSpPr txBox="1"/>
          <p:nvPr/>
        </p:nvSpPr>
        <p:spPr>
          <a:xfrm>
            <a:off x="1061113" y="778223"/>
            <a:ext cx="1039732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三、评分标准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准确率在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[70%,80%)</a:t>
            </a: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之间，其中最终执行时间为实际时间乘以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200%</a:t>
            </a:r>
            <a:endParaRPr lang="zh-CN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准确率在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[80%,90%)</a:t>
            </a: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之间，其中最终执行时间为实际时间乘以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150%</a:t>
            </a:r>
            <a:endParaRPr lang="zh-CN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准确率在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[90%,95%)</a:t>
            </a: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之间，其中最终执行时间为实际时间乘以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120%</a:t>
            </a:r>
            <a:endParaRPr lang="zh-CN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准确率在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&gt;=95%</a:t>
            </a:r>
            <a:r>
              <a:rPr lang="zh-CN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，其中最终执行时间为实际时间乘以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100%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（程序运行时间短者胜出）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960C83-37DA-5C4A-B44F-E8DE69C69C30}"/>
              </a:ext>
            </a:extLst>
          </p:cNvPr>
          <p:cNvSpPr txBox="1"/>
          <p:nvPr/>
        </p:nvSpPr>
        <p:spPr>
          <a:xfrm>
            <a:off x="2071047" y="4622415"/>
            <a:ext cx="8377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准确率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，运行时间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-&gt; 2 * 1.5 = 3s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准确率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，运行时间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1.2s  -&gt; 1.2 * 2 = 2.4s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胜出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Trick: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牺牲精度，换取时间</a:t>
            </a:r>
          </a:p>
        </p:txBody>
      </p:sp>
    </p:spTree>
    <p:extLst>
      <p:ext uri="{BB962C8B-B14F-4D97-AF65-F5344CB8AC3E}">
        <p14:creationId xmlns:p14="http://schemas.microsoft.com/office/powerpoint/2010/main" val="22029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赛题痛点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8F640C-DC84-4746-BEA7-890104777046}"/>
              </a:ext>
            </a:extLst>
          </p:cNvPr>
          <p:cNvSpPr txBox="1"/>
          <p:nvPr/>
        </p:nvSpPr>
        <p:spPr>
          <a:xfrm>
            <a:off x="1011194" y="821702"/>
            <a:ext cx="9477633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加载数据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(80%)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TrainData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(80000, 1000) : 300mb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TestData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(20000, 1000)   : 75mb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数据计算量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(20%)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浮点数运算，矩阵运算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1B78C4-0CAB-4C47-BE1C-A0260ABBD31B}"/>
              </a:ext>
            </a:extLst>
          </p:cNvPr>
          <p:cNvSpPr txBox="1"/>
          <p:nvPr/>
        </p:nvSpPr>
        <p:spPr>
          <a:xfrm>
            <a:off x="829900" y="3643187"/>
            <a:ext cx="8118389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Trick: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不加载所有训练集，仅用部分数据进行训练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subTrainData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(5000, 1000): 18mb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加载数据效率提升：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94%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ADC5A5-0622-4140-8693-5455F5874F80}"/>
              </a:ext>
            </a:extLst>
          </p:cNvPr>
          <p:cNvSpPr txBox="1"/>
          <p:nvPr/>
        </p:nvSpPr>
        <p:spPr>
          <a:xfrm>
            <a:off x="7488194" y="3643187"/>
            <a:ext cx="404066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Trick: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用整数运算代替浮点运算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并行进行矩阵运算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运算效率提升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10%+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7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模型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372E4-93FC-4944-8E5C-70D7B7CC9995}"/>
              </a:ext>
            </a:extLst>
          </p:cNvPr>
          <p:cNvSpPr txBox="1"/>
          <p:nvPr/>
        </p:nvSpPr>
        <p:spPr>
          <a:xfrm>
            <a:off x="1354539" y="955990"/>
            <a:ext cx="790937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逻辑回归（快，精准度高）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贝叶斯 （更快，精准度一般高）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胡搞 （很快，精准度一般）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1507CF-C333-7B4B-9C36-AB4E2BCE9547}"/>
              </a:ext>
            </a:extLst>
          </p:cNvPr>
          <p:cNvSpPr txBox="1"/>
          <p:nvPr/>
        </p:nvSpPr>
        <p:spPr>
          <a:xfrm>
            <a:off x="1816443" y="3608173"/>
            <a:ext cx="698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模型不重要，优化内存加载数据是大头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(80%)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0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解题方案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372E4-93FC-4944-8E5C-70D7B7CC9995}"/>
              </a:ext>
            </a:extLst>
          </p:cNvPr>
          <p:cNvSpPr txBox="1"/>
          <p:nvPr/>
        </p:nvSpPr>
        <p:spPr>
          <a:xfrm>
            <a:off x="1098706" y="634713"/>
            <a:ext cx="790937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一、逻辑回归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4E13AC-DB84-CD4E-B212-1CDAFD33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71" y="1291559"/>
            <a:ext cx="9220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8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解题方案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372E4-93FC-4944-8E5C-70D7B7CC9995}"/>
              </a:ext>
            </a:extLst>
          </p:cNvPr>
          <p:cNvSpPr txBox="1"/>
          <p:nvPr/>
        </p:nvSpPr>
        <p:spPr>
          <a:xfrm>
            <a:off x="1135776" y="821702"/>
            <a:ext cx="790937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二、贝叶斯分类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（多线程，精度低）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FCB8B-D778-AD48-BDD5-80160FA9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82" y="1744362"/>
            <a:ext cx="9436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9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F9688-B4AA-4A4A-A588-50571A8A26C5}"/>
              </a:ext>
            </a:extLst>
          </p:cNvPr>
          <p:cNvSpPr txBox="1"/>
          <p:nvPr/>
        </p:nvSpPr>
        <p:spPr>
          <a:xfrm>
            <a:off x="4581098" y="164856"/>
            <a:ext cx="16786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解题方案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372E4-93FC-4944-8E5C-70D7B7CC9995}"/>
              </a:ext>
            </a:extLst>
          </p:cNvPr>
          <p:cNvSpPr txBox="1"/>
          <p:nvPr/>
        </p:nvSpPr>
        <p:spPr>
          <a:xfrm>
            <a:off x="1135776" y="821702"/>
            <a:ext cx="790937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三、乱搞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（效率高）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3BD962-C25D-C74F-A646-041F5A42E6D2}"/>
              </a:ext>
            </a:extLst>
          </p:cNvPr>
          <p:cNvSpPr txBox="1"/>
          <p:nvPr/>
        </p:nvSpPr>
        <p:spPr>
          <a:xfrm>
            <a:off x="1258329" y="1478548"/>
            <a:ext cx="9477633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训练：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Vec0: 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标签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0 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特征均值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(1,1000)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: (mean0_1, mean0_2, …, mean0_1000)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Vec1: 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标签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特征均值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(1,1000)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: (mean1_1, mean1_2, …, mean1_1000)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预测：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dis0 = distance(data, Vec0)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dis1 = distance(data, Vec1)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label = (dis0 &lt; dis1 ? 0 : 1)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2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545</Words>
  <Application>Microsoft Macintosh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97</cp:revision>
  <dcterms:created xsi:type="dcterms:W3CDTF">2020-03-27T04:43:12Z</dcterms:created>
  <dcterms:modified xsi:type="dcterms:W3CDTF">2020-03-28T05:52:32Z</dcterms:modified>
</cp:coreProperties>
</file>