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5.png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345440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u="sng"/>
              <a:t>问题反馈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问题</a:t>
            </a:r>
            <a:r>
              <a:rPr lang="en-US" altLang="zh-CN"/>
              <a:t>1</a:t>
            </a:r>
            <a:endParaRPr lang="zh-CN" altLang="en-US"/>
          </a:p>
          <a:p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* manager list 可以嵌套么？list of dicts?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</a:t>
            </a:r>
            <a:r>
              <a:rPr lang="en-US" altLang="zh-CN"/>
              <a:t>manager list </a:t>
            </a:r>
            <a:r>
              <a:rPr lang="zh-CN" altLang="en-US"/>
              <a:t>可以嵌套，比如</a:t>
            </a:r>
            <a:r>
              <a:rPr lang="en-US" altLang="zh-CN"/>
              <a:t>manager.list([],[])</a:t>
            </a:r>
            <a:r>
              <a:rPr lang="zh-CN" altLang="en-US"/>
              <a:t>但是我们是作为全局变量使用的，所以里面的</a:t>
            </a:r>
            <a:r>
              <a:rPr lang="en-US" altLang="zh-CN"/>
              <a:t>[]</a:t>
            </a:r>
            <a:r>
              <a:rPr lang="zh-CN" altLang="en-US"/>
              <a:t>不是共享的，所以如果嵌套的需要作为贡献，就需要定义为</a:t>
            </a:r>
            <a:r>
              <a:rPr lang="en-US" altLang="zh-CN"/>
              <a:t>manager.list(manager.list, manager.list),</a:t>
            </a:r>
            <a:r>
              <a:rPr lang="zh-CN" altLang="en-US"/>
              <a:t>但如果所有</a:t>
            </a:r>
            <a:r>
              <a:rPr lang="en-US" altLang="zh-CN"/>
              <a:t>agent</a:t>
            </a:r>
            <a:r>
              <a:rPr lang="zh-CN" altLang="en-US"/>
              <a:t>都一起改这个共享内存，由于嵌套的比较深，所以非常慢，我最开始实现的就是这一种，直接通过共享内存嵌套来实现全局变量功能，会存在由于锁机制的存在，使得排队写入速度非常慢，并且短时间会引起内存极具增大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* queque 的定义方式必须按照你昨天展示的，queues[(ag_1, ag_2)]去定义？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：不一定，这个是为了书写方便，可以完全每个</a:t>
            </a:r>
            <a:r>
              <a:rPr lang="en-US" altLang="zh-CN"/>
              <a:t>worker</a:t>
            </a:r>
            <a:r>
              <a:rPr lang="zh-CN" altLang="en-US"/>
              <a:t>都自已定义自己的，不需要全局维护，这需要发给和你关联的那个。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* manager list 和 queue在算法程序里使用有什么区别？背后原理是否一样？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：这里首先提一下多进程之间通信常用的机制，共享内存</a:t>
            </a:r>
            <a:r>
              <a:rPr lang="en-US" altLang="zh-CN"/>
              <a:t>Arrary</a:t>
            </a:r>
            <a:r>
              <a:rPr lang="zh-CN" altLang="en-US"/>
              <a:t>这种，这能共享一个数，</a:t>
            </a:r>
            <a:r>
              <a:rPr lang="en-US" altLang="zh-CN"/>
              <a:t>manager</a:t>
            </a:r>
            <a:r>
              <a:rPr lang="zh-CN" altLang="en-US"/>
              <a:t>这种定义了</a:t>
            </a:r>
            <a:r>
              <a:rPr lang="en-US" altLang="zh-CN"/>
              <a:t>list</a:t>
            </a:r>
            <a:r>
              <a:rPr lang="zh-CN" altLang="en-US"/>
              <a:t>和</a:t>
            </a:r>
            <a:r>
              <a:rPr lang="en-US" altLang="zh-CN"/>
              <a:t>dict,</a:t>
            </a:r>
            <a:r>
              <a:rPr lang="zh-CN" altLang="en-US"/>
              <a:t>并且里面可以嵌套，可以共享稍微复杂的数据结构。还有就是管道</a:t>
            </a:r>
            <a:r>
              <a:rPr lang="en-US" altLang="zh-CN"/>
              <a:t>pipe</a:t>
            </a:r>
            <a:r>
              <a:rPr lang="zh-CN" altLang="en-US"/>
              <a:t>以及队列</a:t>
            </a:r>
            <a:r>
              <a:rPr lang="en-US" altLang="zh-CN"/>
              <a:t>queue,</a:t>
            </a:r>
            <a:r>
              <a:rPr lang="zh-CN" altLang="en-US"/>
              <a:t>后面这种</a:t>
            </a:r>
            <a:r>
              <a:rPr lang="en-US" altLang="zh-CN"/>
              <a:t>queue</a:t>
            </a:r>
            <a:r>
              <a:rPr lang="zh-CN" altLang="en-US"/>
              <a:t>主要的好处是能够处理大规模数据读写，要不</a:t>
            </a:r>
            <a:r>
              <a:rPr lang="en-US" altLang="zh-CN"/>
              <a:t>pipe</a:t>
            </a:r>
            <a:r>
              <a:rPr lang="zh-CN" altLang="en-US"/>
              <a:t>要好用，因为管道会有一个</a:t>
            </a:r>
            <a:r>
              <a:rPr lang="en-US" altLang="zh-CN"/>
              <a:t>buffer size</a:t>
            </a:r>
            <a:r>
              <a:rPr lang="zh-CN" altLang="en-US"/>
              <a:t>的上限，要比</a:t>
            </a:r>
            <a:r>
              <a:rPr lang="en-US" altLang="zh-CN"/>
              <a:t>queue</a:t>
            </a:r>
            <a:r>
              <a:rPr lang="zh-CN" altLang="en-US"/>
              <a:t>要小。背后的原理我认为都是一样的，都是内存的读写操作，但不一样的地方就是资源的争夺问题上，</a:t>
            </a:r>
            <a:r>
              <a:rPr lang="en-US" altLang="zh-CN"/>
              <a:t>manager list</a:t>
            </a:r>
            <a:r>
              <a:rPr lang="zh-CN" altLang="en-US"/>
              <a:t>这种有专门的锁机制，来决定读写先后顺序，而</a:t>
            </a:r>
            <a:r>
              <a:rPr lang="en-US" altLang="zh-CN"/>
              <a:t>queue</a:t>
            </a:r>
            <a:r>
              <a:rPr lang="zh-CN" altLang="en-US"/>
              <a:t>这种可以减小多个一起写入的资源竞争关系。详细可以参看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https://www.geeksforgeeks.org/python-multiprocessing-queue-vs-multiprocessing-manager-queue/#:~:text=Queue()%20and%20multiprocessing.,a%20time%2C%20while%20manager().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345440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u="sng"/>
              <a:t>问题反馈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问题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可以把consensus换成求最大值，这样收敛值是确定的。异步单向带延迟的consensus好像没那么简单。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：确实这种异步的都是不好确定收敛的，但是对于我们这种取最大的</a:t>
            </a:r>
            <a:r>
              <a:rPr lang="en-US" altLang="zh-CN"/>
              <a:t>consensus</a:t>
            </a:r>
            <a:r>
              <a:rPr lang="zh-CN" altLang="en-US"/>
              <a:t>异步肯定是可以收敛的，具体要看我们收敛的指标是啥。但我在后续实验中还是做了多进程的同步和异步对比，一般来说同步可能要比异步要快，但是可能同步由于锁机制的存在，在小规模上，可能最终性能没有异步难么快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ultiprocess_tongbu"/>
          <p:cNvPicPr>
            <a:picLocks noChangeAspect="1"/>
          </p:cNvPicPr>
          <p:nvPr/>
        </p:nvPicPr>
        <p:blipFill>
          <a:blip r:embed="rId1"/>
          <a:srcRect r="9166"/>
          <a:stretch>
            <a:fillRect/>
          </a:stretch>
        </p:blipFill>
        <p:spPr>
          <a:xfrm>
            <a:off x="8717280" y="3218815"/>
            <a:ext cx="3300730" cy="2725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565" y="318135"/>
            <a:ext cx="4060825" cy="3539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u="sng"/>
              <a:t>问题反馈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问题</a:t>
            </a:r>
            <a:r>
              <a:rPr lang="en-US" altLang="zh-CN"/>
              <a:t>3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endParaRPr lang="zh-CN" altLang="en-US"/>
          </a:p>
          <a:p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 第4页的异步的问题，我建议每个智能体加个不同的延迟。最后和集中式实现方法（for loop单一进程）的对比，应该是在以绝对时间为横轴，画出两种实现方法下每个智能体x值的变化。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：按照您的要求，做了</a:t>
            </a:r>
            <a:r>
              <a:rPr lang="en-US" altLang="zh-CN"/>
              <a:t>20</a:t>
            </a:r>
            <a:r>
              <a:rPr lang="zh-CN" altLang="en-US"/>
              <a:t>个</a:t>
            </a:r>
            <a:r>
              <a:rPr lang="en-US" altLang="zh-CN"/>
              <a:t>agnet</a:t>
            </a:r>
            <a:r>
              <a:rPr lang="zh-CN" altLang="en-US"/>
              <a:t>的</a:t>
            </a:r>
            <a:r>
              <a:rPr lang="en-US" altLang="zh-CN"/>
              <a:t>consensus</a:t>
            </a:r>
            <a:r>
              <a:rPr lang="zh-CN" altLang="en-US"/>
              <a:t>（最大值）的实验，三组实验对比</a:t>
            </a:r>
            <a:r>
              <a:rPr lang="en-US" altLang="zh-CN"/>
              <a:t> </a:t>
            </a:r>
            <a:r>
              <a:rPr lang="zh-CN" altLang="en-US"/>
              <a:t>单进程，多进程同步，多进程异步，每个</a:t>
            </a:r>
            <a:r>
              <a:rPr lang="en-US" altLang="zh-CN"/>
              <a:t>agent</a:t>
            </a:r>
            <a:r>
              <a:rPr lang="zh-CN" altLang="en-US"/>
              <a:t>有一个不同的延时代表内部执行任务时长不一样。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2" name="图片 1" descr="comm_topolog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20" y="34290"/>
            <a:ext cx="2379345" cy="1997710"/>
          </a:xfrm>
          <a:prstGeom prst="rect">
            <a:avLst/>
          </a:prstGeom>
        </p:spPr>
      </p:pic>
      <p:pic>
        <p:nvPicPr>
          <p:cNvPr id="5" name="图片 4" descr="multiprocess_yibu"/>
          <p:cNvPicPr>
            <a:picLocks noChangeAspect="1"/>
          </p:cNvPicPr>
          <p:nvPr/>
        </p:nvPicPr>
        <p:blipFill>
          <a:blip r:embed="rId3"/>
          <a:srcRect r="9147"/>
          <a:stretch>
            <a:fillRect/>
          </a:stretch>
        </p:blipFill>
        <p:spPr>
          <a:xfrm>
            <a:off x="5293360" y="3227705"/>
            <a:ext cx="3221990" cy="2661920"/>
          </a:xfrm>
          <a:prstGeom prst="rect">
            <a:avLst/>
          </a:prstGeom>
        </p:spPr>
      </p:pic>
      <p:pic>
        <p:nvPicPr>
          <p:cNvPr id="3" name="图片 2" descr="single"/>
          <p:cNvPicPr>
            <a:picLocks noChangeAspect="1"/>
          </p:cNvPicPr>
          <p:nvPr/>
        </p:nvPicPr>
        <p:blipFill>
          <a:blip r:embed="rId4"/>
          <a:srcRect r="9295"/>
          <a:stretch>
            <a:fillRect/>
          </a:stretch>
        </p:blipFill>
        <p:spPr>
          <a:xfrm>
            <a:off x="5410200" y="155575"/>
            <a:ext cx="3190875" cy="2639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17290" y="151130"/>
            <a:ext cx="188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网络通信拓扑图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504305" y="277114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单进程</a:t>
            </a:r>
            <a:r>
              <a:rPr lang="en-US" altLang="zh-CN"/>
              <a:t>-</a:t>
            </a:r>
            <a:r>
              <a:rPr lang="zh-CN" altLang="en-US"/>
              <a:t>同步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291580" y="603948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多进程</a:t>
            </a:r>
            <a:r>
              <a:rPr lang="en-US" altLang="zh-CN"/>
              <a:t>-</a:t>
            </a:r>
            <a:r>
              <a:rPr lang="zh-CN" altLang="en-US"/>
              <a:t>异步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953625" y="603948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多进程</a:t>
            </a:r>
            <a:r>
              <a:rPr lang="en-US" altLang="zh-CN"/>
              <a:t>-</a:t>
            </a:r>
            <a:r>
              <a:rPr lang="zh-CN" altLang="en-US"/>
              <a:t>同步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1710" y="151130"/>
            <a:ext cx="3590290" cy="256286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9704705" y="271970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单进程</a:t>
            </a:r>
            <a:r>
              <a:rPr lang="en-US" altLang="zh-CN"/>
              <a:t>-</a:t>
            </a:r>
            <a:r>
              <a:rPr lang="zh-CN" altLang="en-US"/>
              <a:t>异步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010" y="12065"/>
            <a:ext cx="11193780" cy="88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u="sng"/>
              <a:t>问题反馈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问题</a:t>
            </a:r>
            <a:r>
              <a:rPr lang="en-US" altLang="zh-CN"/>
              <a:t>3</a:t>
            </a:r>
            <a:endParaRPr lang="zh-CN" altLang="en-US"/>
          </a:p>
          <a:p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 第4页的异步的问题，我建议每个智能体加个不同的延迟。最后和集中式实现方法（for loop单一进程）的对比，应该是在以绝对时间为横轴，画出两种实现方法下每个智能体x值的变化。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回答</a:t>
            </a:r>
            <a:r>
              <a:rPr lang="zh-CN" altLang="en-US"/>
              <a:t>：多进程的实现可以参考我的</a:t>
            </a:r>
            <a:r>
              <a:rPr lang="en-US" altLang="zh-CN"/>
              <a:t>python</a:t>
            </a:r>
            <a:r>
              <a:rPr lang="zh-CN" altLang="en-US"/>
              <a:t>代码。但是我在实现集中式方法（也就是</a:t>
            </a:r>
            <a:r>
              <a:rPr lang="en-US" altLang="zh-CN"/>
              <a:t>for loop</a:t>
            </a:r>
            <a:r>
              <a:rPr lang="zh-CN" altLang="en-US"/>
              <a:t>）的时候，有以下疑问，并且实现完和清元讨论了一下，都有相似的疑问：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如果只是按照我们以前的模式也就是</a:t>
            </a:r>
            <a:r>
              <a:rPr lang="en-US" altLang="zh-CN"/>
              <a:t>for loops</a:t>
            </a:r>
            <a:r>
              <a:rPr lang="zh-CN" altLang="en-US"/>
              <a:t>所有发送，然后再</a:t>
            </a:r>
            <a:r>
              <a:rPr lang="en-US" altLang="zh-CN"/>
              <a:t>for loop</a:t>
            </a:r>
            <a:r>
              <a:rPr lang="zh-CN" altLang="en-US"/>
              <a:t>所有接收，这种很明显在任务的总时间就是所有延时加起来，那肯定很明显要比多进程慢不少，所以压根没有做实验的必要性，正如上面图就可以看出来。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所以我们要着重讨论理解您的上面提的这个问题，如果是只在一个进程中，模拟这种异步的感觉，也就是一个进程里面要实现每个</a:t>
            </a:r>
            <a:r>
              <a:rPr lang="en-US" altLang="zh-CN"/>
              <a:t>agent</a:t>
            </a:r>
            <a:r>
              <a:rPr lang="zh-CN" altLang="en-US"/>
              <a:t>独自发送然后独自接收其他的，一旦接收到其他的，我自己认为是不太可能的，和清元聊完都达成了以下一致观点：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如果使用</a:t>
            </a:r>
            <a:r>
              <a:rPr lang="en-US" altLang="zh-CN"/>
              <a:t>forloop </a:t>
            </a:r>
            <a:r>
              <a:rPr lang="zh-CN" altLang="en-US"/>
              <a:t>接收，</a:t>
            </a:r>
            <a:r>
              <a:rPr lang="en-US" altLang="zh-CN"/>
              <a:t>forloop</a:t>
            </a:r>
            <a:r>
              <a:rPr lang="zh-CN" altLang="en-US"/>
              <a:t>发送这种，一定是个同步的，也就是不管你各自算多久，大家最后都是一起收完再去算，就无法模拟每个</a:t>
            </a:r>
            <a:r>
              <a:rPr lang="en-US" altLang="zh-CN"/>
              <a:t>agent</a:t>
            </a:r>
            <a:r>
              <a:rPr lang="zh-CN" altLang="en-US"/>
              <a:t>都在一个进程中的处理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如果使用</a:t>
            </a:r>
            <a:r>
              <a:rPr lang="en-US" altLang="zh-CN"/>
              <a:t>forloop</a:t>
            </a:r>
            <a:r>
              <a:rPr lang="zh-CN" altLang="en-US"/>
              <a:t>每个</a:t>
            </a:r>
            <a:r>
              <a:rPr lang="en-US" altLang="zh-CN"/>
              <a:t>agent</a:t>
            </a:r>
            <a:r>
              <a:rPr lang="zh-CN" altLang="en-US"/>
              <a:t>发送再接收，那么每个</a:t>
            </a:r>
            <a:r>
              <a:rPr lang="en-US" altLang="zh-CN"/>
              <a:t>agent</a:t>
            </a:r>
            <a:r>
              <a:rPr lang="zh-CN" altLang="en-US"/>
              <a:t>前后放置顺序都会严重影响我拿到的解，但是不管你一个进程中怎么异步，最后每个</a:t>
            </a:r>
            <a:r>
              <a:rPr lang="en-US" altLang="zh-CN"/>
              <a:t>agent</a:t>
            </a:r>
            <a:r>
              <a:rPr lang="zh-CN" altLang="en-US"/>
              <a:t>的延时都会累加到这个单进程中，所以一定时间要大很多。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关于这个，您随时找我聊，不知道是否完全理解您的意思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演示</Application>
  <PresentationFormat>宽屏</PresentationFormat>
  <Paragraphs>57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山海锋</cp:lastModifiedBy>
  <cp:revision>160</cp:revision>
  <dcterms:created xsi:type="dcterms:W3CDTF">2019-06-19T02:08:00Z</dcterms:created>
  <dcterms:modified xsi:type="dcterms:W3CDTF">2024-01-26T23:43:26Z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5B62F9E612DC4F98A5C07017691C80AC_11</vt:lpwstr>
  </property>
</Properties>
</file>