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1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1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6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9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8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43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088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23.xml"/><Relationship Id="rId10" Type="http://schemas.openxmlformats.org/officeDocument/2006/relationships/image" Target="../media/image4.png"/><Relationship Id="rId4" Type="http://schemas.openxmlformats.org/officeDocument/2006/relationships/tags" Target="../tags/tag2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0" y="345440"/>
            <a:ext cx="1119378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u="sng" dirty="0"/>
              <a:t>问题反馈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* manager list 可以嵌套么？list of dicts?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回答</a:t>
            </a:r>
            <a:r>
              <a:rPr lang="zh-CN" altLang="en-US" dirty="0"/>
              <a:t>：</a:t>
            </a:r>
            <a:r>
              <a:rPr lang="en-US" altLang="zh-CN" dirty="0"/>
              <a:t>manager list </a:t>
            </a:r>
            <a:r>
              <a:rPr lang="zh-CN" altLang="en-US" dirty="0"/>
              <a:t>可以嵌套，比如</a:t>
            </a:r>
            <a:r>
              <a:rPr lang="en-US" altLang="zh-CN" dirty="0" err="1"/>
              <a:t>manager.list</a:t>
            </a:r>
            <a:r>
              <a:rPr lang="en-US" altLang="zh-CN" dirty="0"/>
              <a:t>([],[])</a:t>
            </a:r>
            <a:r>
              <a:rPr lang="zh-CN" altLang="en-US" dirty="0"/>
              <a:t>但是我们是作为全局变量使用的，所以里面的</a:t>
            </a:r>
            <a:r>
              <a:rPr lang="en-US" altLang="zh-CN" dirty="0"/>
              <a:t>[]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共享的，所以如果嵌套的需要作为</a:t>
            </a:r>
            <a:r>
              <a:rPr lang="zh-CN" altLang="en-US" b="1" dirty="0">
                <a:solidFill>
                  <a:srgbClr val="FF0000"/>
                </a:solidFill>
              </a:rPr>
              <a:t>共享</a:t>
            </a:r>
            <a:r>
              <a:rPr lang="zh-CN" altLang="en-US" dirty="0"/>
              <a:t>贡献，就需要定义为</a:t>
            </a:r>
            <a:r>
              <a:rPr lang="en-US" altLang="zh-CN" dirty="0" err="1"/>
              <a:t>manager.list</a:t>
            </a:r>
            <a:r>
              <a:rPr lang="en-US" altLang="zh-CN" dirty="0"/>
              <a:t>(</a:t>
            </a:r>
            <a:r>
              <a:rPr lang="en-US" altLang="zh-CN" dirty="0" err="1"/>
              <a:t>manager.list</a:t>
            </a:r>
            <a:r>
              <a:rPr lang="en-US" altLang="zh-CN" dirty="0"/>
              <a:t>, </a:t>
            </a:r>
            <a:r>
              <a:rPr lang="en-US" altLang="zh-CN" dirty="0" err="1"/>
              <a:t>manager.list</a:t>
            </a:r>
            <a:r>
              <a:rPr lang="en-US" altLang="zh-CN" dirty="0"/>
              <a:t>),</a:t>
            </a:r>
            <a:r>
              <a:rPr lang="zh-CN" altLang="en-US" dirty="0"/>
              <a:t>但如果所有</a:t>
            </a:r>
            <a:r>
              <a:rPr lang="en-US" altLang="zh-CN" dirty="0"/>
              <a:t>agent</a:t>
            </a:r>
            <a:r>
              <a:rPr lang="zh-CN" altLang="en-US" dirty="0"/>
              <a:t>都一起改这个共享内存，由于嵌套的比较深，所以非常慢，我最开始实现的就是这一种，直接通过共享内存嵌套来实现全局变量功能，会存在由于锁机制的存在，使得排队写入速度非常慢，并且短时间会引起内存极具增大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* queue</a:t>
            </a:r>
            <a:r>
              <a:rPr lang="en-US" altLang="zh-CN" dirty="0"/>
              <a:t>s</a:t>
            </a:r>
            <a:r>
              <a:rPr lang="zh-CN" altLang="en-US" dirty="0"/>
              <a:t> 的定义方式必须按照你昨天展示的，queues[(ag_1, ag_2)]去定义？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回答</a:t>
            </a:r>
            <a:r>
              <a:rPr lang="zh-CN" altLang="en-US" dirty="0"/>
              <a:t>：不一定，这个是为了书写方便，可以完全每个</a:t>
            </a:r>
            <a:r>
              <a:rPr lang="en-US" altLang="zh-CN" dirty="0"/>
              <a:t>worker</a:t>
            </a:r>
            <a:r>
              <a:rPr lang="zh-CN" altLang="en-US" dirty="0"/>
              <a:t>都自已定义自己的，不需要全局维护，这需要发给和你关联的那个。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* manager list 和 queue在算法程序里使用有什么区别？背后原理是否一样？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回答</a:t>
            </a:r>
            <a:r>
              <a:rPr lang="zh-CN" altLang="en-US" dirty="0"/>
              <a:t>：这里首先提一下多进程之间通信常用的机制，共享内存</a:t>
            </a:r>
            <a:r>
              <a:rPr lang="en-US" altLang="zh-CN" dirty="0" err="1"/>
              <a:t>Arrary</a:t>
            </a:r>
            <a:r>
              <a:rPr lang="zh-CN" altLang="en-US" dirty="0"/>
              <a:t>这种，这能共享一个数，</a:t>
            </a:r>
            <a:r>
              <a:rPr lang="en-US" altLang="zh-CN" dirty="0"/>
              <a:t>manager</a:t>
            </a:r>
            <a:r>
              <a:rPr lang="zh-CN" altLang="en-US" dirty="0"/>
              <a:t>这种定义了</a:t>
            </a:r>
            <a:r>
              <a:rPr lang="en-US" altLang="zh-CN" dirty="0"/>
              <a:t>list</a:t>
            </a:r>
            <a:r>
              <a:rPr lang="zh-CN" altLang="en-US" dirty="0"/>
              <a:t>和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并且里面可以嵌套，可以共享稍微复杂的数据结构。还有就是管道</a:t>
            </a:r>
            <a:r>
              <a:rPr lang="en-US" altLang="zh-CN" dirty="0"/>
              <a:t>pipe</a:t>
            </a:r>
            <a:r>
              <a:rPr lang="zh-CN" altLang="en-US" dirty="0"/>
              <a:t>以及队列</a:t>
            </a:r>
            <a:r>
              <a:rPr lang="en-US" altLang="zh-CN" dirty="0"/>
              <a:t>queue,</a:t>
            </a:r>
            <a:r>
              <a:rPr lang="zh-CN" altLang="en-US" dirty="0"/>
              <a:t>后面这种</a:t>
            </a:r>
            <a:r>
              <a:rPr lang="en-US" altLang="zh-CN" dirty="0"/>
              <a:t>queue</a:t>
            </a:r>
            <a:r>
              <a:rPr lang="zh-CN" altLang="en-US" dirty="0"/>
              <a:t>主要的好处是能够处理大规模数据读写，要不</a:t>
            </a:r>
            <a:r>
              <a:rPr lang="en-US" altLang="zh-CN" dirty="0"/>
              <a:t>pipe</a:t>
            </a:r>
            <a:r>
              <a:rPr lang="zh-CN" altLang="en-US" dirty="0"/>
              <a:t>要好用，因为</a:t>
            </a:r>
            <a:r>
              <a:rPr lang="zh-CN" altLang="en-US" b="1" dirty="0">
                <a:solidFill>
                  <a:srgbClr val="FF0000"/>
                </a:solidFill>
              </a:rPr>
              <a:t>管道</a:t>
            </a:r>
            <a:r>
              <a:rPr lang="zh-CN" altLang="en-US" dirty="0"/>
              <a:t>会有一个</a:t>
            </a:r>
            <a:r>
              <a:rPr lang="en-US" altLang="zh-CN" b="1" dirty="0">
                <a:solidFill>
                  <a:srgbClr val="FF0000"/>
                </a:solidFill>
              </a:rPr>
              <a:t>buffer size</a:t>
            </a:r>
            <a:r>
              <a:rPr lang="zh-CN" altLang="en-US" dirty="0"/>
              <a:t>的上限，要比</a:t>
            </a:r>
            <a:r>
              <a:rPr lang="en-US" altLang="zh-CN" b="1" dirty="0">
                <a:solidFill>
                  <a:srgbClr val="FF0000"/>
                </a:solidFill>
              </a:rPr>
              <a:t>queue</a:t>
            </a:r>
            <a:r>
              <a:rPr lang="zh-CN" altLang="en-US" dirty="0"/>
              <a:t>要</a:t>
            </a:r>
            <a:r>
              <a:rPr lang="zh-CN" altLang="en-US" b="1" dirty="0">
                <a:solidFill>
                  <a:srgbClr val="FF0000"/>
                </a:solidFill>
              </a:rPr>
              <a:t>小</a:t>
            </a:r>
            <a:r>
              <a:rPr lang="zh-CN" altLang="en-US" dirty="0"/>
              <a:t>。背后的原理我认为都是一样的，都是内存的读写操作，但不一样的地方就是资源的争夺问题上，</a:t>
            </a:r>
            <a:r>
              <a:rPr lang="en-US" altLang="zh-CN" b="1" dirty="0">
                <a:solidFill>
                  <a:srgbClr val="FF0000"/>
                </a:solidFill>
              </a:rPr>
              <a:t>manager list</a:t>
            </a:r>
            <a:r>
              <a:rPr lang="zh-CN" altLang="en-US" dirty="0"/>
              <a:t>这种有</a:t>
            </a:r>
            <a:r>
              <a:rPr lang="zh-CN" altLang="en-US" b="1" dirty="0">
                <a:solidFill>
                  <a:srgbClr val="FF0000"/>
                </a:solidFill>
              </a:rPr>
              <a:t>专门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锁</a:t>
            </a:r>
            <a:r>
              <a:rPr lang="zh-CN" altLang="en-US" dirty="0"/>
              <a:t>机制，来决定读写先后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，而</a:t>
            </a:r>
            <a:r>
              <a:rPr lang="en-US" altLang="zh-CN" b="1" dirty="0">
                <a:solidFill>
                  <a:srgbClr val="FF0000"/>
                </a:solidFill>
              </a:rPr>
              <a:t>queue</a:t>
            </a:r>
            <a:r>
              <a:rPr lang="zh-CN" altLang="en-US" dirty="0"/>
              <a:t>这种可以</a:t>
            </a:r>
            <a:r>
              <a:rPr lang="zh-CN" altLang="en-US" b="1" dirty="0">
                <a:solidFill>
                  <a:srgbClr val="FF0000"/>
                </a:solidFill>
              </a:rPr>
              <a:t>减小</a:t>
            </a:r>
            <a:r>
              <a:rPr lang="zh-CN" altLang="en-US" dirty="0"/>
              <a:t>多个一起写入的资源</a:t>
            </a:r>
            <a:r>
              <a:rPr lang="zh-CN" altLang="en-US" b="1" dirty="0">
                <a:solidFill>
                  <a:srgbClr val="FF0000"/>
                </a:solidFill>
              </a:rPr>
              <a:t>竞争</a:t>
            </a:r>
            <a:r>
              <a:rPr lang="zh-CN" altLang="en-US" dirty="0"/>
              <a:t>关系。详细可以参看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https://www.geeksforgeeks.org/python-multiprocessing-queue-vs-multiprocessing-manager-queue/#:~:text=Queue()%20and%20multiprocessing.,a%20time%2C%20while%20manager().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0" y="345440"/>
            <a:ext cx="1119378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u="sng" dirty="0"/>
              <a:t>问题反馈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可以把consensus换成求最大值，这样收敛值是确定的。</a:t>
            </a:r>
            <a:r>
              <a:rPr lang="zh-CN" altLang="en-US" b="1" dirty="0">
                <a:solidFill>
                  <a:srgbClr val="FF0000"/>
                </a:solidFill>
              </a:rPr>
              <a:t>异步</a:t>
            </a:r>
            <a:r>
              <a:rPr lang="zh-CN" altLang="en-US" dirty="0"/>
              <a:t>单向带</a:t>
            </a:r>
            <a:r>
              <a:rPr lang="zh-CN" altLang="en-US" b="1" dirty="0">
                <a:solidFill>
                  <a:srgbClr val="FF0000"/>
                </a:solidFill>
              </a:rPr>
              <a:t>延迟</a:t>
            </a:r>
            <a:r>
              <a:rPr lang="zh-CN" altLang="en-US" dirty="0"/>
              <a:t>的consensus好像</a:t>
            </a:r>
            <a:r>
              <a:rPr lang="zh-CN" altLang="en-US" b="1" dirty="0">
                <a:solidFill>
                  <a:srgbClr val="FF0000"/>
                </a:solidFill>
              </a:rPr>
              <a:t>没那么简单</a:t>
            </a:r>
            <a:r>
              <a:rPr lang="zh-CN" altLang="en-US" dirty="0"/>
              <a:t>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回答</a:t>
            </a:r>
            <a:r>
              <a:rPr lang="zh-CN" altLang="en-US" dirty="0"/>
              <a:t>：确实这种</a:t>
            </a:r>
            <a:r>
              <a:rPr lang="zh-CN" altLang="en-US" b="1" dirty="0">
                <a:solidFill>
                  <a:srgbClr val="FF0000"/>
                </a:solidFill>
              </a:rPr>
              <a:t>异步</a:t>
            </a:r>
            <a:r>
              <a:rPr lang="zh-CN" altLang="en-US" dirty="0"/>
              <a:t>的都是</a:t>
            </a:r>
            <a:r>
              <a:rPr lang="zh-CN" altLang="en-US" b="1" dirty="0">
                <a:solidFill>
                  <a:srgbClr val="FF0000"/>
                </a:solidFill>
              </a:rPr>
              <a:t>不好确定收敛</a:t>
            </a:r>
            <a:r>
              <a:rPr lang="zh-CN" altLang="en-US" dirty="0"/>
              <a:t>的，但是对于我们这种取最大的</a:t>
            </a:r>
            <a:r>
              <a:rPr lang="en-US" altLang="zh-CN" dirty="0"/>
              <a:t>consensus</a:t>
            </a:r>
            <a:r>
              <a:rPr lang="zh-CN" altLang="en-US" dirty="0"/>
              <a:t>异步肯定是可以收敛的，具体要看我们收敛的指标是啥。但我在后续实验中还是做了多进程的同步和异步对比，一般来说同步可能要比异步要快，但是可能同步由于锁机制的存在，在小规模上，可能最终性能没有异步难么快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ultiprocess_tongbu"/>
          <p:cNvPicPr>
            <a:picLocks noChangeAspect="1"/>
          </p:cNvPicPr>
          <p:nvPr/>
        </p:nvPicPr>
        <p:blipFill>
          <a:blip r:embed="rId7"/>
          <a:srcRect r="9166"/>
          <a:stretch>
            <a:fillRect/>
          </a:stretch>
        </p:blipFill>
        <p:spPr>
          <a:xfrm>
            <a:off x="8717280" y="3218815"/>
            <a:ext cx="3300730" cy="2725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565" y="318135"/>
            <a:ext cx="4060825" cy="3539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u="sng"/>
              <a:t>问题反馈</a:t>
            </a:r>
            <a:r>
              <a:rPr lang="zh-CN" altLang="en-US"/>
              <a:t>：</a:t>
            </a:r>
          </a:p>
          <a:p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问题</a:t>
            </a:r>
            <a:r>
              <a:rPr lang="en-US" altLang="zh-CN"/>
              <a:t>3</a:t>
            </a:r>
          </a:p>
          <a:p>
            <a:pPr marL="742950" lvl="1" indent="-285750">
              <a:buFont typeface="Wingdings" panose="05000000000000000000" charset="0"/>
              <a:buChar char="n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endParaRPr lang="zh-CN" altLang="en-US"/>
          </a:p>
          <a:p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 第4页的异步的问题，我建议每个智能体加个不同的延迟。最后和集中式实现方法（for loop单一进程）的对比，应该是在以绝对时间为横轴，画出两种实现方法下每个智能体x值的变化。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：按照您的要求，做了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agnet</a:t>
            </a:r>
            <a:r>
              <a:rPr lang="zh-CN" altLang="en-US"/>
              <a:t>的</a:t>
            </a:r>
            <a:r>
              <a:rPr lang="en-US" altLang="zh-CN"/>
              <a:t>consensus</a:t>
            </a:r>
            <a:r>
              <a:rPr lang="zh-CN" altLang="en-US"/>
              <a:t>（最大值）的实验，三组实验对比</a:t>
            </a:r>
            <a:r>
              <a:rPr lang="en-US" altLang="zh-CN"/>
              <a:t> </a:t>
            </a:r>
            <a:r>
              <a:rPr lang="zh-CN" altLang="en-US"/>
              <a:t>单进程，多进程同步，多进程异步，每个</a:t>
            </a:r>
            <a:r>
              <a:rPr lang="en-US" altLang="zh-CN"/>
              <a:t>agent</a:t>
            </a:r>
            <a:r>
              <a:rPr lang="zh-CN" altLang="en-US"/>
              <a:t>有一个不同的延时代表内部执行任务时长不一样。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2" name="图片 1" descr="comm_topology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020" y="34290"/>
            <a:ext cx="2379345" cy="1997710"/>
          </a:xfrm>
          <a:prstGeom prst="rect">
            <a:avLst/>
          </a:prstGeom>
        </p:spPr>
      </p:pic>
      <p:pic>
        <p:nvPicPr>
          <p:cNvPr id="5" name="图片 4" descr="multiprocess_yibu"/>
          <p:cNvPicPr>
            <a:picLocks noChangeAspect="1"/>
          </p:cNvPicPr>
          <p:nvPr/>
        </p:nvPicPr>
        <p:blipFill>
          <a:blip r:embed="rId9"/>
          <a:srcRect r="9147"/>
          <a:stretch>
            <a:fillRect/>
          </a:stretch>
        </p:blipFill>
        <p:spPr>
          <a:xfrm>
            <a:off x="5293360" y="3227705"/>
            <a:ext cx="3221990" cy="2661920"/>
          </a:xfrm>
          <a:prstGeom prst="rect">
            <a:avLst/>
          </a:prstGeom>
        </p:spPr>
      </p:pic>
      <p:pic>
        <p:nvPicPr>
          <p:cNvPr id="3" name="图片 2" descr="single"/>
          <p:cNvPicPr>
            <a:picLocks noChangeAspect="1"/>
          </p:cNvPicPr>
          <p:nvPr/>
        </p:nvPicPr>
        <p:blipFill>
          <a:blip r:embed="rId10"/>
          <a:srcRect r="9295"/>
          <a:stretch>
            <a:fillRect/>
          </a:stretch>
        </p:blipFill>
        <p:spPr>
          <a:xfrm>
            <a:off x="5410200" y="155575"/>
            <a:ext cx="3190875" cy="2639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17290" y="15113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网络通信拓扑图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504305" y="277114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单进程</a:t>
            </a:r>
            <a:r>
              <a:rPr lang="en-US" altLang="zh-CN"/>
              <a:t>-</a:t>
            </a:r>
            <a:r>
              <a:rPr lang="zh-CN" altLang="en-US"/>
              <a:t>同步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291580" y="603948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多进程</a:t>
            </a:r>
            <a:r>
              <a:rPr lang="en-US" altLang="zh-CN"/>
              <a:t>-</a:t>
            </a:r>
            <a:r>
              <a:rPr lang="zh-CN" altLang="en-US"/>
              <a:t>异步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953625" y="603948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多进程</a:t>
            </a:r>
            <a:r>
              <a:rPr lang="en-US" altLang="zh-CN"/>
              <a:t>-</a:t>
            </a:r>
            <a:r>
              <a:rPr lang="zh-CN" altLang="en-US"/>
              <a:t>同步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1710" y="151130"/>
            <a:ext cx="3590290" cy="256286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704705" y="271970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单进程</a:t>
            </a:r>
            <a:r>
              <a:rPr lang="en-US" altLang="zh-CN"/>
              <a:t>-</a:t>
            </a:r>
            <a:r>
              <a:rPr lang="zh-CN" altLang="en-US"/>
              <a:t>异步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0" y="12065"/>
            <a:ext cx="1119378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u="sng" dirty="0"/>
              <a:t>问题反馈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  <a:p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第4页的异步的问题，我建议每个智能体加个不同的延迟。最后和集中式实现方法（for loop单一进程）的对比，应该是在以绝对时间为横轴，画出两种实现方法下每个智能体x值的变化。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回答</a:t>
            </a:r>
            <a:r>
              <a:rPr lang="zh-CN" altLang="en-US" dirty="0"/>
              <a:t>：多进程的实现可以参考我的</a:t>
            </a:r>
            <a:r>
              <a:rPr lang="en-US" altLang="zh-CN" dirty="0"/>
              <a:t>python</a:t>
            </a:r>
            <a:r>
              <a:rPr lang="zh-CN" altLang="en-US" dirty="0"/>
              <a:t>代码。但是我在实现集中式方法（也就是</a:t>
            </a:r>
            <a:r>
              <a:rPr lang="en-US" altLang="zh-CN" dirty="0"/>
              <a:t>for loop</a:t>
            </a:r>
            <a:r>
              <a:rPr lang="zh-CN" altLang="en-US" dirty="0"/>
              <a:t>）的时候，有以下疑问，并且实现完和清元讨论了一下，都有相似的疑问：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如果只是按照我们以前的模式也就是</a:t>
            </a:r>
            <a:r>
              <a:rPr lang="en-US" altLang="zh-CN" dirty="0"/>
              <a:t>for loops</a:t>
            </a:r>
            <a:r>
              <a:rPr lang="zh-CN" altLang="en-US" dirty="0"/>
              <a:t>所有发送，然后再</a:t>
            </a:r>
            <a:r>
              <a:rPr lang="en-US" altLang="zh-CN" dirty="0"/>
              <a:t>for loop</a:t>
            </a:r>
            <a:r>
              <a:rPr lang="zh-CN" altLang="en-US"/>
              <a:t>所有接收，这种很明显在任务的总时间就是所有延时加起来，那肯定很明显要比多进程慢不少，所以压根没有做实验的必要性，正如上面图就可以看出来。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所以我们要着重讨论理解您的上面提的这个问题，如果是只在一个进程中，模拟这种异步的感觉，也就是一个进程里面要实现每个</a:t>
            </a:r>
            <a:r>
              <a:rPr lang="en-US" altLang="zh-CN" dirty="0"/>
              <a:t>agent</a:t>
            </a:r>
            <a:r>
              <a:rPr lang="zh-CN" altLang="en-US" dirty="0"/>
              <a:t>独自发送然后独自接收其他的，一旦接收到其他的，我自己认为是不太可能的，和清元聊完都达成了以下一致观点：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如果使用</a:t>
            </a:r>
            <a:r>
              <a:rPr lang="en-US" altLang="zh-CN" dirty="0" err="1"/>
              <a:t>forloop</a:t>
            </a:r>
            <a:r>
              <a:rPr lang="en-US" altLang="zh-CN" dirty="0"/>
              <a:t> </a:t>
            </a:r>
            <a:r>
              <a:rPr lang="zh-CN" altLang="en-US" dirty="0"/>
              <a:t>接收，</a:t>
            </a:r>
            <a:r>
              <a:rPr lang="en-US" altLang="zh-CN" dirty="0" err="1"/>
              <a:t>forloop</a:t>
            </a:r>
            <a:r>
              <a:rPr lang="zh-CN" altLang="en-US" dirty="0"/>
              <a:t>发送这种，一定是个同步的，也就是不管你各自算多久，大家最后都是一起收完再去算，就无法模拟每个</a:t>
            </a:r>
            <a:r>
              <a:rPr lang="en-US" altLang="zh-CN" dirty="0"/>
              <a:t>agent</a:t>
            </a:r>
            <a:r>
              <a:rPr lang="zh-CN" altLang="en-US" dirty="0"/>
              <a:t>都在一个进程中的处理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如果使用</a:t>
            </a:r>
            <a:r>
              <a:rPr lang="en-US" altLang="zh-CN" dirty="0" err="1"/>
              <a:t>forloop</a:t>
            </a:r>
            <a:r>
              <a:rPr lang="zh-CN" altLang="en-US" dirty="0"/>
              <a:t>每个</a:t>
            </a:r>
            <a:r>
              <a:rPr lang="en-US" altLang="zh-CN" dirty="0"/>
              <a:t>agent</a:t>
            </a:r>
            <a:r>
              <a:rPr lang="zh-CN" altLang="en-US" dirty="0"/>
              <a:t>发送再接收，那么每个</a:t>
            </a:r>
            <a:r>
              <a:rPr lang="en-US" altLang="zh-CN" dirty="0"/>
              <a:t>agent</a:t>
            </a:r>
            <a:r>
              <a:rPr lang="zh-CN" altLang="en-US" dirty="0"/>
              <a:t>前后放置顺序都会严重影响我拿到的解，但是不管你一个进程中怎么异步，最后每个</a:t>
            </a:r>
            <a:r>
              <a:rPr lang="en-US" altLang="zh-CN" dirty="0"/>
              <a:t>agent</a:t>
            </a:r>
            <a:r>
              <a:rPr lang="zh-CN" altLang="en-US" dirty="0"/>
              <a:t>的延时都会累加到这个单进程中，所以一定时间要大很多。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关于这个，您随时找我聊，不知道是否完全理解您的意思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M4MmVkOTA1MjFjYzMwZWNmZGFhODliZDBjZWU4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1011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雨腾 赵</cp:lastModifiedBy>
  <cp:revision>172</cp:revision>
  <dcterms:created xsi:type="dcterms:W3CDTF">2019-06-19T02:08:00Z</dcterms:created>
  <dcterms:modified xsi:type="dcterms:W3CDTF">2024-07-22T02:12:18Z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5B62F9E612DC4F98A5C07017691C80AC_11</vt:lpwstr>
  </property>
</Properties>
</file>