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4"/>
    <p:restoredTop sz="50000"/>
  </p:normalViewPr>
  <p:slideViewPr>
    <p:cSldViewPr snapToGrid="0" snapToObjects="1">
      <p:cViewPr>
        <p:scale>
          <a:sx n="93" d="100"/>
          <a:sy n="9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B6EDC-CCB6-7F46-88B4-682B431983AD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3951E-9A19-154A-A882-329A33B24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41435-D108-4331-886B-E30C29B6264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EA1B-A948-934D-BA06-AB4EECBAFE7A}" type="datetimeFigureOut">
              <a:rPr kumimoji="1" lang="zh-CN" altLang="en-US" smtClean="0"/>
              <a:t>16/10/9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92C7-F828-044F-A418-CC90CBD3E0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356919" y="69976"/>
            <a:ext cx="9144000" cy="571480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黑体" pitchFamily="2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903347" y="716307"/>
            <a:ext cx="10051143" cy="6002344"/>
            <a:chOff x="1148580" y="984577"/>
            <a:chExt cx="9519419" cy="5671275"/>
          </a:xfrm>
        </p:grpSpPr>
        <p:sp>
          <p:nvSpPr>
            <p:cNvPr id="32" name="TextBox 31"/>
            <p:cNvSpPr txBox="1"/>
            <p:nvPr/>
          </p:nvSpPr>
          <p:spPr>
            <a:xfrm>
              <a:off x="5381620" y="628652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酶催化</a:t>
              </a: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1148580" y="984577"/>
              <a:ext cx="9519419" cy="5301943"/>
              <a:chOff x="1524000" y="785795"/>
              <a:chExt cx="8786842" cy="548660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840480" y="376428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524000" y="3000373"/>
                <a:ext cx="1714512" cy="120032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/>
                  <a:t>蛋白质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小分子相互作用</a:t>
                </a:r>
              </a:p>
            </p:txBody>
          </p:sp>
          <p:pic>
            <p:nvPicPr>
              <p:cNvPr id="27" name="图片 26" descr="u=18968161,2240187762&amp;fm=21&amp;gp=0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0050" y="857232"/>
                <a:ext cx="2928958" cy="15342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5167306" y="2428868"/>
                <a:ext cx="128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信号传导</a:t>
                </a:r>
              </a:p>
            </p:txBody>
          </p:sp>
          <p:pic>
            <p:nvPicPr>
              <p:cNvPr id="29" name="图片 28" descr="u=771154608,1568210342&amp;fm=21&amp;gp=0.jp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0050" y="2857496"/>
                <a:ext cx="2928958" cy="142876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238744" y="4429132"/>
                <a:ext cx="142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分子转运</a:t>
                </a:r>
              </a:p>
            </p:txBody>
          </p:sp>
          <p:pic>
            <p:nvPicPr>
              <p:cNvPr id="31" name="图片 30" descr="u=1198152550,3518264704&amp;fm=21&amp;gp=0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0050" y="4929198"/>
                <a:ext cx="2928958" cy="131592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cxnSp>
            <p:nvCxnSpPr>
              <p:cNvPr id="34" name="直接箭头连接符 33"/>
              <p:cNvCxnSpPr/>
              <p:nvPr/>
            </p:nvCxnSpPr>
            <p:spPr>
              <a:xfrm rot="5400000" flipH="1" flipV="1">
                <a:off x="3167042" y="2000240"/>
                <a:ext cx="1071570" cy="9286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3238480" y="3571876"/>
                <a:ext cx="10001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rot="16200000" flipH="1">
                <a:off x="3202761" y="4250537"/>
                <a:ext cx="1000132" cy="9286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739074" y="785795"/>
                <a:ext cx="2500330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1. </a:t>
                </a:r>
                <a:r>
                  <a:rPr lang="zh-CN" altLang="en-US" b="1" dirty="0"/>
                  <a:t>蛋白质与小分子如何实现结合，是哪些作用力驱动了蛋白质与小分子的识别和结合？</a:t>
                </a: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rot="5400000">
                <a:off x="8597124" y="2428074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7739074" y="2857496"/>
                <a:ext cx="2500330" cy="1477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2. </a:t>
                </a:r>
                <a:r>
                  <a:rPr lang="zh-CN" altLang="en-US" b="1" dirty="0"/>
                  <a:t>结构上的适配如何实现不同的功能，蛋白质</a:t>
                </a:r>
                <a:r>
                  <a:rPr lang="en-US" altLang="zh-CN" b="1" dirty="0"/>
                  <a:t>-</a:t>
                </a:r>
                <a:r>
                  <a:rPr lang="zh-CN" altLang="en-US" b="1" dirty="0"/>
                  <a:t>小分子结合的强弱是如何决定的（亲和力大小）？</a:t>
                </a: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597124" y="4714090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810512" y="5072075"/>
                <a:ext cx="2500330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3. </a:t>
                </a:r>
                <a:r>
                  <a:rPr lang="zh-CN" altLang="en-US" b="1" dirty="0"/>
                  <a:t>是否存在特定的可复用的结合模块，如果存在，这些模块又如何组合实现完整的功能？</a:t>
                </a: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542002" y="582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背景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2"/>
          <p:cNvGrpSpPr/>
          <p:nvPr/>
        </p:nvGrpSpPr>
        <p:grpSpPr>
          <a:xfrm>
            <a:off x="1582057" y="159657"/>
            <a:ext cx="10101943" cy="6832248"/>
            <a:chOff x="1285852" y="-1"/>
            <a:chExt cx="8858280" cy="6858000"/>
          </a:xfrm>
        </p:grpSpPr>
        <p:pic>
          <p:nvPicPr>
            <p:cNvPr id="2" name="图片 1" descr="Figure1_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-1"/>
              <a:ext cx="6000760" cy="6858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428728" y="714380"/>
              <a:ext cx="2714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Construct a dataset containing proteins binding same ligand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714612" y="1500173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8728" y="1857388"/>
              <a:ext cx="2714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Describe pocket residues  by chemical  nature and locality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714612" y="2571744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5852" y="3071809"/>
              <a:ext cx="292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Define equivalent residues across different pockets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3857628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8728" y="4214817"/>
              <a:ext cx="26432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Calculate S for each pocket residues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714612" y="4929198"/>
              <a:ext cx="71438" cy="2857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5286387"/>
              <a:ext cx="285752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Generate motif consist of conserved  residues and plot the motif by PyMOL</a:t>
              </a:r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7994" y="1938877"/>
            <a:ext cx="615553" cy="28869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2800" dirty="0" err="1" smtClean="0"/>
              <a:t>LibME</a:t>
            </a:r>
            <a:r>
              <a:rPr kumimoji="1" lang="zh-CN" altLang="en-US" sz="2800" dirty="0" smtClean="0"/>
              <a:t> 算法流程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" y="1676400"/>
            <a:ext cx="11014364" cy="38336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8436" y="387928"/>
            <a:ext cx="390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Binding-motif for ATP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MP-GTP_motif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583871" y="83127"/>
            <a:ext cx="7384474" cy="2928049"/>
          </a:xfrm>
          <a:prstGeom prst="rect">
            <a:avLst/>
          </a:prstGeom>
        </p:spPr>
      </p:pic>
      <p:pic>
        <p:nvPicPr>
          <p:cNvPr id="3" name="图片 2" descr="ICT_Motif_0.5_h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9618" y="3519053"/>
            <a:ext cx="3493309" cy="2757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2" t="19298" r="12811" b="30249"/>
          <a:stretch/>
        </p:blipFill>
        <p:spPr>
          <a:xfrm>
            <a:off x="6691745" y="3505199"/>
            <a:ext cx="3754583" cy="27016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60618" y="3011176"/>
            <a:ext cx="543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Binding-motif </a:t>
            </a:r>
            <a:r>
              <a:rPr kumimoji="1" lang="en-US" altLang="zh-CN" smtClean="0"/>
              <a:t>for AMP’s </a:t>
            </a:r>
            <a:r>
              <a:rPr kumimoji="1" lang="en-US" altLang="zh-CN" dirty="0" err="1" smtClean="0"/>
              <a:t>adnine</a:t>
            </a:r>
            <a:r>
              <a:rPr kumimoji="1" lang="en-US" altLang="zh-CN" dirty="0" smtClean="0"/>
              <a:t> and GTP’s phosphate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09618" y="6276109"/>
            <a:ext cx="32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Binding-motif for ICT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30110" y="6206837"/>
            <a:ext cx="32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Binding-motif for LAC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147</Words>
  <Application>Microsoft Macintosh PowerPoint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黑体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何巍</dc:creator>
  <cp:lastModifiedBy>何巍</cp:lastModifiedBy>
  <cp:revision>6</cp:revision>
  <dcterms:created xsi:type="dcterms:W3CDTF">2016-10-09T13:05:27Z</dcterms:created>
  <dcterms:modified xsi:type="dcterms:W3CDTF">2016-10-09T14:11:36Z</dcterms:modified>
</cp:coreProperties>
</file>