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8a3af14b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8a3af14b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8a3af14b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8a3af14b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8a3af14b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8a3af14b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8a3af14b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8a3af14b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8a3af14b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8a3af14b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8a3af14b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8a3af14b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8a3af14b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8a3af14b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Báo cáo môn học máy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Đề tài : Phân loại hoa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5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Giảng viên hướng dẫn: Nguyễn Thị Kim Ngân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Nhóm 16: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Tạ Hữu Hưng 60TH2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Nguyễn Cường Khôi 60TH2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Nguyễn Thành Lợi 60Th2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Mô tả bài toán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400">
                <a:latin typeface="Times New Roman"/>
                <a:ea typeface="Times New Roman"/>
                <a:cs typeface="Times New Roman"/>
                <a:sym typeface="Times New Roman"/>
              </a:rPr>
              <a:t>Tên bài toán : Phân loại hoa iris dựa trên 1 số đặc điểm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00">
                <a:latin typeface="Times New Roman"/>
                <a:ea typeface="Times New Roman"/>
                <a:cs typeface="Times New Roman"/>
                <a:sym typeface="Times New Roman"/>
              </a:rPr>
              <a:t>Đầu vào : Chiều dài đài hoa, chiều rộng đài hoa, chiều dài cánh hoa, chiều rộng cánh hoa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00">
                <a:latin typeface="Times New Roman"/>
                <a:ea typeface="Times New Roman"/>
                <a:cs typeface="Times New Roman"/>
                <a:sym typeface="Times New Roman"/>
              </a:rPr>
              <a:t>Đầu ra : Tên loại hoa iris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Mô tả tập dữ liệu của bài toán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907600"/>
            <a:ext cx="7688700" cy="30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408">
                <a:latin typeface="Times New Roman"/>
                <a:ea typeface="Times New Roman"/>
                <a:cs typeface="Times New Roman"/>
                <a:sym typeface="Times New Roman"/>
              </a:rPr>
              <a:t>Dữ liệu ma trận X có 4 cột</a:t>
            </a:r>
            <a:endParaRPr sz="140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08">
                <a:latin typeface="Times New Roman"/>
                <a:ea typeface="Times New Roman"/>
                <a:cs typeface="Times New Roman"/>
                <a:sym typeface="Times New Roman"/>
              </a:rPr>
              <a:t>sepal length: Chiều dài đài hoa</a:t>
            </a:r>
            <a:endParaRPr sz="140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08">
                <a:latin typeface="Times New Roman"/>
                <a:ea typeface="Times New Roman"/>
                <a:cs typeface="Times New Roman"/>
                <a:sym typeface="Times New Roman"/>
              </a:rPr>
              <a:t>sepal width: Chiều rộng đài hoa </a:t>
            </a:r>
            <a:endParaRPr sz="140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08">
                <a:latin typeface="Times New Roman"/>
                <a:ea typeface="Times New Roman"/>
                <a:cs typeface="Times New Roman"/>
                <a:sym typeface="Times New Roman"/>
              </a:rPr>
              <a:t>petal length: Chiều dài cánh hoa</a:t>
            </a:r>
            <a:endParaRPr sz="140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08">
                <a:latin typeface="Times New Roman"/>
                <a:ea typeface="Times New Roman"/>
                <a:cs typeface="Times New Roman"/>
                <a:sym typeface="Times New Roman"/>
              </a:rPr>
              <a:t>petal width: Chiều rộng cánh hoa</a:t>
            </a:r>
            <a:endParaRPr sz="140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08">
                <a:latin typeface="Times New Roman"/>
                <a:ea typeface="Times New Roman"/>
                <a:cs typeface="Times New Roman"/>
                <a:sym typeface="Times New Roman"/>
              </a:rPr>
              <a:t>Dữ liệu ma trận y có 1 cột</a:t>
            </a:r>
            <a:endParaRPr sz="140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08">
                <a:latin typeface="Times New Roman"/>
                <a:ea typeface="Times New Roman"/>
                <a:cs typeface="Times New Roman"/>
                <a:sym typeface="Times New Roman"/>
              </a:rPr>
              <a:t>species : Tên loài hoa </a:t>
            </a:r>
            <a:endParaRPr sz="140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</a:t>
            </a:r>
            <a:r>
              <a:rPr lang="vi"/>
              <a:t>huật toán Perceptron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latin typeface="Times New Roman"/>
                <a:ea typeface="Times New Roman"/>
                <a:cs typeface="Times New Roman"/>
                <a:sym typeface="Times New Roman"/>
              </a:rPr>
              <a:t>Kết quả dự đoán khi sử dụng thuật toán Perceptron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1500">
                <a:latin typeface="Times New Roman"/>
                <a:ea typeface="Times New Roman"/>
                <a:cs typeface="Times New Roman"/>
                <a:sym typeface="Times New Roman"/>
              </a:rPr>
              <a:t>Dự đoán đúng 80%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</a:t>
            </a:r>
            <a:r>
              <a:rPr lang="vi"/>
              <a:t>huật toán ID3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latin typeface="Times New Roman"/>
                <a:ea typeface="Times New Roman"/>
                <a:cs typeface="Times New Roman"/>
                <a:sym typeface="Times New Roman"/>
              </a:rPr>
              <a:t>Kết quả dự đoán khi sử dụng thuật toán ID3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500">
                <a:latin typeface="Times New Roman"/>
                <a:ea typeface="Times New Roman"/>
                <a:cs typeface="Times New Roman"/>
                <a:sym typeface="Times New Roman"/>
              </a:rPr>
              <a:t>Dự đoán đúng :13%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</a:t>
            </a:r>
            <a:r>
              <a:rPr lang="vi"/>
              <a:t>huật toán Logistic Regression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latin typeface="Times New Roman"/>
                <a:ea typeface="Times New Roman"/>
                <a:cs typeface="Times New Roman"/>
                <a:sym typeface="Times New Roman"/>
              </a:rPr>
              <a:t>Kết quả dự đoán khi sử dụng thuật toán Logistic Regression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1500">
                <a:latin typeface="Times New Roman"/>
                <a:ea typeface="Times New Roman"/>
                <a:cs typeface="Times New Roman"/>
                <a:sym typeface="Times New Roman"/>
              </a:rPr>
              <a:t>Dự đoán đúng :97,78%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K</a:t>
            </a:r>
            <a:r>
              <a:rPr lang="vi"/>
              <a:t>ết luận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 sz="1500">
                <a:latin typeface="Times New Roman"/>
                <a:ea typeface="Times New Roman"/>
                <a:cs typeface="Times New Roman"/>
                <a:sym typeface="Times New Roman"/>
              </a:rPr>
              <a:t>Vậy với bộ dữ liệu chúng em tìm được thì phương pháp Logistic Regression cho kết quả tốt nhất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Cảm ơn cô và các bạn đã lắng nghe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