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7" r:id="rId1"/>
  </p:sldMasterIdLst>
  <p:sldIdLst>
    <p:sldId id="256" r:id="rId2"/>
    <p:sldId id="257" r:id="rId3"/>
    <p:sldId id="258" r:id="rId4"/>
    <p:sldId id="260" r:id="rId5"/>
    <p:sldId id="261" r:id="rId6"/>
    <p:sldId id="265" r:id="rId7"/>
    <p:sldId id="266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4555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7670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4379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1365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0364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1389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6585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3520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9265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3200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3693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8/5/2020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269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0" r:id="rId6"/>
    <p:sldLayoutId id="2147483746" r:id="rId7"/>
    <p:sldLayoutId id="2147483747" r:id="rId8"/>
    <p:sldLayoutId id="2147483748" r:id="rId9"/>
    <p:sldLayoutId id="2147483749" r:id="rId10"/>
    <p:sldLayoutId id="214748375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0">
            <a:extLst>
              <a:ext uri="{FF2B5EF4-FFF2-40B4-BE49-F238E27FC236}">
                <a16:creationId xmlns:a16="http://schemas.microsoft.com/office/drawing/2014/main" id="{E2CFBC99-FB8F-41F7-A81D-A5288D688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9F2F60-C2A6-4B2D-8E9A-2F28E1673B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387" r="-1" b="6594"/>
          <a:stretch/>
        </p:blipFill>
        <p:spPr>
          <a:xfrm>
            <a:off x="3068" y="10"/>
            <a:ext cx="12188932" cy="6857990"/>
          </a:xfrm>
          <a:prstGeom prst="rect">
            <a:avLst/>
          </a:prstGeom>
        </p:spPr>
      </p:pic>
      <p:sp>
        <p:nvSpPr>
          <p:cNvPr id="36" name="Rectangle 32">
            <a:extLst>
              <a:ext uri="{FF2B5EF4-FFF2-40B4-BE49-F238E27FC236}">
                <a16:creationId xmlns:a16="http://schemas.microsoft.com/office/drawing/2014/main" id="{1EF86BFA-9133-4F6B-98BE-1CBB87EB62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07" y="3666683"/>
            <a:ext cx="12188952" cy="3191317"/>
          </a:xfrm>
          <a:prstGeom prst="rect">
            <a:avLst/>
          </a:prstGeom>
          <a:gradFill>
            <a:gsLst>
              <a:gs pos="42000">
                <a:schemeClr val="bg1">
                  <a:alpha val="23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6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B7D41C-789F-4A17-928F-451D4042B3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3578" y="510565"/>
            <a:ext cx="6622187" cy="764459"/>
          </a:xfrm>
        </p:spPr>
        <p:txBody>
          <a:bodyPr anchor="b">
            <a:normAutofit/>
          </a:bodyPr>
          <a:lstStyle/>
          <a:p>
            <a:r>
              <a:rPr lang="en-US" sz="3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 CÁO ĐA PH</a:t>
            </a:r>
            <a:r>
              <a:rPr lang="vi-VN" sz="3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ƠNG TIỆN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FEEF75-B14E-4334-AE77-FF04C5FEA3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60924" y="5175682"/>
            <a:ext cx="3825721" cy="1171748"/>
          </a:xfrm>
        </p:spPr>
        <p:txBody>
          <a:bodyPr>
            <a:no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Nguyễn Lê Hoàng Hùng 18520285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1852028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Nguyễn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Hữu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Hoàng 1852028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DBC275-5033-4035-AFBF-66B71471B266}"/>
              </a:ext>
            </a:extLst>
          </p:cNvPr>
          <p:cNvSpPr txBox="1"/>
          <p:nvPr/>
        </p:nvSpPr>
        <p:spPr>
          <a:xfrm>
            <a:off x="1376039" y="1275029"/>
            <a:ext cx="919726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 TÍCH CẢM XÚC CHO BÌNH LUẬN VỀ SẢN PHẨM ĐIỆN THOẠI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6A33A6-C992-400B-A98B-79702EB6C857}"/>
              </a:ext>
            </a:extLst>
          </p:cNvPr>
          <p:cNvSpPr txBox="1"/>
          <p:nvPr/>
        </p:nvSpPr>
        <p:spPr>
          <a:xfrm>
            <a:off x="71021" y="5797118"/>
            <a:ext cx="31604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GVHD: Mai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Dũng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46827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1F403-097B-4E02-82FF-55BEC92F7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lục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BE9F0D-07F7-4AAD-91A1-4F3E81D89D41}"/>
              </a:ext>
            </a:extLst>
          </p:cNvPr>
          <p:cNvSpPr txBox="1"/>
          <p:nvPr/>
        </p:nvSpPr>
        <p:spPr>
          <a:xfrm>
            <a:off x="390617" y="1615736"/>
            <a:ext cx="11638626" cy="2241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VẤN ĐỀ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KẾ HOẠCH THỰC HIỆN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THUẬT TOÁN ÁP DỤNG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KẾT QUẢ</a:t>
            </a:r>
          </a:p>
        </p:txBody>
      </p:sp>
    </p:spTree>
    <p:extLst>
      <p:ext uri="{BB962C8B-B14F-4D97-AF65-F5344CB8AC3E}">
        <p14:creationId xmlns:p14="http://schemas.microsoft.com/office/powerpoint/2010/main" val="1804559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D9026-34CA-443F-B942-3038DB4D1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ĐẶT VẤN ĐỀ</a:t>
            </a:r>
          </a:p>
        </p:txBody>
      </p:sp>
      <p:pic>
        <p:nvPicPr>
          <p:cNvPr id="1026" name="Picture 2" descr="Diễn đàn Tin học Công nghệ - Vforum.vn">
            <a:extLst>
              <a:ext uri="{FF2B5EF4-FFF2-40B4-BE49-F238E27FC236}">
                <a16:creationId xmlns:a16="http://schemas.microsoft.com/office/drawing/2014/main" id="{BDCEC054-9C24-4E2F-9F99-537CCB5B32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8163" y="1767644"/>
            <a:ext cx="3438524" cy="3438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ập nhật] Danh sách các dòng điện thoại 2016-2017 phổ biến nhất ...">
            <a:extLst>
              <a:ext uri="{FF2B5EF4-FFF2-40B4-BE49-F238E27FC236}">
                <a16:creationId xmlns:a16="http://schemas.microsoft.com/office/drawing/2014/main" id="{AEC22722-6492-419D-8A80-23B37E525D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1386204"/>
            <a:ext cx="4324350" cy="2557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uawei P30 Pro | Giá rẻ, chính hãng, nhiều khuyến mãi">
            <a:extLst>
              <a:ext uri="{FF2B5EF4-FFF2-40B4-BE49-F238E27FC236}">
                <a16:creationId xmlns:a16="http://schemas.microsoft.com/office/drawing/2014/main" id="{809C4F37-B844-4C37-B87F-78CA45B1D9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" y="3943748"/>
            <a:ext cx="2195513" cy="2524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Vsmart Live 4GB/64GB | Giá rẻ, chính hãng, nhiều khuyến mãi">
            <a:extLst>
              <a:ext uri="{FF2B5EF4-FFF2-40B4-BE49-F238E27FC236}">
                <a16:creationId xmlns:a16="http://schemas.microsoft.com/office/drawing/2014/main" id="{D74E3CD3-979A-47AB-8B8F-5D1D22232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999" y="3831235"/>
            <a:ext cx="2914252" cy="2914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7E89391D-5C73-4834-AF0B-CB17D6C4A8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8458" y="1883509"/>
            <a:ext cx="3302761" cy="4407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27180A4-800E-455D-B232-76C591B499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697" y="1353357"/>
            <a:ext cx="8058466" cy="5180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685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1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8F526-F6F7-45ED-A43C-FD49D5309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KẾ HOẠCH THỰC HIỆN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A6856D-9A23-4C3B-8E98-0FEB2C7B7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890712"/>
            <a:ext cx="11639550" cy="3519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10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8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Arc 10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2">
            <a:extLst>
              <a:ext uri="{FF2B5EF4-FFF2-40B4-BE49-F238E27FC236}">
                <a16:creationId xmlns:a16="http://schemas.microsoft.com/office/drawing/2014/main" id="{3F138222-D274-4866-96E7-C3B1D6DA8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Arc 14">
            <a:extLst>
              <a:ext uri="{FF2B5EF4-FFF2-40B4-BE49-F238E27FC236}">
                <a16:creationId xmlns:a16="http://schemas.microsoft.com/office/drawing/2014/main" id="{5888E255-D20B-4F26-B9DA-3DF036797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604789">
            <a:off x="675639" y="775849"/>
            <a:ext cx="2987899" cy="2987899"/>
          </a:xfrm>
          <a:prstGeom prst="arc">
            <a:avLst>
              <a:gd name="adj1" fmla="val 14455503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859ECB-E1F5-4FEE-AE5E-C519186A8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335" y="1064828"/>
            <a:ext cx="4406157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 NHẬP DỮ LIỆU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2AD46D6-02D6-45B3-921C-F4033826E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2790" y="5367348"/>
            <a:ext cx="616353" cy="59963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A391D6-A452-402C-8FBF-BF3FA7B32F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4722" y="54326"/>
            <a:ext cx="7055280" cy="6613173"/>
          </a:xfrm>
          <a:custGeom>
            <a:avLst/>
            <a:gdLst/>
            <a:ahLst/>
            <a:cxnLst/>
            <a:rect l="l" t="t" r="r" b="b"/>
            <a:pathLst>
              <a:path w="5051479" h="5503900">
                <a:moveTo>
                  <a:pt x="151948" y="0"/>
                </a:moveTo>
                <a:lnTo>
                  <a:pt x="4899531" y="0"/>
                </a:lnTo>
                <a:cubicBezTo>
                  <a:pt x="4983450" y="0"/>
                  <a:pt x="5051479" y="68029"/>
                  <a:pt x="5051479" y="151948"/>
                </a:cubicBezTo>
                <a:lnTo>
                  <a:pt x="5051479" y="5351952"/>
                </a:lnTo>
                <a:cubicBezTo>
                  <a:pt x="5051479" y="5435871"/>
                  <a:pt x="4983450" y="5503900"/>
                  <a:pt x="4899531" y="5503900"/>
                </a:cubicBezTo>
                <a:lnTo>
                  <a:pt x="151948" y="5503900"/>
                </a:lnTo>
                <a:cubicBezTo>
                  <a:pt x="68029" y="5503900"/>
                  <a:pt x="0" y="5435871"/>
                  <a:pt x="0" y="5351952"/>
                </a:cubicBezTo>
                <a:lnTo>
                  <a:pt x="0" y="151948"/>
                </a:lnTo>
                <a:cubicBezTo>
                  <a:pt x="0" y="68029"/>
                  <a:pt x="68029" y="0"/>
                  <a:pt x="151948" y="0"/>
                </a:cubicBezTo>
                <a:close/>
              </a:path>
            </a:pathLst>
          </a:cu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078FA4D-16FB-4D46-BFFF-41EC542E1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828" y="3429000"/>
            <a:ext cx="6905739" cy="1108350"/>
          </a:xfrm>
          <a:prstGeom prst="rect">
            <a:avLst/>
          </a:prstGeom>
        </p:spPr>
      </p:pic>
      <p:pic>
        <p:nvPicPr>
          <p:cNvPr id="2052" name="Picture 4" descr="Những câu nói hài hước vui vẻ về cuộc sống">
            <a:extLst>
              <a:ext uri="{FF2B5EF4-FFF2-40B4-BE49-F238E27FC236}">
                <a16:creationId xmlns:a16="http://schemas.microsoft.com/office/drawing/2014/main" id="{DB28D7F9-035B-4716-BFC5-E95463CE6B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7366" y="4857963"/>
            <a:ext cx="1799300" cy="1542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0852603-A4F4-467B-88BF-2698AF8874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499" y="5420681"/>
            <a:ext cx="8001000" cy="979538"/>
          </a:xfrm>
          <a:prstGeom prst="rect">
            <a:avLst/>
          </a:prstGeom>
        </p:spPr>
      </p:pic>
      <p:pic>
        <p:nvPicPr>
          <p:cNvPr id="2056" name="Picture 8" descr="Diễn đàn Tin học Công nghệ - Vforum.vn">
            <a:extLst>
              <a:ext uri="{FF2B5EF4-FFF2-40B4-BE49-F238E27FC236}">
                <a16:creationId xmlns:a16="http://schemas.microsoft.com/office/drawing/2014/main" id="{8FD5D890-8688-4F3B-881F-9AADA26BDF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7039" y="3033102"/>
            <a:ext cx="2336371" cy="1557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5254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500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573BC-10FB-4971-A8EE-EB3632123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BỘ DỮ LIỆU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B3734D-55DC-40E5-B135-DF190365B9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873" y="1471545"/>
            <a:ext cx="9392253" cy="5153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937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2E15A-8201-408D-A035-6ABB06D5E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77925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TIỀN XỬ LÝ</a:t>
            </a:r>
          </a:p>
        </p:txBody>
      </p:sp>
      <p:pic>
        <p:nvPicPr>
          <p:cNvPr id="3" name="Picture 27">
            <a:extLst>
              <a:ext uri="{FF2B5EF4-FFF2-40B4-BE49-F238E27FC236}">
                <a16:creationId xmlns:a16="http://schemas.microsoft.com/office/drawing/2014/main" id="{02912194-3D9C-4E8E-B48B-FB3D8B48BB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81163"/>
            <a:ext cx="10267950" cy="4919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7152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B577FF9-3543-4875-815D-3D87BD8A2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C1CC40-1DFF-4CA3-8F40-DDA86E33F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804" y="223042"/>
            <a:ext cx="5221185" cy="19730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 TOÁN ÁP DỤNG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5569EEC-E12F-4856-B407-02B2813A4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4059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F860788-3A6A-45A3-B3F1-06F159665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67336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Graphic 5" descr="Checkmark">
            <a:extLst>
              <a:ext uri="{FF2B5EF4-FFF2-40B4-BE49-F238E27FC236}">
                <a16:creationId xmlns:a16="http://schemas.microsoft.com/office/drawing/2014/main" id="{049366D9-6E56-47EC-A6FE-2F879AA3B5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93046" y="1209578"/>
            <a:ext cx="4055897" cy="4055897"/>
          </a:xfrm>
          <a:custGeom>
            <a:avLst/>
            <a:gdLst/>
            <a:ahLst/>
            <a:cxnLst/>
            <a:rect l="l" t="t" r="r" b="b"/>
            <a:pathLst>
              <a:path w="4579832" h="5347063">
                <a:moveTo>
                  <a:pt x="106985" y="0"/>
                </a:moveTo>
                <a:lnTo>
                  <a:pt x="4472847" y="0"/>
                </a:lnTo>
                <a:cubicBezTo>
                  <a:pt x="4531933" y="0"/>
                  <a:pt x="4579832" y="47899"/>
                  <a:pt x="4579832" y="106985"/>
                </a:cubicBezTo>
                <a:lnTo>
                  <a:pt x="4579832" y="5240078"/>
                </a:lnTo>
                <a:cubicBezTo>
                  <a:pt x="4579832" y="5299164"/>
                  <a:pt x="4531933" y="5347063"/>
                  <a:pt x="4472847" y="5347063"/>
                </a:cubicBezTo>
                <a:lnTo>
                  <a:pt x="106985" y="5347063"/>
                </a:lnTo>
                <a:cubicBezTo>
                  <a:pt x="47899" y="5347063"/>
                  <a:pt x="0" y="5299164"/>
                  <a:pt x="0" y="5240078"/>
                </a:cubicBezTo>
                <a:lnTo>
                  <a:pt x="0" y="106985"/>
                </a:lnTo>
                <a:cubicBezTo>
                  <a:pt x="0" y="47899"/>
                  <a:pt x="47899" y="0"/>
                  <a:pt x="106985" y="0"/>
                </a:cubicBezTo>
                <a:close/>
              </a:path>
            </a:pathLst>
          </a:custGeom>
        </p:spPr>
      </p:pic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F1E3393-B852-4883-B778-ED3525112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32259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9853D09-4205-4CC7-83EB-288E886AC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8440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0D040B79-3E73-4A31-840D-D6B9C9FDF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7511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56C6AE5-3F8B-42AC-9EA4-1B686A11E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3820" y="5835650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loud 2">
            <a:extLst>
              <a:ext uri="{FF2B5EF4-FFF2-40B4-BE49-F238E27FC236}">
                <a16:creationId xmlns:a16="http://schemas.microsoft.com/office/drawing/2014/main" id="{BC18F7FD-B261-4ECB-BA5F-644EF205067F}"/>
              </a:ext>
            </a:extLst>
          </p:cNvPr>
          <p:cNvSpPr/>
          <p:nvPr/>
        </p:nvSpPr>
        <p:spPr>
          <a:xfrm>
            <a:off x="1057342" y="2380714"/>
            <a:ext cx="5095783" cy="169413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Supervised Learning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50872BBF-BB76-4998-9A45-B1A5DB3FDC0A}"/>
              </a:ext>
            </a:extLst>
          </p:cNvPr>
          <p:cNvSpPr/>
          <p:nvPr/>
        </p:nvSpPr>
        <p:spPr>
          <a:xfrm>
            <a:off x="3037062" y="4119237"/>
            <a:ext cx="1136342" cy="1407111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D54ECF28-1D17-488F-8D30-54190544AA28}"/>
              </a:ext>
            </a:extLst>
          </p:cNvPr>
          <p:cNvSpPr/>
          <p:nvPr/>
        </p:nvSpPr>
        <p:spPr>
          <a:xfrm>
            <a:off x="1540661" y="5442814"/>
            <a:ext cx="4003829" cy="140711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Naive Bayes Classifier</a:t>
            </a:r>
          </a:p>
        </p:txBody>
      </p:sp>
    </p:spTree>
    <p:extLst>
      <p:ext uri="{BB962C8B-B14F-4D97-AF65-F5344CB8AC3E}">
        <p14:creationId xmlns:p14="http://schemas.microsoft.com/office/powerpoint/2010/main" val="3666849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65BEF-17C9-4765-8FF1-2B5D9EA60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KẾT QUẢ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78DF2BE-85EC-4DE3-BBE3-AE46B26C2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125" y="2352675"/>
            <a:ext cx="94488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516365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Office">
      <a:dk1>
        <a:srgbClr val="000000"/>
      </a:dk1>
      <a:lt1>
        <a:srgbClr val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81</Words>
  <Application>Microsoft Office PowerPoint</Application>
  <PresentationFormat>Widescreen</PresentationFormat>
  <Paragraphs>20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Avenir Next LT Pro</vt:lpstr>
      <vt:lpstr>Calibri</vt:lpstr>
      <vt:lpstr>Times New Roman</vt:lpstr>
      <vt:lpstr>Tw Cen MT</vt:lpstr>
      <vt:lpstr>ShapesVTI</vt:lpstr>
      <vt:lpstr>BÁO CÁO ĐA PHƯƠNG TIỆN</vt:lpstr>
      <vt:lpstr>Mục lục</vt:lpstr>
      <vt:lpstr>ĐẶT VẤN ĐỀ</vt:lpstr>
      <vt:lpstr>KẾ HOẠCH THỰC HIỆN</vt:lpstr>
      <vt:lpstr>THU NHẬP DỮ LIỆU</vt:lpstr>
      <vt:lpstr>BỘ DỮ LIỆU</vt:lpstr>
      <vt:lpstr>TIỀN XỬ LÝ</vt:lpstr>
      <vt:lpstr>THUẬT TOÁN ÁP DỤNG</vt:lpstr>
      <vt:lpstr>KẾT QUẢ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ĐA PHƯƠNG TIỆN</dc:title>
  <dc:creator>Nguyễn Lê Hoàng Hùng</dc:creator>
  <cp:lastModifiedBy>Nguyễn Lê Hoàng Hùng</cp:lastModifiedBy>
  <cp:revision>19</cp:revision>
  <dcterms:created xsi:type="dcterms:W3CDTF">2020-07-08T15:38:45Z</dcterms:created>
  <dcterms:modified xsi:type="dcterms:W3CDTF">2020-08-05T12:14:42Z</dcterms:modified>
</cp:coreProperties>
</file>