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  <p:sldMasterId id="2147483949" r:id="rId2"/>
  </p:sldMasterIdLst>
  <p:sldIdLst>
    <p:sldId id="256" r:id="rId3"/>
    <p:sldId id="257" r:id="rId4"/>
    <p:sldId id="258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90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0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5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40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7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72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8B93D5-463B-42DF-A78C-2C91058C60EC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355F47-CFA7-45D7-BCFB-B8D6D018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092" y="1419850"/>
            <a:ext cx="98232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(CS106.K21)</a:t>
            </a:r>
          </a:p>
          <a:p>
            <a:pPr algn="ct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9742" y="4705860"/>
            <a:ext cx="6338595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Offical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Vỹ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Phan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7544" y="195943"/>
            <a:ext cx="880436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TPHCM</a:t>
            </a:r>
          </a:p>
          <a:p>
            <a:pPr algn="ctr"/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366108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565057-8A78-42D1-9E24-62138915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63EE9-EFA9-4CF4-B130-88A6DD5F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7" y="1428195"/>
            <a:ext cx="5332707" cy="5064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DD3D9-ACBF-4334-9B8D-95ACEB2E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469916"/>
            <a:ext cx="5332707" cy="47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A1D-22BB-48CB-B9CB-CAD02278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00FFC-0DD3-4503-BEBC-0F7BD880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4463"/>
            <a:ext cx="5764435" cy="4176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BACA6-9C66-48E5-ABC5-3FF15CCD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4" y="1536699"/>
            <a:ext cx="5033963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3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2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ẳng suy nghĩ sai đi mà sống: Ai rồi cũng mắc phải 3 lỗi tư d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2" y="235130"/>
            <a:ext cx="9993086" cy="634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252650"/>
            <a:ext cx="6676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ty, </a:t>
            </a:r>
            <a:r>
              <a:rPr lang="en-US" dirty="0" err="1"/>
              <a:t>xí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,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</a:p>
          <a:p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họ</a:t>
            </a:r>
            <a:r>
              <a:rPr lang="en-US" dirty="0"/>
              <a:t>..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cmt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long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</a:p>
          <a:p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cmt</a:t>
            </a:r>
            <a:r>
              <a:rPr lang="en-US" dirty="0"/>
              <a:t>,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model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cmt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tích</a:t>
            </a:r>
            <a:r>
              <a:rPr lang="en-US" dirty="0"/>
              <a:t> hay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70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30" y="662776"/>
            <a:ext cx="9138575" cy="5675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9" y="39189"/>
            <a:ext cx="12061114" cy="6753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79" y="3918857"/>
            <a:ext cx="8974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put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tgdd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15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4196"/>
            <a:ext cx="12192000" cy="27728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65269" y="2795451"/>
            <a:ext cx="45720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249194" y="2932611"/>
            <a:ext cx="431074" cy="326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341325" y="3540034"/>
            <a:ext cx="418012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0032274" y="3711615"/>
            <a:ext cx="418012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10783387" y="3964577"/>
            <a:ext cx="43107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6487885" y="4251960"/>
            <a:ext cx="404949" cy="26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921931" y="4396534"/>
            <a:ext cx="483326" cy="313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606732" y="5009608"/>
            <a:ext cx="378823" cy="277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6629" y="5068389"/>
            <a:ext cx="83602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/>
              <a:t>Gán</a:t>
            </a:r>
            <a:r>
              <a:rPr lang="en-US" sz="5000" dirty="0"/>
              <a:t> </a:t>
            </a:r>
            <a:r>
              <a:rPr lang="en-US" sz="5000" dirty="0" err="1"/>
              <a:t>nhãn</a:t>
            </a:r>
            <a:r>
              <a:rPr lang="en-US" sz="5000" dirty="0"/>
              <a:t> </a:t>
            </a:r>
            <a:r>
              <a:rPr lang="en-US" sz="5000" dirty="0" err="1"/>
              <a:t>tay</a:t>
            </a:r>
            <a:endParaRPr lang="en-US" sz="5000" dirty="0"/>
          </a:p>
        </p:txBody>
      </p:sp>
      <p:sp>
        <p:nvSpPr>
          <p:cNvPr id="2" name="TextBox 1"/>
          <p:cNvSpPr txBox="1"/>
          <p:nvPr/>
        </p:nvSpPr>
        <p:spPr>
          <a:xfrm>
            <a:off x="3813925" y="430286"/>
            <a:ext cx="411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B3734D-55DC-40E5-B135-DF190365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73" y="1704840"/>
            <a:ext cx="9392253" cy="51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89D138E-C79D-4AE9-994B-4FCFE97F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1748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7806" y="5159829"/>
            <a:ext cx="76548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Naive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457200"/>
            <a:ext cx="1021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6731" y="2584452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1325" y="2584452"/>
            <a:ext cx="30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2761" y="2632468"/>
            <a:ext cx="888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380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EF4-839A-49E4-B789-20491074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9C6C5-EEFE-40E7-A25B-628BD591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51" y="1460377"/>
            <a:ext cx="8115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8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2582-B0B8-4765-AA8A-B55FD4EA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75" name="Picture 27">
            <a:extLst>
              <a:ext uri="{FF2B5EF4-FFF2-40B4-BE49-F238E27FC236}">
                <a16:creationId xmlns:a16="http://schemas.microsoft.com/office/drawing/2014/main" id="{0123F17C-FD09-4E58-90F5-B7D9201F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514476"/>
            <a:ext cx="10391774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6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124E2D-3C03-43FA-8604-786DF265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7C3B9-3185-402B-AE98-7BF01F67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" y="2238672"/>
            <a:ext cx="12043351" cy="41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5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238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Tw Cen MT</vt:lpstr>
      <vt:lpstr>Office Theme</vt:lpstr>
      <vt:lpstr>Droplet</vt:lpstr>
      <vt:lpstr>PowerPoint Presentation</vt:lpstr>
      <vt:lpstr>PowerPoint Presentation</vt:lpstr>
      <vt:lpstr>PowerPoint Presentation</vt:lpstr>
      <vt:lpstr>PowerPoint Presentation</vt:lpstr>
      <vt:lpstr>So sánh số lượng của hai nhãn trong data</vt:lpstr>
      <vt:lpstr>PowerPoint Presentation</vt:lpstr>
      <vt:lpstr>Quy trình phân lớp</vt:lpstr>
      <vt:lpstr>Tiền xử lý dữ liệu</vt:lpstr>
      <vt:lpstr>Kết quả</vt:lpstr>
      <vt:lpstr>Demo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Lê Hoàng Hùng</cp:lastModifiedBy>
  <cp:revision>20</cp:revision>
  <dcterms:created xsi:type="dcterms:W3CDTF">2020-06-26T13:05:36Z</dcterms:created>
  <dcterms:modified xsi:type="dcterms:W3CDTF">2020-06-27T16:01:07Z</dcterms:modified>
</cp:coreProperties>
</file>