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Arvo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Roboto Condensed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CrvYSi7x2RG286RbMyW7wVJzH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029B6-B39A-4494-B364-85B116F0690F}">
  <a:tblStyle styleId="{EC5029B6-B39A-4494-B364-85B116F069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v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fe04e1886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fe04e188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16c618b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16c618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e04e1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fe04e18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fe04e18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fe04e188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e04e18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fe04e188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e04e18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fe04e1886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fe04e188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0fe04e1886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fe04e188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fe04e1886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fe04e188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fe04e188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149cbbe4e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149cbbe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110eb7f8549_0_279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110eb7f8549_0_279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g110eb7f8549_0_279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g110eb7f8549_0_2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110eb7f8549_0_238"/>
          <p:cNvGrpSpPr/>
          <p:nvPr/>
        </p:nvGrpSpPr>
        <p:grpSpPr>
          <a:xfrm>
            <a:off x="-6" y="55"/>
            <a:ext cx="9429671" cy="1769708"/>
            <a:chOff x="-4" y="41"/>
            <a:chExt cx="7072430" cy="1327314"/>
          </a:xfrm>
        </p:grpSpPr>
        <p:sp>
          <p:nvSpPr>
            <p:cNvPr id="166" name="Google Shape;166;g110eb7f8549_0_23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67" name="Google Shape;167;g110eb7f8549_0_238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68" name="Google Shape;168;g110eb7f8549_0_23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9" name="Google Shape;169;g110eb7f8549_0_23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0" name="Google Shape;170;g110eb7f8549_0_238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71" name="Google Shape;171;g110eb7f8549_0_23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2" name="Google Shape;172;g110eb7f8549_0_23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73" name="Google Shape;173;g110eb7f8549_0_238"/>
          <p:cNvGrpSpPr/>
          <p:nvPr/>
        </p:nvGrpSpPr>
        <p:grpSpPr>
          <a:xfrm>
            <a:off x="9262270" y="5963482"/>
            <a:ext cx="2937033" cy="894371"/>
            <a:chOff x="5575242" y="4472723"/>
            <a:chExt cx="2202830" cy="670795"/>
          </a:xfrm>
        </p:grpSpPr>
        <p:sp>
          <p:nvSpPr>
            <p:cNvPr id="174" name="Google Shape;174;g110eb7f8549_0_23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" name="Google Shape;175;g110eb7f8549_0_23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6" name="Google Shape;176;g110eb7f8549_0_23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110eb7f8549_0_23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g110eb7f8549_0_2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9" name="Google Shape;179;g110eb7f8549_0_23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110eb7f8549_0_2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" name="Google Shape;181;g110eb7f8549_0_238"/>
          <p:cNvSpPr txBox="1"/>
          <p:nvPr>
            <p:ph type="title"/>
          </p:nvPr>
        </p:nvSpPr>
        <p:spPr>
          <a:xfrm>
            <a:off x="1085700" y="523433"/>
            <a:ext cx="7011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82" name="Google Shape;182;g110eb7f8549_0_238"/>
          <p:cNvSpPr txBox="1"/>
          <p:nvPr>
            <p:ph idx="1" type="body"/>
          </p:nvPr>
        </p:nvSpPr>
        <p:spPr>
          <a:xfrm>
            <a:off x="1160600" y="2060101"/>
            <a:ext cx="29973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400"/>
              <a:buChar char="▻"/>
              <a:defRPr sz="2400"/>
            </a:lvl9pPr>
          </a:lstStyle>
          <a:p/>
        </p:txBody>
      </p:sp>
      <p:sp>
        <p:nvSpPr>
          <p:cNvPr id="183" name="Google Shape;183;g110eb7f8549_0_238"/>
          <p:cNvSpPr txBox="1"/>
          <p:nvPr>
            <p:ph idx="2" type="body"/>
          </p:nvPr>
        </p:nvSpPr>
        <p:spPr>
          <a:xfrm>
            <a:off x="4311516" y="2060101"/>
            <a:ext cx="29973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400"/>
              <a:buChar char="▻"/>
              <a:defRPr sz="2400"/>
            </a:lvl9pPr>
          </a:lstStyle>
          <a:p/>
        </p:txBody>
      </p:sp>
      <p:sp>
        <p:nvSpPr>
          <p:cNvPr id="184" name="Google Shape;184;g110eb7f8549_0_238"/>
          <p:cNvSpPr txBox="1"/>
          <p:nvPr>
            <p:ph idx="3" type="body"/>
          </p:nvPr>
        </p:nvSpPr>
        <p:spPr>
          <a:xfrm>
            <a:off x="7387533" y="2060101"/>
            <a:ext cx="29973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400"/>
              <a:buChar char="▻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400"/>
              <a:buChar char="▻"/>
              <a:defRPr sz="2400"/>
            </a:lvl9pPr>
          </a:lstStyle>
          <a:p/>
        </p:txBody>
      </p:sp>
      <p:sp>
        <p:nvSpPr>
          <p:cNvPr id="185" name="Google Shape;185;g110eb7f8549_0_238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g110eb7f8549_0_260"/>
          <p:cNvGrpSpPr/>
          <p:nvPr/>
        </p:nvGrpSpPr>
        <p:grpSpPr>
          <a:xfrm>
            <a:off x="-6" y="55"/>
            <a:ext cx="9429671" cy="1769708"/>
            <a:chOff x="-4" y="41"/>
            <a:chExt cx="7072430" cy="1327314"/>
          </a:xfrm>
        </p:grpSpPr>
        <p:sp>
          <p:nvSpPr>
            <p:cNvPr id="16" name="Google Shape;16;g110eb7f8549_0_26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7" name="Google Shape;17;g110eb7f8549_0_260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8" name="Google Shape;18;g110eb7f8549_0_26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g110eb7f8549_0_26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20" name="Google Shape;20;g110eb7f8549_0_260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21" name="Google Shape;21;g110eb7f8549_0_26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2" name="Google Shape;22;g110eb7f8549_0_26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3" name="Google Shape;23;g110eb7f8549_0_260"/>
          <p:cNvGrpSpPr/>
          <p:nvPr/>
        </p:nvGrpSpPr>
        <p:grpSpPr>
          <a:xfrm>
            <a:off x="9262270" y="5963482"/>
            <a:ext cx="2937033" cy="894371"/>
            <a:chOff x="5575242" y="4472723"/>
            <a:chExt cx="2202830" cy="670795"/>
          </a:xfrm>
        </p:grpSpPr>
        <p:sp>
          <p:nvSpPr>
            <p:cNvPr id="24" name="Google Shape;24;g110eb7f8549_0_26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oogle Shape;25;g110eb7f8549_0_26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6" name="Google Shape;26;g110eb7f8549_0_26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g110eb7f8549_0_26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g110eb7f8549_0_26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9" name="Google Shape;29;g110eb7f8549_0_2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g110eb7f8549_0_26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" name="Google Shape;31;g110eb7f8549_0_260"/>
          <p:cNvSpPr txBox="1"/>
          <p:nvPr>
            <p:ph type="title"/>
          </p:nvPr>
        </p:nvSpPr>
        <p:spPr>
          <a:xfrm>
            <a:off x="1085700" y="523433"/>
            <a:ext cx="7011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2" name="Google Shape;32;g110eb7f8549_0_260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10eb7f8549_0_180"/>
          <p:cNvGrpSpPr/>
          <p:nvPr/>
        </p:nvGrpSpPr>
        <p:grpSpPr>
          <a:xfrm rot="10800000">
            <a:off x="249" y="169"/>
            <a:ext cx="2937033" cy="894371"/>
            <a:chOff x="5575242" y="4472723"/>
            <a:chExt cx="2202830" cy="670795"/>
          </a:xfrm>
        </p:grpSpPr>
        <p:sp>
          <p:nvSpPr>
            <p:cNvPr id="35" name="Google Shape;35;g110eb7f8549_0_18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g110eb7f8549_0_18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7" name="Google Shape;37;g110eb7f8549_0_18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g110eb7f8549_0_18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Google Shape;39;g110eb7f8549_0_18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0" name="Google Shape;40;g110eb7f8549_0_18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g110eb7f8549_0_18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" name="Google Shape;42;g110eb7f8549_0_180"/>
          <p:cNvGrpSpPr/>
          <p:nvPr/>
        </p:nvGrpSpPr>
        <p:grpSpPr>
          <a:xfrm>
            <a:off x="9262270" y="5963482"/>
            <a:ext cx="2937033" cy="894371"/>
            <a:chOff x="5575242" y="4472723"/>
            <a:chExt cx="2202830" cy="670795"/>
          </a:xfrm>
        </p:grpSpPr>
        <p:sp>
          <p:nvSpPr>
            <p:cNvPr id="43" name="Google Shape;43;g110eb7f8549_0_18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g110eb7f8549_0_18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45;g110eb7f8549_0_18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g110eb7f8549_0_18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" name="Google Shape;47;g110eb7f8549_0_18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8" name="Google Shape;48;g110eb7f8549_0_18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g110eb7f8549_0_18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" name="Google Shape;50;g110eb7f8549_0_180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g110eb7f8549_0_160"/>
          <p:cNvGrpSpPr/>
          <p:nvPr/>
        </p:nvGrpSpPr>
        <p:grpSpPr>
          <a:xfrm>
            <a:off x="9262270" y="5963482"/>
            <a:ext cx="2937033" cy="894371"/>
            <a:chOff x="5575242" y="4472723"/>
            <a:chExt cx="2202830" cy="670795"/>
          </a:xfrm>
        </p:grpSpPr>
        <p:sp>
          <p:nvSpPr>
            <p:cNvPr id="53" name="Google Shape;53;g110eb7f8549_0_16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g110eb7f8549_0_16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g110eb7f8549_0_16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g110eb7f8549_0_16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g110eb7f8549_0_16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g110eb7f8549_0_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g110eb7f8549_0_16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" name="Google Shape;60;g110eb7f8549_0_160"/>
          <p:cNvGrpSpPr/>
          <p:nvPr/>
        </p:nvGrpSpPr>
        <p:grpSpPr>
          <a:xfrm>
            <a:off x="-6" y="55"/>
            <a:ext cx="9429671" cy="1769708"/>
            <a:chOff x="-4" y="41"/>
            <a:chExt cx="7072430" cy="1327314"/>
          </a:xfrm>
        </p:grpSpPr>
        <p:sp>
          <p:nvSpPr>
            <p:cNvPr id="61" name="Google Shape;61;g110eb7f8549_0_16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2" name="Google Shape;62;g110eb7f8549_0_160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63" name="Google Shape;63;g110eb7f8549_0_16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4" name="Google Shape;64;g110eb7f8549_0_16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5" name="Google Shape;65;g110eb7f8549_0_160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66" name="Google Shape;66;g110eb7f8549_0_16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7" name="Google Shape;67;g110eb7f8549_0_16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68" name="Google Shape;68;g110eb7f8549_0_160"/>
          <p:cNvSpPr txBox="1"/>
          <p:nvPr>
            <p:ph type="title"/>
          </p:nvPr>
        </p:nvSpPr>
        <p:spPr>
          <a:xfrm>
            <a:off x="1085700" y="523433"/>
            <a:ext cx="7323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69" name="Google Shape;69;g110eb7f8549_0_160"/>
          <p:cNvSpPr txBox="1"/>
          <p:nvPr>
            <p:ph idx="1" type="body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Char char="▰"/>
              <a:defRPr/>
            </a:lvl1pPr>
            <a:lvl2pPr indent="-431800" lvl="1" marL="914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2pPr>
            <a:lvl3pPr indent="-431800" lvl="2" marL="1371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3pPr>
            <a:lvl4pPr indent="-43180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4pPr>
            <a:lvl5pPr indent="-43180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5pPr>
            <a:lvl6pPr indent="-43180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6pPr>
            <a:lvl7pPr indent="-43180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7pPr>
            <a:lvl8pPr indent="-43180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3200"/>
              <a:buChar char="▻"/>
              <a:defRPr/>
            </a:lvl8pPr>
            <a:lvl9pPr indent="-431800" lvl="8" marL="41148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3200"/>
              <a:buChar char="▻"/>
              <a:defRPr/>
            </a:lvl9pPr>
          </a:lstStyle>
          <a:p/>
        </p:txBody>
      </p:sp>
      <p:sp>
        <p:nvSpPr>
          <p:cNvPr id="70" name="Google Shape;70;g110eb7f8549_0_160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0eb7f8549_0_108"/>
          <p:cNvSpPr/>
          <p:nvPr/>
        </p:nvSpPr>
        <p:spPr>
          <a:xfrm>
            <a:off x="10059310" y="877033"/>
            <a:ext cx="1732500" cy="5772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3" name="Google Shape;73;g110eb7f8549_0_108"/>
          <p:cNvGrpSpPr/>
          <p:nvPr/>
        </p:nvGrpSpPr>
        <p:grpSpPr>
          <a:xfrm>
            <a:off x="0" y="-9450"/>
            <a:ext cx="11548242" cy="6867279"/>
            <a:chOff x="0" y="-7088"/>
            <a:chExt cx="8661398" cy="5150588"/>
          </a:xfrm>
        </p:grpSpPr>
        <p:sp>
          <p:nvSpPr>
            <p:cNvPr id="74" name="Google Shape;74;g110eb7f8549_0_108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110eb7f8549_0_108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6" name="Google Shape;76;g110eb7f8549_0_108"/>
          <p:cNvGrpSpPr/>
          <p:nvPr/>
        </p:nvGrpSpPr>
        <p:grpSpPr>
          <a:xfrm flipH="1" rot="10800000">
            <a:off x="-271" y="1454283"/>
            <a:ext cx="11797318" cy="3949517"/>
            <a:chOff x="-8178042" y="-4493254"/>
            <a:chExt cx="19483597" cy="6522736"/>
          </a:xfrm>
        </p:grpSpPr>
        <p:sp>
          <p:nvSpPr>
            <p:cNvPr id="77" name="Google Shape;77;g110eb7f8549_0_10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8" name="Google Shape;78;g110eb7f8549_0_10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9" name="Google Shape;79;g110eb7f8549_0_108"/>
          <p:cNvGrpSpPr/>
          <p:nvPr/>
        </p:nvGrpSpPr>
        <p:grpSpPr>
          <a:xfrm>
            <a:off x="4902795" y="5704311"/>
            <a:ext cx="7307588" cy="577313"/>
            <a:chOff x="5582265" y="4646738"/>
            <a:chExt cx="5480828" cy="432996"/>
          </a:xfrm>
        </p:grpSpPr>
        <p:sp>
          <p:nvSpPr>
            <p:cNvPr id="80" name="Google Shape;80;g110eb7f8549_0_10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" name="Google Shape;81;g110eb7f8549_0_108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82" name="Google Shape;82;g110eb7f8549_0_108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110eb7f8549_0_108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" name="Google Shape;84;g110eb7f8549_0_108"/>
          <p:cNvSpPr txBox="1"/>
          <p:nvPr>
            <p:ph type="ctrTitle"/>
          </p:nvPr>
        </p:nvSpPr>
        <p:spPr>
          <a:xfrm>
            <a:off x="914400" y="1454333"/>
            <a:ext cx="71571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85" name="Google Shape;85;g110eb7f8549_0_10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g110eb7f8549_0_122"/>
          <p:cNvGrpSpPr/>
          <p:nvPr/>
        </p:nvGrpSpPr>
        <p:grpSpPr>
          <a:xfrm>
            <a:off x="3287998" y="5963482"/>
            <a:ext cx="8915545" cy="894371"/>
            <a:chOff x="5589288" y="4472723"/>
            <a:chExt cx="6686826" cy="670795"/>
          </a:xfrm>
        </p:grpSpPr>
        <p:sp>
          <p:nvSpPr>
            <p:cNvPr id="88" name="Google Shape;88;g110eb7f8549_0_122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g110eb7f8549_0_122"/>
            <p:cNvGrpSpPr/>
            <p:nvPr/>
          </p:nvGrpSpPr>
          <p:grpSpPr>
            <a:xfrm flipH="1">
              <a:off x="5748897" y="4472723"/>
              <a:ext cx="6527217" cy="670795"/>
              <a:chOff x="-10101302" y="330075"/>
              <a:chExt cx="16532971" cy="1699506"/>
            </a:xfrm>
          </p:grpSpPr>
          <p:sp>
            <p:nvSpPr>
              <p:cNvPr id="90" name="Google Shape;90;g110eb7f8549_0_122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g110eb7f8549_0_122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g110eb7f8549_0_122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1" cy="1699569"/>
            </a:xfrm>
          </p:grpSpPr>
          <p:sp>
            <p:nvSpPr>
              <p:cNvPr id="93" name="Google Shape;93;g110eb7f8549_0_122"/>
              <p:cNvSpPr/>
              <p:nvPr/>
            </p:nvSpPr>
            <p:spPr>
              <a:xfrm>
                <a:off x="-30922587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110eb7f8549_0_122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" name="Google Shape;95;g110eb7f8549_0_122"/>
          <p:cNvSpPr txBox="1"/>
          <p:nvPr>
            <p:ph idx="1" type="body"/>
          </p:nvPr>
        </p:nvSpPr>
        <p:spPr>
          <a:xfrm>
            <a:off x="3577067" y="6182000"/>
            <a:ext cx="8005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</a:lstStyle>
          <a:p/>
        </p:txBody>
      </p:sp>
      <p:sp>
        <p:nvSpPr>
          <p:cNvPr id="96" name="Google Shape;96;g110eb7f8549_0_122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" name="Google Shape;97;g110eb7f8549_0_122"/>
          <p:cNvGrpSpPr/>
          <p:nvPr/>
        </p:nvGrpSpPr>
        <p:grpSpPr>
          <a:xfrm rot="10800000">
            <a:off x="249" y="169"/>
            <a:ext cx="2937033" cy="894371"/>
            <a:chOff x="5575242" y="4472723"/>
            <a:chExt cx="2202830" cy="670795"/>
          </a:xfrm>
        </p:grpSpPr>
        <p:sp>
          <p:nvSpPr>
            <p:cNvPr id="98" name="Google Shape;98;g110eb7f8549_0_12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g110eb7f8549_0_12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0" name="Google Shape;100;g110eb7f8549_0_12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110eb7f8549_0_12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g110eb7f8549_0_12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3" name="Google Shape;103;g110eb7f8549_0_12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110eb7f8549_0_12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0eb7f8549_0_141"/>
          <p:cNvSpPr/>
          <p:nvPr/>
        </p:nvSpPr>
        <p:spPr>
          <a:xfrm>
            <a:off x="7596285" y="3514025"/>
            <a:ext cx="1185600" cy="3951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07" name="Google Shape;107;g110eb7f8549_0_141"/>
          <p:cNvGrpSpPr/>
          <p:nvPr/>
        </p:nvGrpSpPr>
        <p:grpSpPr>
          <a:xfrm>
            <a:off x="0" y="-9450"/>
            <a:ext cx="11548242" cy="6867279"/>
            <a:chOff x="0" y="-7088"/>
            <a:chExt cx="8661398" cy="5150588"/>
          </a:xfrm>
        </p:grpSpPr>
        <p:sp>
          <p:nvSpPr>
            <p:cNvPr id="108" name="Google Shape;108;g110eb7f8549_0_141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10eb7f8549_0_141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0" name="Google Shape;110;g110eb7f8549_0_141"/>
          <p:cNvGrpSpPr/>
          <p:nvPr/>
        </p:nvGrpSpPr>
        <p:grpSpPr>
          <a:xfrm flipH="1" rot="10800000">
            <a:off x="-3" y="3899768"/>
            <a:ext cx="8785449" cy="2703023"/>
            <a:chOff x="-9894852" y="-4493254"/>
            <a:chExt cx="21200407" cy="6522740"/>
          </a:xfrm>
        </p:grpSpPr>
        <p:sp>
          <p:nvSpPr>
            <p:cNvPr id="111" name="Google Shape;111;g110eb7f8549_0_141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2" name="Google Shape;112;g110eb7f8549_0_141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3" name="Google Shape;113;g110eb7f8549_0_141"/>
          <p:cNvGrpSpPr/>
          <p:nvPr/>
        </p:nvGrpSpPr>
        <p:grpSpPr>
          <a:xfrm>
            <a:off x="9262270" y="5963482"/>
            <a:ext cx="2937033" cy="894371"/>
            <a:chOff x="5575242" y="4472723"/>
            <a:chExt cx="2202830" cy="670795"/>
          </a:xfrm>
        </p:grpSpPr>
        <p:sp>
          <p:nvSpPr>
            <p:cNvPr id="114" name="Google Shape;114;g110eb7f8549_0_14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" name="Google Shape;115;g110eb7f8549_0_14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6" name="Google Shape;116;g110eb7f8549_0_14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110eb7f8549_0_14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g110eb7f8549_0_14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9" name="Google Shape;119;g110eb7f8549_0_14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110eb7f8549_0_14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g110eb7f8549_0_141"/>
          <p:cNvSpPr txBox="1"/>
          <p:nvPr>
            <p:ph type="ctrTitle"/>
          </p:nvPr>
        </p:nvSpPr>
        <p:spPr>
          <a:xfrm>
            <a:off x="618033" y="3828197"/>
            <a:ext cx="54591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2" name="Google Shape;122;g110eb7f8549_0_141"/>
          <p:cNvSpPr txBox="1"/>
          <p:nvPr>
            <p:ph idx="1" type="subTitle"/>
          </p:nvPr>
        </p:nvSpPr>
        <p:spPr>
          <a:xfrm>
            <a:off x="618033" y="5300598"/>
            <a:ext cx="5459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schemeClr val="accent5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3" name="Google Shape;123;g110eb7f8549_0_141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g110eb7f8549_0_198"/>
          <p:cNvGrpSpPr/>
          <p:nvPr/>
        </p:nvGrpSpPr>
        <p:grpSpPr>
          <a:xfrm>
            <a:off x="-6" y="55"/>
            <a:ext cx="9429671" cy="1769708"/>
            <a:chOff x="-4" y="41"/>
            <a:chExt cx="7072430" cy="1327314"/>
          </a:xfrm>
        </p:grpSpPr>
        <p:sp>
          <p:nvSpPr>
            <p:cNvPr id="126" name="Google Shape;126;g110eb7f8549_0_19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g110eb7f8549_0_198"/>
            <p:cNvGrpSpPr/>
            <p:nvPr/>
          </p:nvGrpSpPr>
          <p:grpSpPr>
            <a:xfrm flipH="1" rot="10800000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28" name="Google Shape;128;g110eb7f8549_0_19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g110eb7f8549_0_19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g110eb7f8549_0_198"/>
            <p:cNvGrpSpPr/>
            <p:nvPr/>
          </p:nvGrpSpPr>
          <p:grpSpPr>
            <a:xfrm flipH="1" rot="10800000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31" name="Google Shape;131;g110eb7f8549_0_19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g110eb7f8549_0_19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g110eb7f8549_0_198"/>
          <p:cNvGrpSpPr/>
          <p:nvPr/>
        </p:nvGrpSpPr>
        <p:grpSpPr>
          <a:xfrm>
            <a:off x="9262270" y="5963482"/>
            <a:ext cx="2937033" cy="894371"/>
            <a:chOff x="5575242" y="4472723"/>
            <a:chExt cx="2202830" cy="670795"/>
          </a:xfrm>
        </p:grpSpPr>
        <p:sp>
          <p:nvSpPr>
            <p:cNvPr id="134" name="Google Shape;134;g110eb7f8549_0_19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g110eb7f8549_0_19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g110eb7f8549_0_19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110eb7f8549_0_19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g110eb7f8549_0_19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g110eb7f8549_0_19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110eb7f8549_0_19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Google Shape;141;g110eb7f8549_0_198"/>
          <p:cNvSpPr txBox="1"/>
          <p:nvPr>
            <p:ph type="title"/>
          </p:nvPr>
        </p:nvSpPr>
        <p:spPr>
          <a:xfrm>
            <a:off x="1085700" y="523433"/>
            <a:ext cx="7011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42" name="Google Shape;142;g110eb7f8549_0_198"/>
          <p:cNvSpPr txBox="1"/>
          <p:nvPr>
            <p:ph idx="1" type="body"/>
          </p:nvPr>
        </p:nvSpPr>
        <p:spPr>
          <a:xfrm>
            <a:off x="1085700" y="2050651"/>
            <a:ext cx="45045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Char char="▰"/>
              <a:defRPr sz="2700"/>
            </a:lvl1pPr>
            <a:lvl2pPr indent="-400050" lvl="1" marL="914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2pPr>
            <a:lvl3pPr indent="-400050" lvl="2" marL="1371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3pPr>
            <a:lvl4pPr indent="-40005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4pPr>
            <a:lvl5pPr indent="-40005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5pPr>
            <a:lvl6pPr indent="-40005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6pPr>
            <a:lvl7pPr indent="-40005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7pPr>
            <a:lvl8pPr indent="-40005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8pPr>
            <a:lvl9pPr indent="-400050" lvl="8" marL="41148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700"/>
              <a:buChar char="▻"/>
              <a:defRPr sz="2700"/>
            </a:lvl9pPr>
          </a:lstStyle>
          <a:p/>
        </p:txBody>
      </p:sp>
      <p:sp>
        <p:nvSpPr>
          <p:cNvPr id="143" name="Google Shape;143;g110eb7f8549_0_198"/>
          <p:cNvSpPr txBox="1"/>
          <p:nvPr>
            <p:ph idx="2" type="body"/>
          </p:nvPr>
        </p:nvSpPr>
        <p:spPr>
          <a:xfrm>
            <a:off x="5861497" y="2050651"/>
            <a:ext cx="45045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Char char="▰"/>
              <a:defRPr sz="2700"/>
            </a:lvl1pPr>
            <a:lvl2pPr indent="-400050" lvl="1" marL="914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2pPr>
            <a:lvl3pPr indent="-400050" lvl="2" marL="1371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3pPr>
            <a:lvl4pPr indent="-40005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4pPr>
            <a:lvl5pPr indent="-40005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5pPr>
            <a:lvl6pPr indent="-40005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6pPr>
            <a:lvl7pPr indent="-40005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7pPr>
            <a:lvl8pPr indent="-40005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700"/>
              <a:buChar char="▻"/>
              <a:defRPr sz="2700"/>
            </a:lvl8pPr>
            <a:lvl9pPr indent="-400050" lvl="8" marL="411480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2700"/>
              <a:buChar char="▻"/>
              <a:defRPr sz="2700"/>
            </a:lvl9pPr>
          </a:lstStyle>
          <a:p/>
        </p:txBody>
      </p:sp>
      <p:sp>
        <p:nvSpPr>
          <p:cNvPr id="144" name="Google Shape;144;g110eb7f8549_0_198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110eb7f8549_0_219"/>
          <p:cNvGrpSpPr/>
          <p:nvPr/>
        </p:nvGrpSpPr>
        <p:grpSpPr>
          <a:xfrm>
            <a:off x="9262270" y="5963482"/>
            <a:ext cx="2937033" cy="894371"/>
            <a:chOff x="5575242" y="4472723"/>
            <a:chExt cx="2202830" cy="670795"/>
          </a:xfrm>
        </p:grpSpPr>
        <p:sp>
          <p:nvSpPr>
            <p:cNvPr id="147" name="Google Shape;147;g110eb7f8549_0_21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" name="Google Shape;148;g110eb7f8549_0_21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49" name="Google Shape;149;g110eb7f8549_0_21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110eb7f8549_0_2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g110eb7f8549_0_21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2" name="Google Shape;152;g110eb7f8549_0_2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g110eb7f8549_0_21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Google Shape;154;g110eb7f8549_0_219"/>
          <p:cNvSpPr/>
          <p:nvPr/>
        </p:nvSpPr>
        <p:spPr>
          <a:xfrm>
            <a:off x="10059310" y="877033"/>
            <a:ext cx="1732500" cy="5772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55" name="Google Shape;155;g110eb7f8549_0_219"/>
          <p:cNvGrpSpPr/>
          <p:nvPr/>
        </p:nvGrpSpPr>
        <p:grpSpPr>
          <a:xfrm>
            <a:off x="0" y="-9450"/>
            <a:ext cx="11548242" cy="6867279"/>
            <a:chOff x="0" y="-7088"/>
            <a:chExt cx="8661398" cy="5150588"/>
          </a:xfrm>
        </p:grpSpPr>
        <p:sp>
          <p:nvSpPr>
            <p:cNvPr id="156" name="Google Shape;156;g110eb7f8549_0_219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10eb7f8549_0_219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58" name="Google Shape;158;g110eb7f8549_0_219"/>
          <p:cNvGrpSpPr/>
          <p:nvPr/>
        </p:nvGrpSpPr>
        <p:grpSpPr>
          <a:xfrm flipH="1" rot="10800000">
            <a:off x="-271" y="1454283"/>
            <a:ext cx="11797318" cy="3949517"/>
            <a:chOff x="-8178042" y="-4493254"/>
            <a:chExt cx="19483597" cy="6522736"/>
          </a:xfrm>
        </p:grpSpPr>
        <p:sp>
          <p:nvSpPr>
            <p:cNvPr id="159" name="Google Shape;159;g110eb7f8549_0_21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0" name="Google Shape;160;g110eb7f8549_0_21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61" name="Google Shape;161;g110eb7f8549_0_219"/>
          <p:cNvSpPr txBox="1"/>
          <p:nvPr>
            <p:ph idx="1" type="body"/>
          </p:nvPr>
        </p:nvSpPr>
        <p:spPr>
          <a:xfrm>
            <a:off x="1106367" y="1602667"/>
            <a:ext cx="67875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i="1" sz="4000">
                <a:solidFill>
                  <a:srgbClr val="FFFFFF"/>
                </a:solidFill>
              </a:defRPr>
            </a:lvl1pPr>
            <a:lvl2pPr indent="-482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i="1" sz="4000">
                <a:solidFill>
                  <a:srgbClr val="FFFFFF"/>
                </a:solidFill>
              </a:defRPr>
            </a:lvl2pPr>
            <a:lvl3pPr indent="-482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i="1" sz="4000">
                <a:solidFill>
                  <a:srgbClr val="FFFFFF"/>
                </a:solidFill>
              </a:defRPr>
            </a:lvl3pPr>
            <a:lvl4pPr indent="-482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i="1" sz="4000">
                <a:solidFill>
                  <a:srgbClr val="FFFFFF"/>
                </a:solidFill>
              </a:defRPr>
            </a:lvl4pPr>
            <a:lvl5pPr indent="-482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i="1" sz="4000">
                <a:solidFill>
                  <a:srgbClr val="FFFFFF"/>
                </a:solidFill>
              </a:defRPr>
            </a:lvl5pPr>
            <a:lvl6pPr indent="-482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i="1" sz="4000">
                <a:solidFill>
                  <a:srgbClr val="FFFFFF"/>
                </a:solidFill>
              </a:defRPr>
            </a:lvl6pPr>
            <a:lvl7pPr indent="-482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i="1" sz="4000">
                <a:solidFill>
                  <a:srgbClr val="FFFFFF"/>
                </a:solidFill>
              </a:defRPr>
            </a:lvl7pPr>
            <a:lvl8pPr indent="-482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i="1" sz="4000">
                <a:solidFill>
                  <a:srgbClr val="FFFFFF"/>
                </a:solidFill>
              </a:defRPr>
            </a:lvl8pPr>
            <a:lvl9pPr indent="-482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▻"/>
              <a:defRPr i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2" name="Google Shape;162;g110eb7f8549_0_219"/>
          <p:cNvSpPr txBox="1"/>
          <p:nvPr/>
        </p:nvSpPr>
        <p:spPr>
          <a:xfrm>
            <a:off x="382133" y="1352767"/>
            <a:ext cx="902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10eb7f8549_0_219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0eb7f8549_0_104"/>
          <p:cNvSpPr txBox="1"/>
          <p:nvPr>
            <p:ph type="title"/>
          </p:nvPr>
        </p:nvSpPr>
        <p:spPr>
          <a:xfrm>
            <a:off x="1085700" y="523433"/>
            <a:ext cx="7011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 Condensed"/>
              <a:buNone/>
              <a:defRPr b="1" i="0" sz="2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g110eb7f8549_0_104"/>
          <p:cNvSpPr txBox="1"/>
          <p:nvPr>
            <p:ph idx="1" type="body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▰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schemeClr val="accent4"/>
              </a:buClr>
              <a:buSzPts val="3200"/>
              <a:buFont typeface="Roboto Condensed Light"/>
              <a:buChar char="▻"/>
              <a:defRPr b="0" i="0" sz="3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g110eb7f8549_0_104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fe04e1886_0_117"/>
          <p:cNvSpPr txBox="1"/>
          <p:nvPr>
            <p:ph type="ctrTitle"/>
          </p:nvPr>
        </p:nvSpPr>
        <p:spPr>
          <a:xfrm>
            <a:off x="436550" y="1435175"/>
            <a:ext cx="95280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4800"/>
              <a:t>HUẤN LUYỆN PHÂN TÁN BẰNG PHƯƠNG PHÁP DATA PARALLELISM SỬ DỤNG TENSORFLOW 2 </a:t>
            </a:r>
            <a:endParaRPr sz="4800"/>
          </a:p>
        </p:txBody>
      </p:sp>
      <p:sp>
        <p:nvSpPr>
          <p:cNvPr id="191" name="Google Shape;191;g10fe04e1886_0_117"/>
          <p:cNvSpPr txBox="1"/>
          <p:nvPr/>
        </p:nvSpPr>
        <p:spPr>
          <a:xfrm>
            <a:off x="436550" y="200005"/>
            <a:ext cx="84246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Roboto Condensed"/>
              <a:buNone/>
            </a:pPr>
            <a:r>
              <a:rPr b="1" lang="en-US" sz="4000">
                <a:latin typeface="Roboto Condensed"/>
                <a:ea typeface="Roboto Condensed"/>
                <a:cs typeface="Roboto Condensed"/>
                <a:sym typeface="Roboto Condensed"/>
              </a:rPr>
              <a:t>BÁO CÁO: </a:t>
            </a:r>
            <a:endParaRPr b="1" sz="4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Roboto Condensed"/>
              <a:buNone/>
            </a:pPr>
            <a:r>
              <a:rPr b="1" lang="en-US" sz="4000">
                <a:latin typeface="Roboto Condensed"/>
                <a:ea typeface="Roboto Condensed"/>
                <a:cs typeface="Roboto Condensed"/>
                <a:sym typeface="Roboto Condensed"/>
              </a:rPr>
              <a:t>TÍNH TOÁN SONG SONG VÀ PHÂN TÁN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IT - Đăng nhập" id="192" name="Google Shape;192;g10fe04e1886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5177" y="239487"/>
            <a:ext cx="1209445" cy="9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0fe04e1886_0_117"/>
          <p:cNvSpPr txBox="1"/>
          <p:nvPr/>
        </p:nvSpPr>
        <p:spPr>
          <a:xfrm>
            <a:off x="1063951" y="5933912"/>
            <a:ext cx="40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Phạm Phú Phước</a:t>
            </a:r>
            <a:r>
              <a:rPr b="1" i="0" lang="en-US" sz="21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- 1852</a:t>
            </a:r>
            <a:r>
              <a:rPr b="1" lang="en-US" sz="2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0131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0fe04e1886_0_117"/>
          <p:cNvSpPr txBox="1"/>
          <p:nvPr/>
        </p:nvSpPr>
        <p:spPr>
          <a:xfrm>
            <a:off x="1063951" y="6363683"/>
            <a:ext cx="40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latin typeface="Roboto Condensed"/>
                <a:ea typeface="Roboto Condensed"/>
                <a:cs typeface="Roboto Condensed"/>
                <a:sym typeface="Roboto Condensed"/>
              </a:rPr>
              <a:t>Nguyễn Đức Duy Anh - 18520455</a:t>
            </a:r>
            <a:endParaRPr i="0" sz="21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g10fe04e1886_0_117"/>
          <p:cNvSpPr txBox="1"/>
          <p:nvPr/>
        </p:nvSpPr>
        <p:spPr>
          <a:xfrm>
            <a:off x="1063951" y="5502618"/>
            <a:ext cx="375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Đặng Hoàng Quân  - 18520339</a:t>
            </a:r>
            <a:endParaRPr b="1" sz="2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6" name="Google Shape;196;g10fe04e1886_0_117"/>
          <p:cNvSpPr txBox="1"/>
          <p:nvPr/>
        </p:nvSpPr>
        <p:spPr>
          <a:xfrm>
            <a:off x="9229450" y="4749150"/>
            <a:ext cx="296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Giảng viên hướng dẫn: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 with solid fill" id="197" name="Google Shape;197;g10fe04e1886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385" y="5893537"/>
            <a:ext cx="487680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98" name="Google Shape;198;g10fe04e1886_0_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385" y="6324831"/>
            <a:ext cx="484632" cy="484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99" name="Google Shape;199;g10fe04e1886_0_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553" y="5462243"/>
            <a:ext cx="487680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0fe04e1886_0_117"/>
          <p:cNvSpPr txBox="1"/>
          <p:nvPr/>
        </p:nvSpPr>
        <p:spPr>
          <a:xfrm>
            <a:off x="9229450" y="5180808"/>
            <a:ext cx="295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TS. </a:t>
            </a:r>
            <a:r>
              <a:rPr b="1" lang="en-US" sz="2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Đỗ Trọng Hợp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le profile with solid fill" id="201" name="Google Shape;201;g10fe04e1886_0_1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06820" y="4915963"/>
            <a:ext cx="487680" cy="48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0fe04e1886_0_1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type="title"/>
          </p:nvPr>
        </p:nvSpPr>
        <p:spPr>
          <a:xfrm>
            <a:off x="152114" y="493936"/>
            <a:ext cx="6421229" cy="995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AutoNum type="arabicPeriod" startAt="5"/>
            </a:pP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Parameter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erver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raining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152125" y="1949346"/>
            <a:ext cx="71895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 Parameter Server Training Cluster bao gồm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Workers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Servers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 của mô hình sẽ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 ở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arameter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ervers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Mặt khác, mỗi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orker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ẽ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các tham số mới nhất từ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Servers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 tính toán gradient một cách độc lập mà không cần đồng bộ với các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khác. Sau đó, sẽ gửi các gradient về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Servers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để update các tham số trên đó.</a:t>
            </a:r>
            <a:endParaRPr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Huấn luyện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thế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này được gọi là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uấn luyện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 đồng bộ (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Training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nên có thể t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ăng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khả năng chịu lỗi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375" y="2028099"/>
            <a:ext cx="3879100" cy="35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225" y="1987968"/>
            <a:ext cx="9043399" cy="397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 txBox="1"/>
          <p:nvPr>
            <p:ph type="title"/>
          </p:nvPr>
        </p:nvSpPr>
        <p:spPr>
          <a:xfrm>
            <a:off x="152115" y="493936"/>
            <a:ext cx="6101202" cy="101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AutoNum type="arabicPeriod" startAt="6"/>
            </a:pP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Multi-Client Setup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11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>
            <p:ph type="title"/>
          </p:nvPr>
        </p:nvSpPr>
        <p:spPr>
          <a:xfrm>
            <a:off x="152115" y="493936"/>
            <a:ext cx="6101202" cy="101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AutoNum type="arabicPeriod" startAt="7"/>
            </a:pP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Single-Client Setup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6582900" y="1928150"/>
            <a:ext cx="5532900" cy="4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Huấn luyện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phân tán trong </a:t>
            </a:r>
            <a:r>
              <a:rPr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bao gồm: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luster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các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mỗi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job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có thể có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 nhiều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Parameter Server Training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trong TensorFlow 2 được khuyến khích là nên có các thành phần sau: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coordinator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job (tên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chief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Nhiều 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job (tên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Nhiều 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server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(tên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0" y="4744775"/>
            <a:ext cx="6322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coordinator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sẽ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tạo c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ác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tài nguyê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gửi 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 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training 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checkpoints 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 quyết các task bị fail.</a:t>
            </a:r>
            <a:endParaRPr/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‘w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orker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và ‘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servers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sẽ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lắng nghe các 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từ 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‘coordinator’.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25" y="1908415"/>
            <a:ext cx="4983075" cy="26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3" name="Google Shape;303;p6"/>
          <p:cNvGraphicFramePr/>
          <p:nvPr/>
        </p:nvGraphicFramePr>
        <p:xfrm>
          <a:off x="1889138" y="136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{EC5029B6-B39A-4494-B364-85B116F0690F}</a:tableStyleId>
              </a:tblPr>
              <a:tblGrid>
                <a:gridCol w="4122475"/>
                <a:gridCol w="4291250"/>
              </a:tblGrid>
              <a:tr h="69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Single-Client Setup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Multi-Client Setup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Dễ dàng điều phối các worker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Khó mà điều phối các worker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Dễ dàng có được sự đồng thuận của worker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Khó </a:t>
                      </a:r>
                      <a:r>
                        <a:rPr lang="en-US"/>
                        <a:t>mà có được sự đồng thuận của worker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Mô hình lập trình trực quan hơn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Mô hình lập trình ít trực quan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Triển khai dễ dàng và linh hoạt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Triển khai khó khăn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Dễ dàng kiểm thử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</a:t>
                      </a:r>
                      <a:r>
                        <a:rPr lang="en-US"/>
                        <a:t>hông thể kiểm thử cho bộ Estimator phân tán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/>
        </p:nvSpPr>
        <p:spPr>
          <a:xfrm>
            <a:off x="116115" y="272224"/>
            <a:ext cx="5063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Sharding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7"/>
          <p:cNvSpPr txBox="1"/>
          <p:nvPr/>
        </p:nvSpPr>
        <p:spPr>
          <a:xfrm>
            <a:off x="352925" y="1075450"/>
            <a:ext cx="69984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mảnh biến (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Sharding)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cập đến việc tách 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 thành nhiều bi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ến nhỏ hơn, gọi là</a:t>
            </a:r>
            <a:r>
              <a:rPr b="0" i="0" lang="en-US" sz="20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mảnh 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shard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và lưu chúng trên các </a:t>
            </a:r>
            <a:r>
              <a:rPr b="1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Server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khác nhau.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Sharding có vai trò quan trọng trong việc cân bằng tải giữa các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để có thể đạt được hiệu quả băng thông lớn hơn cho </a:t>
            </a:r>
            <a:r>
              <a:rPr b="1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7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215" y="1070075"/>
            <a:ext cx="38195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025" y="5119711"/>
            <a:ext cx="5656749" cy="136952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7"/>
          <p:cNvSpPr txBox="1"/>
          <p:nvPr/>
        </p:nvSpPr>
        <p:spPr>
          <a:xfrm>
            <a:off x="352925" y="3993325"/>
            <a:ext cx="1126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 cũng rất hữu ích trong việc phân tán các tính toán và lưu trữ của 1 biến bình thường trên nhiều </a:t>
            </a:r>
            <a:r>
              <a:rPr b="1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Server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>
            <p:ph type="title"/>
          </p:nvPr>
        </p:nvSpPr>
        <p:spPr>
          <a:xfrm>
            <a:off x="187475" y="523425"/>
            <a:ext cx="82215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 startAt="8"/>
            </a:pP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 Server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raining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in runtime</a:t>
            </a:r>
            <a:endParaRPr/>
          </a:p>
        </p:txBody>
      </p:sp>
      <p:sp>
        <p:nvSpPr>
          <p:cNvPr id="319" name="Google Shape;319;p8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8"/>
          <p:cNvPicPr preferRelativeResize="0"/>
          <p:nvPr/>
        </p:nvPicPr>
        <p:blipFill rotWithShape="1">
          <a:blip r:embed="rId3">
            <a:alphaModFix/>
          </a:blip>
          <a:srcRect b="2600" l="0" r="0" t="0"/>
          <a:stretch/>
        </p:blipFill>
        <p:spPr>
          <a:xfrm>
            <a:off x="533400" y="1987775"/>
            <a:ext cx="9350127" cy="41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/>
          <p:nvPr>
            <p:ph type="title"/>
          </p:nvPr>
        </p:nvSpPr>
        <p:spPr>
          <a:xfrm>
            <a:off x="170503" y="493925"/>
            <a:ext cx="73839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 startAt="9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Các chức năng phân tán</a:t>
            </a:r>
            <a:r>
              <a:rPr b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trong </a:t>
            </a:r>
            <a:r>
              <a:rPr b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PS training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1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87125"/>
            <a:ext cx="5411301" cy="23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763" y="1789150"/>
            <a:ext cx="5415828" cy="23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697" y="4127433"/>
            <a:ext cx="6021474" cy="26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type="title"/>
          </p:nvPr>
        </p:nvSpPr>
        <p:spPr>
          <a:xfrm>
            <a:off x="332747" y="493925"/>
            <a:ext cx="80913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 startAt="10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Setup Cluster cho PS training trong mạng 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7541603" y="1968550"/>
            <a:ext cx="41292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oordinator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 biết địa chỉ và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port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 tất cả các máy chủ TensorFlow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tf.distribute.Server.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orkers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và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arameter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ervers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cần biết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port chúng sẽ lắng nghe và cần có task type khi khai báo Cluster lần lượt là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và ‘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’, còn của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oordinator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‘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chief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’.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4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9" name="Google Shape;3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25" y="1968550"/>
            <a:ext cx="7199195" cy="46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6c618b8e_0_0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g1116c618b8e_0_0"/>
          <p:cNvSpPr txBox="1"/>
          <p:nvPr>
            <p:ph type="title"/>
          </p:nvPr>
        </p:nvSpPr>
        <p:spPr>
          <a:xfrm>
            <a:off x="332747" y="493925"/>
            <a:ext cx="80913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 startAt="11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So sánh kết quả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46" name="Google Shape;346;g1116c618b8e_0_0"/>
          <p:cNvGraphicFramePr/>
          <p:nvPr/>
        </p:nvGraphicFramePr>
        <p:xfrm>
          <a:off x="423375" y="2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{EC5029B6-B39A-4494-B364-85B116F0690F}</a:tableStyleId>
              </a:tblPr>
              <a:tblGrid>
                <a:gridCol w="2229850"/>
                <a:gridCol w="1512425"/>
                <a:gridCol w="1648150"/>
                <a:gridCol w="1628775"/>
              </a:tblGrid>
              <a:tr h="5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Training method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Dataset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Connection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Avg. s/epoch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5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Single-worker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flowers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LAN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14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Multi-worker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flowers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Multi-worker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flowers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VPN Tunnel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635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Multi-worker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30VNFoods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Parameter Server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30VNFoods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347;g1116c618b8e_0_0"/>
          <p:cNvGraphicFramePr/>
          <p:nvPr/>
        </p:nvGraphicFramePr>
        <p:xfrm>
          <a:off x="8180175" y="21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{EC5029B6-B39A-4494-B364-85B116F0690F}</a:tableStyleId>
              </a:tblPr>
              <a:tblGrid>
                <a:gridCol w="2079350"/>
                <a:gridCol w="1362325"/>
              </a:tblGrid>
              <a:tr h="4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Image size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(224, 224)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Batch size/worker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Optimizer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Adam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Learning rate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e04e1886_0_0"/>
          <p:cNvSpPr txBox="1"/>
          <p:nvPr>
            <p:ph type="title"/>
          </p:nvPr>
        </p:nvSpPr>
        <p:spPr>
          <a:xfrm>
            <a:off x="152114" y="493936"/>
            <a:ext cx="6421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Tại sao cần huấn luyện phân tán?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g10fe04e1886_0_0"/>
          <p:cNvSpPr txBox="1"/>
          <p:nvPr/>
        </p:nvSpPr>
        <p:spPr>
          <a:xfrm>
            <a:off x="341550" y="1841925"/>
            <a:ext cx="11508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 đáng kể thời gian huấn luyện mô hình.</a:t>
            </a:r>
            <a:endParaRPr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Thời gian đào tạo ngắn giúp lặp lại quá trình thử nghiệm các ý tưởng mới nhanh hơn.</a:t>
            </a:r>
            <a:endParaRPr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 2 phương pháp huấn luyện phân tán là: Data Parallelism và Model Parallelism.</a:t>
            </a:r>
            <a:endParaRPr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10fe04e188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925" y="3368159"/>
            <a:ext cx="3757876" cy="1645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0fe04e1886_0_0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g10fe04e188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300" y="3305996"/>
            <a:ext cx="3757876" cy="31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fe04e1886_0_36"/>
          <p:cNvSpPr txBox="1"/>
          <p:nvPr>
            <p:ph type="title"/>
          </p:nvPr>
        </p:nvSpPr>
        <p:spPr>
          <a:xfrm>
            <a:off x="152114" y="493936"/>
            <a:ext cx="6421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	Data Parallelism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fe04e1886_0_36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g10fe04e188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964" y="2001813"/>
            <a:ext cx="45148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0fe04e1886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25" y="2078024"/>
            <a:ext cx="509587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fe04e1886_0_60"/>
          <p:cNvSpPr txBox="1"/>
          <p:nvPr>
            <p:ph type="title"/>
          </p:nvPr>
        </p:nvSpPr>
        <p:spPr>
          <a:xfrm>
            <a:off x="152114" y="493936"/>
            <a:ext cx="6421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	Multi-worker Training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fe04e1886_0_60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g10fe04e188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25" y="1964326"/>
            <a:ext cx="7258199" cy="4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fe04e1886_0_85"/>
          <p:cNvSpPr txBox="1"/>
          <p:nvPr>
            <p:ph type="title"/>
          </p:nvPr>
        </p:nvSpPr>
        <p:spPr>
          <a:xfrm>
            <a:off x="152114" y="493936"/>
            <a:ext cx="6421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Ring All-Reduce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g10fe04e1886_0_85"/>
          <p:cNvSpPr txBox="1"/>
          <p:nvPr/>
        </p:nvSpPr>
        <p:spPr>
          <a:xfrm>
            <a:off x="414425" y="2072150"/>
            <a:ext cx="3678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Thuật toán có 2 giai đoạn: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Reduce-scatter phase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All-gather phase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0fe04e1886_0_85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10fe04e1886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75" y="1938077"/>
            <a:ext cx="4615925" cy="417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fe04e1886_0_311"/>
          <p:cNvSpPr txBox="1"/>
          <p:nvPr>
            <p:ph type="title"/>
          </p:nvPr>
        </p:nvSpPr>
        <p:spPr>
          <a:xfrm>
            <a:off x="152114" y="493936"/>
            <a:ext cx="6421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3.1.1	Reduce-scatter phase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g10fe04e1886_0_311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g10fe04e1886_0_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75" y="2012792"/>
            <a:ext cx="5063753" cy="390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0fe04e1886_0_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973" y="2023840"/>
            <a:ext cx="5753526" cy="3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e04e1886_0_109"/>
          <p:cNvSpPr txBox="1"/>
          <p:nvPr>
            <p:ph type="title"/>
          </p:nvPr>
        </p:nvSpPr>
        <p:spPr>
          <a:xfrm>
            <a:off x="152114" y="493936"/>
            <a:ext cx="6421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3.1.2	All-gather phase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g10fe04e1886_0_109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g10fe04e1886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7" y="2305500"/>
            <a:ext cx="3825550" cy="2965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0fe04e1886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534" y="2362074"/>
            <a:ext cx="4401226" cy="292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0fe04e1886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3100" y="2371904"/>
            <a:ext cx="3712699" cy="286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fe04e1886_0_42"/>
          <p:cNvSpPr txBox="1"/>
          <p:nvPr>
            <p:ph type="title"/>
          </p:nvPr>
        </p:nvSpPr>
        <p:spPr>
          <a:xfrm>
            <a:off x="152114" y="493936"/>
            <a:ext cx="6421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.2	Multi-worker Training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g10fe04e1886_0_42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g10fe04e188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5" y="1987400"/>
            <a:ext cx="10831624" cy="34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149cbbe4e_0_52"/>
          <p:cNvSpPr txBox="1"/>
          <p:nvPr>
            <p:ph idx="12" type="sldNum"/>
          </p:nvPr>
        </p:nvSpPr>
        <p:spPr>
          <a:xfrm>
            <a:off x="10157333" y="6182000"/>
            <a:ext cx="1983300" cy="42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g11149cbbe4e_0_52"/>
          <p:cNvSpPr txBox="1"/>
          <p:nvPr>
            <p:ph type="title"/>
          </p:nvPr>
        </p:nvSpPr>
        <p:spPr>
          <a:xfrm>
            <a:off x="152114" y="493936"/>
            <a:ext cx="6421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AutoNum type="arabicPeriod" startAt="4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Setup Multi-worker training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5" name="Google Shape;265;g11149cbbe4e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500" y="1941000"/>
            <a:ext cx="8424924" cy="387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1149cbbe4e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50" y="1872925"/>
            <a:ext cx="3414460" cy="430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g11149cbbe4e_0_52"/>
          <p:cNvCxnSpPr/>
          <p:nvPr/>
        </p:nvCxnSpPr>
        <p:spPr>
          <a:xfrm flipH="1">
            <a:off x="3581850" y="1884725"/>
            <a:ext cx="29700" cy="47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g11149cbbe4e_0_52"/>
          <p:cNvSpPr txBox="1"/>
          <p:nvPr/>
        </p:nvSpPr>
        <p:spPr>
          <a:xfrm>
            <a:off x="1136250" y="3939275"/>
            <a:ext cx="15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Mạng LAN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g11149cbbe4e_0_52"/>
          <p:cNvSpPr txBox="1"/>
          <p:nvPr/>
        </p:nvSpPr>
        <p:spPr>
          <a:xfrm>
            <a:off x="5051000" y="4323448"/>
            <a:ext cx="57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Đường VPN cho Workers ở các mạng khác nhau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g11149cbbe4e_0_52"/>
          <p:cNvSpPr txBox="1"/>
          <p:nvPr/>
        </p:nvSpPr>
        <p:spPr>
          <a:xfrm>
            <a:off x="3639500" y="6116148"/>
            <a:ext cx="57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Tốc độ chậm và phải chỉnh sửa rules Firewall 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11149cbbe4e_0_52"/>
          <p:cNvSpPr txBox="1"/>
          <p:nvPr/>
        </p:nvSpPr>
        <p:spPr>
          <a:xfrm rot="-1009">
            <a:off x="275328" y="3375267"/>
            <a:ext cx="10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1Gbps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g11149cbbe4e_0_52"/>
          <p:cNvSpPr txBox="1"/>
          <p:nvPr/>
        </p:nvSpPr>
        <p:spPr>
          <a:xfrm rot="-1009">
            <a:off x="2559453" y="3375267"/>
            <a:ext cx="10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1Gbps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2022-01-28T04:08:48Z</dcterms:created>
  <dc:creator>Phuoc Pham</dc:creator>
</cp:coreProperties>
</file>