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0" r:id="rId5"/>
    <p:sldId id="295" r:id="rId6"/>
    <p:sldId id="261" r:id="rId7"/>
    <p:sldId id="263" r:id="rId8"/>
    <p:sldId id="296" r:id="rId9"/>
    <p:sldId id="297" r:id="rId10"/>
    <p:sldId id="300" r:id="rId11"/>
    <p:sldId id="299" r:id="rId12"/>
    <p:sldId id="301" r:id="rId13"/>
    <p:sldId id="304" r:id="rId14"/>
    <p:sldId id="302" r:id="rId15"/>
    <p:sldId id="303" r:id="rId16"/>
    <p:sldId id="294" r:id="rId17"/>
  </p:sldIdLst>
  <p:sldSz cx="9144000" cy="5143500" type="screen16x9"/>
  <p:notesSz cx="6858000" cy="9144000"/>
  <p:embeddedFontLst>
    <p:embeddedFont>
      <p:font typeface="Droid Serif" panose="02020600060500020200" pitchFamily="18" charset="0"/>
      <p:regular r:id="rId20"/>
      <p:bold r:id="rId21"/>
      <p:italic r:id="rId22"/>
      <p:boldItalic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Segoe UI Historic" panose="020B0502040204020203" pitchFamily="3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D65BA1-6D69-4548-B479-736EBF70C33D}">
  <a:tblStyle styleId="{B9D65BA1-6D69-4548-B479-736EBF70C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065233-25E1-4989-AD35-E11AE04927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463B8-366D-4FB2-81CD-C36D2114842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B19F3ED-EB3B-45ED-8882-7054865BB5E7}">
      <dgm:prSet phldrT="[Văn bản]"/>
      <dgm:spPr/>
      <dgm:t>
        <a:bodyPr/>
        <a:lstStyle/>
        <a:p>
          <a:pPr>
            <a:buNone/>
          </a:pPr>
          <a:r>
            <a:rPr lang="en-US" b="0" i="0" dirty="0" err="1">
              <a:effectLst/>
              <a:latin typeface="Segoe UI Historic" panose="020B0502040204020203" pitchFamily="34" charset="0"/>
            </a:rPr>
            <a:t>Mục</a:t>
          </a:r>
          <a:r>
            <a:rPr lang="en-US" b="0" i="0" dirty="0">
              <a:effectLst/>
              <a:latin typeface="Segoe UI Historic" panose="020B0502040204020203" pitchFamily="34" charset="0"/>
            </a:rPr>
            <a:t> </a:t>
          </a:r>
          <a:r>
            <a:rPr lang="en-US" b="0" i="0" dirty="0" err="1">
              <a:effectLst/>
              <a:latin typeface="Segoe UI Historic" panose="020B0502040204020203" pitchFamily="34" charset="0"/>
            </a:rPr>
            <a:t>tiêu</a:t>
          </a:r>
          <a:r>
            <a:rPr lang="en-US" b="0" i="0" dirty="0">
              <a:effectLst/>
              <a:latin typeface="Segoe UI Historic" panose="020B0502040204020203" pitchFamily="34" charset="0"/>
            </a:rPr>
            <a:t> </a:t>
          </a:r>
          <a:r>
            <a:rPr lang="en-US" b="0" i="0" dirty="0" err="1">
              <a:effectLst/>
              <a:latin typeface="Segoe UI Historic" panose="020B0502040204020203" pitchFamily="34" charset="0"/>
            </a:rPr>
            <a:t>đề</a:t>
          </a:r>
          <a:r>
            <a:rPr lang="en-US" b="0" i="0" dirty="0">
              <a:effectLst/>
              <a:latin typeface="Segoe UI Historic" panose="020B0502040204020203" pitchFamily="34" charset="0"/>
            </a:rPr>
            <a:t> </a:t>
          </a:r>
          <a:r>
            <a:rPr lang="en-US" b="0" i="0" dirty="0" err="1">
              <a:effectLst/>
              <a:latin typeface="Segoe UI Historic" panose="020B0502040204020203" pitchFamily="34" charset="0"/>
            </a:rPr>
            <a:t>tài</a:t>
          </a:r>
          <a:endParaRPr lang="en-US" dirty="0"/>
        </a:p>
      </dgm:t>
    </dgm:pt>
    <dgm:pt modelId="{24414733-2210-4F9C-BDB0-195E34A74569}" type="parTrans" cxnId="{6EF1FD2C-4B47-4513-95C6-DD4F877BECA4}">
      <dgm:prSet/>
      <dgm:spPr/>
      <dgm:t>
        <a:bodyPr/>
        <a:lstStyle/>
        <a:p>
          <a:endParaRPr lang="en-US"/>
        </a:p>
      </dgm:t>
    </dgm:pt>
    <dgm:pt modelId="{60242810-2C64-4494-80AD-6B995D2946F2}" type="sibTrans" cxnId="{6EF1FD2C-4B47-4513-95C6-DD4F877BECA4}">
      <dgm:prSet/>
      <dgm:spPr/>
      <dgm:t>
        <a:bodyPr/>
        <a:lstStyle/>
        <a:p>
          <a:endParaRPr lang="en-US"/>
        </a:p>
      </dgm:t>
    </dgm:pt>
    <dgm:pt modelId="{99CC0D6A-0CF5-4E4D-84E8-729FC987AAB3}">
      <dgm:prSet phldrT="[Văn bản]"/>
      <dgm:spPr/>
      <dgm:t>
        <a:bodyPr/>
        <a:lstStyle/>
        <a:p>
          <a:pPr>
            <a:buNone/>
          </a:pPr>
          <a:r>
            <a:rPr lang="en-US" b="0" i="0" dirty="0" err="1">
              <a:effectLst/>
              <a:latin typeface="Segoe UI Historic" panose="020B0502040204020203" pitchFamily="34" charset="0"/>
            </a:rPr>
            <a:t>Tổng</a:t>
          </a:r>
          <a:r>
            <a:rPr lang="en-US" b="0" i="0" dirty="0">
              <a:effectLst/>
              <a:latin typeface="Segoe UI Historic" panose="020B0502040204020203" pitchFamily="34" charset="0"/>
            </a:rPr>
            <a:t> </a:t>
          </a:r>
          <a:r>
            <a:rPr lang="en-US" b="0" i="0" dirty="0" err="1">
              <a:effectLst/>
              <a:latin typeface="Segoe UI Historic" panose="020B0502040204020203" pitchFamily="34" charset="0"/>
            </a:rPr>
            <a:t>quan</a:t>
          </a:r>
          <a:r>
            <a:rPr lang="en-US" b="0" i="0" dirty="0">
              <a:effectLst/>
              <a:latin typeface="Segoe UI Historic" panose="020B0502040204020203" pitchFamily="34" charset="0"/>
            </a:rPr>
            <a:t> </a:t>
          </a:r>
          <a:r>
            <a:rPr lang="en-US" b="0" i="0" dirty="0" err="1">
              <a:effectLst/>
              <a:latin typeface="Segoe UI Historic" panose="020B0502040204020203" pitchFamily="34" charset="0"/>
            </a:rPr>
            <a:t>mô</a:t>
          </a:r>
          <a:r>
            <a:rPr lang="en-US" b="0" i="0" dirty="0">
              <a:effectLst/>
              <a:latin typeface="Segoe UI Historic" panose="020B0502040204020203" pitchFamily="34" charset="0"/>
            </a:rPr>
            <a:t> </a:t>
          </a:r>
          <a:r>
            <a:rPr lang="en-US" b="0" i="0" dirty="0" err="1">
              <a:effectLst/>
              <a:latin typeface="Segoe UI Historic" panose="020B0502040204020203" pitchFamily="34" charset="0"/>
            </a:rPr>
            <a:t>hình</a:t>
          </a:r>
          <a:r>
            <a:rPr lang="en-US" b="0" i="0" dirty="0">
              <a:effectLst/>
              <a:latin typeface="Segoe UI Historic" panose="020B0502040204020203" pitchFamily="34" charset="0"/>
            </a:rPr>
            <a:t> </a:t>
          </a:r>
          <a:r>
            <a:rPr lang="en-US" b="0" i="0" dirty="0" err="1">
              <a:effectLst/>
              <a:latin typeface="Segoe UI Historic" panose="020B0502040204020203" pitchFamily="34" charset="0"/>
            </a:rPr>
            <a:t>mạng</a:t>
          </a:r>
          <a:r>
            <a:rPr lang="en-US" dirty="0">
              <a:latin typeface="Segoe UI Historic" panose="020B0502040204020203" pitchFamily="34" charset="0"/>
            </a:rPr>
            <a:t> </a:t>
          </a:r>
          <a:r>
            <a:rPr lang="en-US" b="0" i="0" dirty="0">
              <a:effectLst/>
              <a:latin typeface="Segoe UI Historic" panose="020B0502040204020203" pitchFamily="34" charset="0"/>
            </a:rPr>
            <a:t>CNN​ </a:t>
          </a:r>
          <a:endParaRPr lang="en-US" dirty="0"/>
        </a:p>
      </dgm:t>
    </dgm:pt>
    <dgm:pt modelId="{A44D2632-6678-47CC-9D50-19BCA4B65B6C}" type="parTrans" cxnId="{912C4D70-A16A-4DC1-95B2-C2A85ADDFB2C}">
      <dgm:prSet/>
      <dgm:spPr/>
      <dgm:t>
        <a:bodyPr/>
        <a:lstStyle/>
        <a:p>
          <a:endParaRPr lang="en-US"/>
        </a:p>
      </dgm:t>
    </dgm:pt>
    <dgm:pt modelId="{DF045C48-DEE2-469F-B8E2-A72D878F9B45}" type="sibTrans" cxnId="{912C4D70-A16A-4DC1-95B2-C2A85ADDFB2C}">
      <dgm:prSet/>
      <dgm:spPr/>
      <dgm:t>
        <a:bodyPr/>
        <a:lstStyle/>
        <a:p>
          <a:endParaRPr lang="en-US"/>
        </a:p>
      </dgm:t>
    </dgm:pt>
    <dgm:pt modelId="{EDC8FAE7-4543-42B6-80E1-38A942CFC084}">
      <dgm:prSet phldrT="[Văn bản]"/>
      <dgm:spPr/>
      <dgm:t>
        <a:bodyPr/>
        <a:lstStyle/>
        <a:p>
          <a:pPr>
            <a:buNone/>
          </a:pPr>
          <a:r>
            <a:rPr lang="en-US" b="0" i="0" dirty="0" err="1">
              <a:effectLst/>
              <a:latin typeface="Segoe UI Historic" panose="020B0502040204020203" pitchFamily="34" charset="0"/>
            </a:rPr>
            <a:t>Mô</a:t>
          </a:r>
          <a:r>
            <a:rPr lang="en-US" b="0" i="0" dirty="0">
              <a:effectLst/>
              <a:latin typeface="Segoe UI Historic" panose="020B0502040204020203" pitchFamily="34" charset="0"/>
            </a:rPr>
            <a:t> </a:t>
          </a:r>
          <a:r>
            <a:rPr lang="en-US" b="0" i="0" dirty="0" err="1">
              <a:effectLst/>
              <a:latin typeface="Segoe UI Historic" panose="020B0502040204020203" pitchFamily="34" charset="0"/>
            </a:rPr>
            <a:t>hình</a:t>
          </a:r>
          <a:r>
            <a:rPr lang="en-US" b="0" i="0" dirty="0">
              <a:effectLst/>
              <a:latin typeface="Segoe UI Historic" panose="020B0502040204020203" pitchFamily="34" charset="0"/>
            </a:rPr>
            <a:t> </a:t>
          </a:r>
          <a:r>
            <a:rPr lang="en-US" b="0" i="0" dirty="0" err="1">
              <a:effectLst/>
              <a:latin typeface="Segoe UI Historic" panose="020B0502040204020203" pitchFamily="34" charset="0"/>
            </a:rPr>
            <a:t>mạng</a:t>
          </a:r>
          <a:r>
            <a:rPr lang="en-US" b="0" i="0" dirty="0">
              <a:effectLst/>
              <a:latin typeface="Segoe UI Historic" panose="020B0502040204020203" pitchFamily="34" charset="0"/>
            </a:rPr>
            <a:t> VGG16​ </a:t>
          </a:r>
          <a:endParaRPr lang="en-US" dirty="0"/>
        </a:p>
      </dgm:t>
    </dgm:pt>
    <dgm:pt modelId="{D6382A09-6764-4551-B870-E346755F7BEE}" type="parTrans" cxnId="{F6E1E3AF-2CCE-442C-8056-3887C4619445}">
      <dgm:prSet/>
      <dgm:spPr/>
      <dgm:t>
        <a:bodyPr/>
        <a:lstStyle/>
        <a:p>
          <a:endParaRPr lang="en-US"/>
        </a:p>
      </dgm:t>
    </dgm:pt>
    <dgm:pt modelId="{40512243-F52D-48D1-8769-6AEB20C52AC2}" type="sibTrans" cxnId="{F6E1E3AF-2CCE-442C-8056-3887C4619445}">
      <dgm:prSet/>
      <dgm:spPr/>
      <dgm:t>
        <a:bodyPr/>
        <a:lstStyle/>
        <a:p>
          <a:endParaRPr lang="en-US"/>
        </a:p>
      </dgm:t>
    </dgm:pt>
    <dgm:pt modelId="{7E5FC1EB-DB2F-4AF5-A6AC-62D9CA56A54D}">
      <dgm:prSet phldrT="[Văn bản]"/>
      <dgm:spPr/>
      <dgm:t>
        <a:bodyPr/>
        <a:lstStyle/>
        <a:p>
          <a:pPr>
            <a:buNone/>
          </a:pPr>
          <a:r>
            <a:rPr lang="en-US" b="0" i="0" dirty="0" err="1">
              <a:effectLst/>
              <a:latin typeface="Segoe UI Historic" panose="020B0502040204020203" pitchFamily="34" charset="0"/>
            </a:rPr>
            <a:t>Tài</a:t>
          </a:r>
          <a:r>
            <a:rPr lang="en-US" b="0" i="0" dirty="0">
              <a:effectLst/>
              <a:latin typeface="Segoe UI Historic" panose="020B0502040204020203" pitchFamily="34" charset="0"/>
            </a:rPr>
            <a:t> </a:t>
          </a:r>
          <a:r>
            <a:rPr lang="en-US" b="0" i="0" dirty="0" err="1">
              <a:effectLst/>
              <a:latin typeface="Segoe UI Historic" panose="020B0502040204020203" pitchFamily="34" charset="0"/>
            </a:rPr>
            <a:t>liệu</a:t>
          </a:r>
          <a:r>
            <a:rPr lang="en-US" b="0" i="0" dirty="0">
              <a:effectLst/>
              <a:latin typeface="Segoe UI Historic" panose="020B0502040204020203" pitchFamily="34" charset="0"/>
            </a:rPr>
            <a:t> </a:t>
          </a:r>
          <a:r>
            <a:rPr lang="en-US" b="0" i="0" dirty="0" err="1">
              <a:effectLst/>
              <a:latin typeface="Segoe UI Historic" panose="020B0502040204020203" pitchFamily="34" charset="0"/>
            </a:rPr>
            <a:t>tham</a:t>
          </a:r>
          <a:r>
            <a:rPr lang="en-US" b="0" i="0" dirty="0">
              <a:effectLst/>
              <a:latin typeface="Segoe UI Historic" panose="020B0502040204020203" pitchFamily="34" charset="0"/>
            </a:rPr>
            <a:t> </a:t>
          </a:r>
          <a:r>
            <a:rPr lang="en-US" b="0" i="0" dirty="0" err="1">
              <a:effectLst/>
              <a:latin typeface="Segoe UI Historic" panose="020B0502040204020203" pitchFamily="34" charset="0"/>
            </a:rPr>
            <a:t>khảo</a:t>
          </a:r>
          <a:r>
            <a:rPr lang="en-US" b="0" i="0" dirty="0">
              <a:effectLst/>
              <a:latin typeface="Segoe UI Historic" panose="020B0502040204020203" pitchFamily="34" charset="0"/>
            </a:rPr>
            <a:t>​</a:t>
          </a:r>
          <a:endParaRPr lang="en-US" dirty="0"/>
        </a:p>
      </dgm:t>
    </dgm:pt>
    <dgm:pt modelId="{F08EB5FC-FB2C-4FA2-BB50-7A81521274BD}" type="parTrans" cxnId="{1390E84A-7C52-4553-93CB-20A2B9A9FE90}">
      <dgm:prSet/>
      <dgm:spPr/>
      <dgm:t>
        <a:bodyPr/>
        <a:lstStyle/>
        <a:p>
          <a:endParaRPr lang="en-US"/>
        </a:p>
      </dgm:t>
    </dgm:pt>
    <dgm:pt modelId="{6175F5DD-DF29-48E5-A1FC-8BF6282E00CE}" type="sibTrans" cxnId="{1390E84A-7C52-4553-93CB-20A2B9A9FE90}">
      <dgm:prSet/>
      <dgm:spPr/>
      <dgm:t>
        <a:bodyPr/>
        <a:lstStyle/>
        <a:p>
          <a:endParaRPr lang="en-US"/>
        </a:p>
      </dgm:t>
    </dgm:pt>
    <dgm:pt modelId="{E1C8B70C-5257-474F-873E-0795F3733D3B}">
      <dgm:prSet phldrT="[Văn bản]"/>
      <dgm:spPr/>
      <dgm:t>
        <a:bodyPr/>
        <a:lstStyle/>
        <a:p>
          <a:pPr>
            <a:buNone/>
          </a:pPr>
          <a:r>
            <a:rPr lang="en-US" b="0" i="0" dirty="0" err="1">
              <a:effectLst/>
              <a:latin typeface="Segoe UI Historic" panose="020B0502040204020203" pitchFamily="34" charset="0"/>
            </a:rPr>
            <a:t>Công</a:t>
          </a:r>
          <a:r>
            <a:rPr lang="en-US" b="0" i="0" dirty="0">
              <a:effectLst/>
              <a:latin typeface="Segoe UI Historic" panose="020B0502040204020203" pitchFamily="34" charset="0"/>
            </a:rPr>
            <a:t> </a:t>
          </a:r>
          <a:r>
            <a:rPr lang="en-US" b="0" i="0" dirty="0" err="1">
              <a:effectLst/>
              <a:latin typeface="Segoe UI Historic" panose="020B0502040204020203" pitchFamily="34" charset="0"/>
            </a:rPr>
            <a:t>việc</a:t>
          </a:r>
          <a:r>
            <a:rPr lang="en-US" b="0" i="0" dirty="0">
              <a:effectLst/>
              <a:latin typeface="Segoe UI Historic" panose="020B0502040204020203" pitchFamily="34" charset="0"/>
            </a:rPr>
            <a:t> </a:t>
          </a:r>
          <a:r>
            <a:rPr lang="en-US" b="0" i="0" dirty="0" err="1">
              <a:effectLst/>
              <a:latin typeface="Segoe UI Historic" panose="020B0502040204020203" pitchFamily="34" charset="0"/>
            </a:rPr>
            <a:t>đã</a:t>
          </a:r>
          <a:r>
            <a:rPr lang="en-US" b="0" i="0" dirty="0">
              <a:effectLst/>
              <a:latin typeface="Segoe UI Historic" panose="020B0502040204020203" pitchFamily="34" charset="0"/>
            </a:rPr>
            <a:t> </a:t>
          </a:r>
          <a:r>
            <a:rPr lang="en-US" b="0" i="0" dirty="0" err="1">
              <a:effectLst/>
              <a:latin typeface="Segoe UI Historic" panose="020B0502040204020203" pitchFamily="34" charset="0"/>
            </a:rPr>
            <a:t>thực</a:t>
          </a:r>
          <a:r>
            <a:rPr lang="en-US" b="0" i="0" dirty="0">
              <a:effectLst/>
              <a:latin typeface="Segoe UI Historic" panose="020B0502040204020203" pitchFamily="34" charset="0"/>
            </a:rPr>
            <a:t> </a:t>
          </a:r>
          <a:r>
            <a:rPr lang="en-US" b="0" i="0" dirty="0" err="1">
              <a:effectLst/>
              <a:latin typeface="Segoe UI Historic" panose="020B0502040204020203" pitchFamily="34" charset="0"/>
            </a:rPr>
            <a:t>hiện</a:t>
          </a:r>
          <a:r>
            <a:rPr lang="en-US" b="0" i="0" dirty="0">
              <a:effectLst/>
              <a:latin typeface="Segoe UI Historic" panose="020B0502040204020203" pitchFamily="34" charset="0"/>
            </a:rPr>
            <a:t>​ </a:t>
          </a:r>
          <a:endParaRPr lang="en-US" dirty="0"/>
        </a:p>
      </dgm:t>
    </dgm:pt>
    <dgm:pt modelId="{18F0573D-F258-4C7B-AB03-74856F173BE7}" type="parTrans" cxnId="{34CA81E6-D295-4695-8838-41F534FBA54A}">
      <dgm:prSet/>
      <dgm:spPr/>
      <dgm:t>
        <a:bodyPr/>
        <a:lstStyle/>
        <a:p>
          <a:endParaRPr lang="en-US"/>
        </a:p>
      </dgm:t>
    </dgm:pt>
    <dgm:pt modelId="{F01FF644-B840-4869-A993-069E6ECB174C}" type="sibTrans" cxnId="{34CA81E6-D295-4695-8838-41F534FBA54A}">
      <dgm:prSet/>
      <dgm:spPr/>
      <dgm:t>
        <a:bodyPr/>
        <a:lstStyle/>
        <a:p>
          <a:endParaRPr lang="en-US"/>
        </a:p>
      </dgm:t>
    </dgm:pt>
    <dgm:pt modelId="{A937FF58-6919-4740-911F-5471EF3E40F9}" type="pres">
      <dgm:prSet presAssocID="{D49463B8-366D-4FB2-81CD-C36D21148427}" presName="Name0" presStyleCnt="0">
        <dgm:presLayoutVars>
          <dgm:chMax val="7"/>
          <dgm:chPref val="7"/>
          <dgm:dir/>
        </dgm:presLayoutVars>
      </dgm:prSet>
      <dgm:spPr/>
    </dgm:pt>
    <dgm:pt modelId="{3202C390-BCE7-4B52-BB7C-085A6BC09FAD}" type="pres">
      <dgm:prSet presAssocID="{D49463B8-366D-4FB2-81CD-C36D21148427}" presName="Name1" presStyleCnt="0"/>
      <dgm:spPr/>
    </dgm:pt>
    <dgm:pt modelId="{7C7FA8EB-9DBA-4946-8BAD-A0D70A2B1BCA}" type="pres">
      <dgm:prSet presAssocID="{D49463B8-366D-4FB2-81CD-C36D21148427}" presName="cycle" presStyleCnt="0"/>
      <dgm:spPr/>
    </dgm:pt>
    <dgm:pt modelId="{61C3D3EE-AC45-41AD-831A-4134A0DD72AA}" type="pres">
      <dgm:prSet presAssocID="{D49463B8-366D-4FB2-81CD-C36D21148427}" presName="srcNode" presStyleLbl="node1" presStyleIdx="0" presStyleCnt="5"/>
      <dgm:spPr/>
    </dgm:pt>
    <dgm:pt modelId="{AD8CC88C-2F9B-4F12-86BB-A394FE0292D0}" type="pres">
      <dgm:prSet presAssocID="{D49463B8-366D-4FB2-81CD-C36D21148427}" presName="conn" presStyleLbl="parChTrans1D2" presStyleIdx="0" presStyleCnt="1"/>
      <dgm:spPr/>
    </dgm:pt>
    <dgm:pt modelId="{28FA9102-604D-49B3-B4EC-0D1D012B0E86}" type="pres">
      <dgm:prSet presAssocID="{D49463B8-366D-4FB2-81CD-C36D21148427}" presName="extraNode" presStyleLbl="node1" presStyleIdx="0" presStyleCnt="5"/>
      <dgm:spPr/>
    </dgm:pt>
    <dgm:pt modelId="{BE4ABA54-0615-4D0C-AD33-DB6E38E60291}" type="pres">
      <dgm:prSet presAssocID="{D49463B8-366D-4FB2-81CD-C36D21148427}" presName="dstNode" presStyleLbl="node1" presStyleIdx="0" presStyleCnt="5"/>
      <dgm:spPr/>
    </dgm:pt>
    <dgm:pt modelId="{47087B86-5EF9-40E4-96AB-86EE2FDCE17C}" type="pres">
      <dgm:prSet presAssocID="{1B19F3ED-EB3B-45ED-8882-7054865BB5E7}" presName="text_1" presStyleLbl="node1" presStyleIdx="0" presStyleCnt="5">
        <dgm:presLayoutVars>
          <dgm:bulletEnabled val="1"/>
        </dgm:presLayoutVars>
      </dgm:prSet>
      <dgm:spPr/>
    </dgm:pt>
    <dgm:pt modelId="{065DD49E-515B-4420-9E1E-232289E00521}" type="pres">
      <dgm:prSet presAssocID="{1B19F3ED-EB3B-45ED-8882-7054865BB5E7}" presName="accent_1" presStyleCnt="0"/>
      <dgm:spPr/>
    </dgm:pt>
    <dgm:pt modelId="{5B23B301-23CF-4F2A-9139-01AE6206276F}" type="pres">
      <dgm:prSet presAssocID="{1B19F3ED-EB3B-45ED-8882-7054865BB5E7}" presName="accentRepeatNode" presStyleLbl="solidFgAcc1" presStyleIdx="0" presStyleCnt="5"/>
      <dgm:spPr/>
    </dgm:pt>
    <dgm:pt modelId="{F559DCF6-16B6-4279-B1E5-777B433A7066}" type="pres">
      <dgm:prSet presAssocID="{99CC0D6A-0CF5-4E4D-84E8-729FC987AAB3}" presName="text_2" presStyleLbl="node1" presStyleIdx="1" presStyleCnt="5">
        <dgm:presLayoutVars>
          <dgm:bulletEnabled val="1"/>
        </dgm:presLayoutVars>
      </dgm:prSet>
      <dgm:spPr/>
    </dgm:pt>
    <dgm:pt modelId="{7F0E19DD-8D44-4AC0-B713-5EBDD61D6D5C}" type="pres">
      <dgm:prSet presAssocID="{99CC0D6A-0CF5-4E4D-84E8-729FC987AAB3}" presName="accent_2" presStyleCnt="0"/>
      <dgm:spPr/>
    </dgm:pt>
    <dgm:pt modelId="{828F137A-7859-4B7E-9B94-F3CE4C984405}" type="pres">
      <dgm:prSet presAssocID="{99CC0D6A-0CF5-4E4D-84E8-729FC987AAB3}" presName="accentRepeatNode" presStyleLbl="solidFgAcc1" presStyleIdx="1" presStyleCnt="5"/>
      <dgm:spPr/>
    </dgm:pt>
    <dgm:pt modelId="{0311F432-015C-4968-8CC7-97F700603C4B}" type="pres">
      <dgm:prSet presAssocID="{EDC8FAE7-4543-42B6-80E1-38A942CFC084}" presName="text_3" presStyleLbl="node1" presStyleIdx="2" presStyleCnt="5">
        <dgm:presLayoutVars>
          <dgm:bulletEnabled val="1"/>
        </dgm:presLayoutVars>
      </dgm:prSet>
      <dgm:spPr/>
    </dgm:pt>
    <dgm:pt modelId="{1EF28465-16B4-4962-A4F3-584A9E6B140B}" type="pres">
      <dgm:prSet presAssocID="{EDC8FAE7-4543-42B6-80E1-38A942CFC084}" presName="accent_3" presStyleCnt="0"/>
      <dgm:spPr/>
    </dgm:pt>
    <dgm:pt modelId="{A999EF65-C444-4813-B8BA-6328AC0E27E2}" type="pres">
      <dgm:prSet presAssocID="{EDC8FAE7-4543-42B6-80E1-38A942CFC084}" presName="accentRepeatNode" presStyleLbl="solidFgAcc1" presStyleIdx="2" presStyleCnt="5"/>
      <dgm:spPr/>
    </dgm:pt>
    <dgm:pt modelId="{610DF895-9991-4F40-8DB5-53DDCAEE02F4}" type="pres">
      <dgm:prSet presAssocID="{E1C8B70C-5257-474F-873E-0795F3733D3B}" presName="text_4" presStyleLbl="node1" presStyleIdx="3" presStyleCnt="5">
        <dgm:presLayoutVars>
          <dgm:bulletEnabled val="1"/>
        </dgm:presLayoutVars>
      </dgm:prSet>
      <dgm:spPr/>
    </dgm:pt>
    <dgm:pt modelId="{127D238B-EC01-417C-BE7A-CE0A9FBDFFED}" type="pres">
      <dgm:prSet presAssocID="{E1C8B70C-5257-474F-873E-0795F3733D3B}" presName="accent_4" presStyleCnt="0"/>
      <dgm:spPr/>
    </dgm:pt>
    <dgm:pt modelId="{CFE2CC73-CA90-4A2D-92DF-163B039CDAA0}" type="pres">
      <dgm:prSet presAssocID="{E1C8B70C-5257-474F-873E-0795F3733D3B}" presName="accentRepeatNode" presStyleLbl="solidFgAcc1" presStyleIdx="3" presStyleCnt="5"/>
      <dgm:spPr/>
    </dgm:pt>
    <dgm:pt modelId="{F960DD93-0CA5-4E0F-AAD0-200EA5E3D965}" type="pres">
      <dgm:prSet presAssocID="{7E5FC1EB-DB2F-4AF5-A6AC-62D9CA56A54D}" presName="text_5" presStyleLbl="node1" presStyleIdx="4" presStyleCnt="5">
        <dgm:presLayoutVars>
          <dgm:bulletEnabled val="1"/>
        </dgm:presLayoutVars>
      </dgm:prSet>
      <dgm:spPr/>
    </dgm:pt>
    <dgm:pt modelId="{980E5A04-0AE6-48E4-BB6B-A9CB3A18B1AC}" type="pres">
      <dgm:prSet presAssocID="{7E5FC1EB-DB2F-4AF5-A6AC-62D9CA56A54D}" presName="accent_5" presStyleCnt="0"/>
      <dgm:spPr/>
    </dgm:pt>
    <dgm:pt modelId="{C0101977-4737-443C-9A71-4535ABCE5363}" type="pres">
      <dgm:prSet presAssocID="{7E5FC1EB-DB2F-4AF5-A6AC-62D9CA56A54D}" presName="accentRepeatNode" presStyleLbl="solidFgAcc1" presStyleIdx="4" presStyleCnt="5"/>
      <dgm:spPr/>
    </dgm:pt>
  </dgm:ptLst>
  <dgm:cxnLst>
    <dgm:cxn modelId="{6EF1FD2C-4B47-4513-95C6-DD4F877BECA4}" srcId="{D49463B8-366D-4FB2-81CD-C36D21148427}" destId="{1B19F3ED-EB3B-45ED-8882-7054865BB5E7}" srcOrd="0" destOrd="0" parTransId="{24414733-2210-4F9C-BDB0-195E34A74569}" sibTransId="{60242810-2C64-4494-80AD-6B995D2946F2}"/>
    <dgm:cxn modelId="{30E9D831-9CB4-4176-9195-9C23732D0105}" type="presOf" srcId="{7E5FC1EB-DB2F-4AF5-A6AC-62D9CA56A54D}" destId="{F960DD93-0CA5-4E0F-AAD0-200EA5E3D965}" srcOrd="0" destOrd="0" presId="urn:microsoft.com/office/officeart/2008/layout/VerticalCurvedList"/>
    <dgm:cxn modelId="{CA282E39-7378-4AAE-918A-30EC5F509929}" type="presOf" srcId="{60242810-2C64-4494-80AD-6B995D2946F2}" destId="{AD8CC88C-2F9B-4F12-86BB-A394FE0292D0}" srcOrd="0" destOrd="0" presId="urn:microsoft.com/office/officeart/2008/layout/VerticalCurvedList"/>
    <dgm:cxn modelId="{1390E84A-7C52-4553-93CB-20A2B9A9FE90}" srcId="{D49463B8-366D-4FB2-81CD-C36D21148427}" destId="{7E5FC1EB-DB2F-4AF5-A6AC-62D9CA56A54D}" srcOrd="4" destOrd="0" parTransId="{F08EB5FC-FB2C-4FA2-BB50-7A81521274BD}" sibTransId="{6175F5DD-DF29-48E5-A1FC-8BF6282E00CE}"/>
    <dgm:cxn modelId="{912C4D70-A16A-4DC1-95B2-C2A85ADDFB2C}" srcId="{D49463B8-366D-4FB2-81CD-C36D21148427}" destId="{99CC0D6A-0CF5-4E4D-84E8-729FC987AAB3}" srcOrd="1" destOrd="0" parTransId="{A44D2632-6678-47CC-9D50-19BCA4B65B6C}" sibTransId="{DF045C48-DEE2-469F-B8E2-A72D878F9B45}"/>
    <dgm:cxn modelId="{B4C1B670-909B-4C10-AAF1-6E49B695D0B4}" type="presOf" srcId="{1B19F3ED-EB3B-45ED-8882-7054865BB5E7}" destId="{47087B86-5EF9-40E4-96AB-86EE2FDCE17C}" srcOrd="0" destOrd="0" presId="urn:microsoft.com/office/officeart/2008/layout/VerticalCurvedList"/>
    <dgm:cxn modelId="{D5B6DFA0-7DF2-41A3-8BEA-A11B65735933}" type="presOf" srcId="{E1C8B70C-5257-474F-873E-0795F3733D3B}" destId="{610DF895-9991-4F40-8DB5-53DDCAEE02F4}" srcOrd="0" destOrd="0" presId="urn:microsoft.com/office/officeart/2008/layout/VerticalCurvedList"/>
    <dgm:cxn modelId="{F6E1E3AF-2CCE-442C-8056-3887C4619445}" srcId="{D49463B8-366D-4FB2-81CD-C36D21148427}" destId="{EDC8FAE7-4543-42B6-80E1-38A942CFC084}" srcOrd="2" destOrd="0" parTransId="{D6382A09-6764-4551-B870-E346755F7BEE}" sibTransId="{40512243-F52D-48D1-8769-6AEB20C52AC2}"/>
    <dgm:cxn modelId="{19F395DE-4B82-4236-AA9B-34BDB625101C}" type="presOf" srcId="{99CC0D6A-0CF5-4E4D-84E8-729FC987AAB3}" destId="{F559DCF6-16B6-4279-B1E5-777B433A7066}" srcOrd="0" destOrd="0" presId="urn:microsoft.com/office/officeart/2008/layout/VerticalCurvedList"/>
    <dgm:cxn modelId="{814FDBE5-8F5F-4D91-952F-9657526C128C}" type="presOf" srcId="{D49463B8-366D-4FB2-81CD-C36D21148427}" destId="{A937FF58-6919-4740-911F-5471EF3E40F9}" srcOrd="0" destOrd="0" presId="urn:microsoft.com/office/officeart/2008/layout/VerticalCurvedList"/>
    <dgm:cxn modelId="{34CA81E6-D295-4695-8838-41F534FBA54A}" srcId="{D49463B8-366D-4FB2-81CD-C36D21148427}" destId="{E1C8B70C-5257-474F-873E-0795F3733D3B}" srcOrd="3" destOrd="0" parTransId="{18F0573D-F258-4C7B-AB03-74856F173BE7}" sibTransId="{F01FF644-B840-4869-A993-069E6ECB174C}"/>
    <dgm:cxn modelId="{54C7B7F4-E36E-43B9-9DA2-9376A7B911A9}" type="presOf" srcId="{EDC8FAE7-4543-42B6-80E1-38A942CFC084}" destId="{0311F432-015C-4968-8CC7-97F700603C4B}" srcOrd="0" destOrd="0" presId="urn:microsoft.com/office/officeart/2008/layout/VerticalCurvedList"/>
    <dgm:cxn modelId="{1AECB213-8AC7-4E06-B31C-934237F96ED2}" type="presParOf" srcId="{A937FF58-6919-4740-911F-5471EF3E40F9}" destId="{3202C390-BCE7-4B52-BB7C-085A6BC09FAD}" srcOrd="0" destOrd="0" presId="urn:microsoft.com/office/officeart/2008/layout/VerticalCurvedList"/>
    <dgm:cxn modelId="{73C8CCF5-3D37-4057-85C0-99A6D28FF747}" type="presParOf" srcId="{3202C390-BCE7-4B52-BB7C-085A6BC09FAD}" destId="{7C7FA8EB-9DBA-4946-8BAD-A0D70A2B1BCA}" srcOrd="0" destOrd="0" presId="urn:microsoft.com/office/officeart/2008/layout/VerticalCurvedList"/>
    <dgm:cxn modelId="{C1D2DB12-4A7D-4E5E-AF6E-D39BA441AB6E}" type="presParOf" srcId="{7C7FA8EB-9DBA-4946-8BAD-A0D70A2B1BCA}" destId="{61C3D3EE-AC45-41AD-831A-4134A0DD72AA}" srcOrd="0" destOrd="0" presId="urn:microsoft.com/office/officeart/2008/layout/VerticalCurvedList"/>
    <dgm:cxn modelId="{39A422FD-142B-497D-B65D-449FCAE1C25A}" type="presParOf" srcId="{7C7FA8EB-9DBA-4946-8BAD-A0D70A2B1BCA}" destId="{AD8CC88C-2F9B-4F12-86BB-A394FE0292D0}" srcOrd="1" destOrd="0" presId="urn:microsoft.com/office/officeart/2008/layout/VerticalCurvedList"/>
    <dgm:cxn modelId="{A57A14E9-C457-47F7-ABFC-31627EC6184A}" type="presParOf" srcId="{7C7FA8EB-9DBA-4946-8BAD-A0D70A2B1BCA}" destId="{28FA9102-604D-49B3-B4EC-0D1D012B0E86}" srcOrd="2" destOrd="0" presId="urn:microsoft.com/office/officeart/2008/layout/VerticalCurvedList"/>
    <dgm:cxn modelId="{37EC098B-7C19-4061-AF72-60B23E83C155}" type="presParOf" srcId="{7C7FA8EB-9DBA-4946-8BAD-A0D70A2B1BCA}" destId="{BE4ABA54-0615-4D0C-AD33-DB6E38E60291}" srcOrd="3" destOrd="0" presId="urn:microsoft.com/office/officeart/2008/layout/VerticalCurvedList"/>
    <dgm:cxn modelId="{133867E1-9FBE-4D56-AFC4-A3F6BCE40987}" type="presParOf" srcId="{3202C390-BCE7-4B52-BB7C-085A6BC09FAD}" destId="{47087B86-5EF9-40E4-96AB-86EE2FDCE17C}" srcOrd="1" destOrd="0" presId="urn:microsoft.com/office/officeart/2008/layout/VerticalCurvedList"/>
    <dgm:cxn modelId="{472C69B1-7C26-459B-986C-71E040788616}" type="presParOf" srcId="{3202C390-BCE7-4B52-BB7C-085A6BC09FAD}" destId="{065DD49E-515B-4420-9E1E-232289E00521}" srcOrd="2" destOrd="0" presId="urn:microsoft.com/office/officeart/2008/layout/VerticalCurvedList"/>
    <dgm:cxn modelId="{159A55D3-FE30-4040-A0F0-8AD4442678E4}" type="presParOf" srcId="{065DD49E-515B-4420-9E1E-232289E00521}" destId="{5B23B301-23CF-4F2A-9139-01AE6206276F}" srcOrd="0" destOrd="0" presId="urn:microsoft.com/office/officeart/2008/layout/VerticalCurvedList"/>
    <dgm:cxn modelId="{9114A230-4A8A-4817-A73C-B33E04CF7D7B}" type="presParOf" srcId="{3202C390-BCE7-4B52-BB7C-085A6BC09FAD}" destId="{F559DCF6-16B6-4279-B1E5-777B433A7066}" srcOrd="3" destOrd="0" presId="urn:microsoft.com/office/officeart/2008/layout/VerticalCurvedList"/>
    <dgm:cxn modelId="{31588E40-1DA2-47A1-854A-C50B784EF5CB}" type="presParOf" srcId="{3202C390-BCE7-4B52-BB7C-085A6BC09FAD}" destId="{7F0E19DD-8D44-4AC0-B713-5EBDD61D6D5C}" srcOrd="4" destOrd="0" presId="urn:microsoft.com/office/officeart/2008/layout/VerticalCurvedList"/>
    <dgm:cxn modelId="{02991E6E-3FE4-4134-9ADB-67BA50F143E9}" type="presParOf" srcId="{7F0E19DD-8D44-4AC0-B713-5EBDD61D6D5C}" destId="{828F137A-7859-4B7E-9B94-F3CE4C984405}" srcOrd="0" destOrd="0" presId="urn:microsoft.com/office/officeart/2008/layout/VerticalCurvedList"/>
    <dgm:cxn modelId="{2537D005-76D8-432A-99FD-1AB6D767BB92}" type="presParOf" srcId="{3202C390-BCE7-4B52-BB7C-085A6BC09FAD}" destId="{0311F432-015C-4968-8CC7-97F700603C4B}" srcOrd="5" destOrd="0" presId="urn:microsoft.com/office/officeart/2008/layout/VerticalCurvedList"/>
    <dgm:cxn modelId="{D3EB3A30-19B7-44F1-8916-76FD239219A4}" type="presParOf" srcId="{3202C390-BCE7-4B52-BB7C-085A6BC09FAD}" destId="{1EF28465-16B4-4962-A4F3-584A9E6B140B}" srcOrd="6" destOrd="0" presId="urn:microsoft.com/office/officeart/2008/layout/VerticalCurvedList"/>
    <dgm:cxn modelId="{FD6A360D-DCC8-4023-8ABA-CB33404067EC}" type="presParOf" srcId="{1EF28465-16B4-4962-A4F3-584A9E6B140B}" destId="{A999EF65-C444-4813-B8BA-6328AC0E27E2}" srcOrd="0" destOrd="0" presId="urn:microsoft.com/office/officeart/2008/layout/VerticalCurvedList"/>
    <dgm:cxn modelId="{5D2DAD60-E9D3-4C58-9152-64F4B14778BD}" type="presParOf" srcId="{3202C390-BCE7-4B52-BB7C-085A6BC09FAD}" destId="{610DF895-9991-4F40-8DB5-53DDCAEE02F4}" srcOrd="7" destOrd="0" presId="urn:microsoft.com/office/officeart/2008/layout/VerticalCurvedList"/>
    <dgm:cxn modelId="{7A1C0515-5AD1-454E-B5EA-B64BEC5E4E62}" type="presParOf" srcId="{3202C390-BCE7-4B52-BB7C-085A6BC09FAD}" destId="{127D238B-EC01-417C-BE7A-CE0A9FBDFFED}" srcOrd="8" destOrd="0" presId="urn:microsoft.com/office/officeart/2008/layout/VerticalCurvedList"/>
    <dgm:cxn modelId="{D3918F41-39ED-46E1-BE12-15902D53ED62}" type="presParOf" srcId="{127D238B-EC01-417C-BE7A-CE0A9FBDFFED}" destId="{CFE2CC73-CA90-4A2D-92DF-163B039CDAA0}" srcOrd="0" destOrd="0" presId="urn:microsoft.com/office/officeart/2008/layout/VerticalCurvedList"/>
    <dgm:cxn modelId="{28535E87-C518-4753-8615-85FB25ED740F}" type="presParOf" srcId="{3202C390-BCE7-4B52-BB7C-085A6BC09FAD}" destId="{F960DD93-0CA5-4E0F-AAD0-200EA5E3D965}" srcOrd="9" destOrd="0" presId="urn:microsoft.com/office/officeart/2008/layout/VerticalCurvedList"/>
    <dgm:cxn modelId="{B064DD8D-81B6-463D-8CF4-AE57985678DC}" type="presParOf" srcId="{3202C390-BCE7-4B52-BB7C-085A6BC09FAD}" destId="{980E5A04-0AE6-48E4-BB6B-A9CB3A18B1AC}" srcOrd="10" destOrd="0" presId="urn:microsoft.com/office/officeart/2008/layout/VerticalCurvedList"/>
    <dgm:cxn modelId="{4ADD4A3D-9B95-49E6-B9C4-845F76C49805}" type="presParOf" srcId="{980E5A04-0AE6-48E4-BB6B-A9CB3A18B1AC}" destId="{C0101977-4737-443C-9A71-4535ABCE53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CC88C-2F9B-4F12-86BB-A394FE0292D0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087B86-5EF9-40E4-96AB-86EE2FDCE17C}">
      <dsp:nvSpPr>
        <dsp:cNvPr id="0" name=""/>
        <dsp:cNvSpPr/>
      </dsp:nvSpPr>
      <dsp:spPr>
        <a:xfrm>
          <a:off x="384538" y="253918"/>
          <a:ext cx="5723615" cy="508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 err="1">
              <a:effectLst/>
              <a:latin typeface="Segoe UI Historic" panose="020B0502040204020203" pitchFamily="34" charset="0"/>
            </a:rPr>
            <a:t>Mục</a:t>
          </a:r>
          <a:r>
            <a:rPr lang="en-US" sz="2400" b="0" i="0" kern="1200" dirty="0">
              <a:effectLst/>
              <a:latin typeface="Segoe UI Historic" panose="020B0502040204020203" pitchFamily="34" charset="0"/>
            </a:rPr>
            <a:t> </a:t>
          </a:r>
          <a:r>
            <a:rPr lang="en-US" sz="2400" b="0" i="0" kern="1200" dirty="0" err="1">
              <a:effectLst/>
              <a:latin typeface="Segoe UI Historic" panose="020B0502040204020203" pitchFamily="34" charset="0"/>
            </a:rPr>
            <a:t>tiêu</a:t>
          </a:r>
          <a:r>
            <a:rPr lang="en-US" sz="2400" b="0" i="0" kern="1200" dirty="0">
              <a:effectLst/>
              <a:latin typeface="Segoe UI Historic" panose="020B0502040204020203" pitchFamily="34" charset="0"/>
            </a:rPr>
            <a:t> </a:t>
          </a:r>
          <a:r>
            <a:rPr lang="en-US" sz="2400" b="0" i="0" kern="1200" dirty="0" err="1">
              <a:effectLst/>
              <a:latin typeface="Segoe UI Historic" panose="020B0502040204020203" pitchFamily="34" charset="0"/>
            </a:rPr>
            <a:t>đề</a:t>
          </a:r>
          <a:r>
            <a:rPr lang="en-US" sz="2400" b="0" i="0" kern="1200" dirty="0">
              <a:effectLst/>
              <a:latin typeface="Segoe UI Historic" panose="020B0502040204020203" pitchFamily="34" charset="0"/>
            </a:rPr>
            <a:t> </a:t>
          </a:r>
          <a:r>
            <a:rPr lang="en-US" sz="2400" b="0" i="0" kern="1200" dirty="0" err="1">
              <a:effectLst/>
              <a:latin typeface="Segoe UI Historic" panose="020B0502040204020203" pitchFamily="34" charset="0"/>
            </a:rPr>
            <a:t>tài</a:t>
          </a:r>
          <a:endParaRPr lang="en-US" sz="2400" kern="1200" dirty="0"/>
        </a:p>
      </dsp:txBody>
      <dsp:txXfrm>
        <a:off x="384538" y="253918"/>
        <a:ext cx="5723615" cy="508162"/>
      </dsp:txXfrm>
    </dsp:sp>
    <dsp:sp modelId="{5B23B301-23CF-4F2A-9139-01AE6206276F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9DCF6-16B6-4279-B1E5-777B433A7066}">
      <dsp:nvSpPr>
        <dsp:cNvPr id="0" name=""/>
        <dsp:cNvSpPr/>
      </dsp:nvSpPr>
      <dsp:spPr>
        <a:xfrm>
          <a:off x="748672" y="1015918"/>
          <a:ext cx="5359480" cy="508162"/>
        </a:xfrm>
        <a:prstGeom prst="rect">
          <a:avLst/>
        </a:prstGeom>
        <a:solidFill>
          <a:schemeClr val="accent3">
            <a:hueOff val="-89164"/>
            <a:satOff val="41"/>
            <a:lumOff val="-6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 err="1">
              <a:effectLst/>
              <a:latin typeface="Segoe UI Historic" panose="020B0502040204020203" pitchFamily="34" charset="0"/>
            </a:rPr>
            <a:t>Tổng</a:t>
          </a:r>
          <a:r>
            <a:rPr lang="en-US" sz="2400" b="0" i="0" kern="1200" dirty="0">
              <a:effectLst/>
              <a:latin typeface="Segoe UI Historic" panose="020B0502040204020203" pitchFamily="34" charset="0"/>
            </a:rPr>
            <a:t> </a:t>
          </a:r>
          <a:r>
            <a:rPr lang="en-US" sz="2400" b="0" i="0" kern="1200" dirty="0" err="1">
              <a:effectLst/>
              <a:latin typeface="Segoe UI Historic" panose="020B0502040204020203" pitchFamily="34" charset="0"/>
            </a:rPr>
            <a:t>quan</a:t>
          </a:r>
          <a:r>
            <a:rPr lang="en-US" sz="2400" b="0" i="0" kern="1200" dirty="0">
              <a:effectLst/>
              <a:latin typeface="Segoe UI Historic" panose="020B0502040204020203" pitchFamily="34" charset="0"/>
            </a:rPr>
            <a:t> </a:t>
          </a:r>
          <a:r>
            <a:rPr lang="en-US" sz="2400" b="0" i="0" kern="1200" dirty="0" err="1">
              <a:effectLst/>
              <a:latin typeface="Segoe UI Historic" panose="020B0502040204020203" pitchFamily="34" charset="0"/>
            </a:rPr>
            <a:t>mô</a:t>
          </a:r>
          <a:r>
            <a:rPr lang="en-US" sz="2400" b="0" i="0" kern="1200" dirty="0">
              <a:effectLst/>
              <a:latin typeface="Segoe UI Historic" panose="020B0502040204020203" pitchFamily="34" charset="0"/>
            </a:rPr>
            <a:t> </a:t>
          </a:r>
          <a:r>
            <a:rPr lang="en-US" sz="2400" b="0" i="0" kern="1200" dirty="0" err="1">
              <a:effectLst/>
              <a:latin typeface="Segoe UI Historic" panose="020B0502040204020203" pitchFamily="34" charset="0"/>
            </a:rPr>
            <a:t>hình</a:t>
          </a:r>
          <a:r>
            <a:rPr lang="en-US" sz="2400" b="0" i="0" kern="1200" dirty="0">
              <a:effectLst/>
              <a:latin typeface="Segoe UI Historic" panose="020B0502040204020203" pitchFamily="34" charset="0"/>
            </a:rPr>
            <a:t> </a:t>
          </a:r>
          <a:r>
            <a:rPr lang="en-US" sz="2400" b="0" i="0" kern="1200" dirty="0" err="1">
              <a:effectLst/>
              <a:latin typeface="Segoe UI Historic" panose="020B0502040204020203" pitchFamily="34" charset="0"/>
            </a:rPr>
            <a:t>mạng</a:t>
          </a:r>
          <a:r>
            <a:rPr lang="en-US" sz="2400" kern="1200" dirty="0">
              <a:latin typeface="Segoe UI Historic" panose="020B0502040204020203" pitchFamily="34" charset="0"/>
            </a:rPr>
            <a:t> </a:t>
          </a:r>
          <a:r>
            <a:rPr lang="en-US" sz="2400" b="0" i="0" kern="1200" dirty="0">
              <a:effectLst/>
              <a:latin typeface="Segoe UI Historic" panose="020B0502040204020203" pitchFamily="34" charset="0"/>
            </a:rPr>
            <a:t>CNN​ </a:t>
          </a:r>
          <a:endParaRPr lang="en-US" sz="2400" kern="1200" dirty="0"/>
        </a:p>
      </dsp:txBody>
      <dsp:txXfrm>
        <a:off x="748672" y="1015918"/>
        <a:ext cx="5359480" cy="508162"/>
      </dsp:txXfrm>
    </dsp:sp>
    <dsp:sp modelId="{828F137A-7859-4B7E-9B94-F3CE4C984405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89164"/>
              <a:satOff val="41"/>
              <a:lumOff val="-6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1F432-015C-4968-8CC7-97F700603C4B}">
      <dsp:nvSpPr>
        <dsp:cNvPr id="0" name=""/>
        <dsp:cNvSpPr/>
      </dsp:nvSpPr>
      <dsp:spPr>
        <a:xfrm>
          <a:off x="860432" y="1777918"/>
          <a:ext cx="5247720" cy="508162"/>
        </a:xfrm>
        <a:prstGeom prst="rect">
          <a:avLst/>
        </a:prstGeom>
        <a:solidFill>
          <a:schemeClr val="accent3">
            <a:hueOff val="-178328"/>
            <a:satOff val="82"/>
            <a:lumOff val="-1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 err="1">
              <a:effectLst/>
              <a:latin typeface="Segoe UI Historic" panose="020B0502040204020203" pitchFamily="34" charset="0"/>
            </a:rPr>
            <a:t>Mô</a:t>
          </a:r>
          <a:r>
            <a:rPr lang="en-US" sz="2400" b="0" i="0" kern="1200" dirty="0">
              <a:effectLst/>
              <a:latin typeface="Segoe UI Historic" panose="020B0502040204020203" pitchFamily="34" charset="0"/>
            </a:rPr>
            <a:t> </a:t>
          </a:r>
          <a:r>
            <a:rPr lang="en-US" sz="2400" b="0" i="0" kern="1200" dirty="0" err="1">
              <a:effectLst/>
              <a:latin typeface="Segoe UI Historic" panose="020B0502040204020203" pitchFamily="34" charset="0"/>
            </a:rPr>
            <a:t>hình</a:t>
          </a:r>
          <a:r>
            <a:rPr lang="en-US" sz="2400" b="0" i="0" kern="1200" dirty="0">
              <a:effectLst/>
              <a:latin typeface="Segoe UI Historic" panose="020B0502040204020203" pitchFamily="34" charset="0"/>
            </a:rPr>
            <a:t> </a:t>
          </a:r>
          <a:r>
            <a:rPr lang="en-US" sz="2400" b="0" i="0" kern="1200" dirty="0" err="1">
              <a:effectLst/>
              <a:latin typeface="Segoe UI Historic" panose="020B0502040204020203" pitchFamily="34" charset="0"/>
            </a:rPr>
            <a:t>mạng</a:t>
          </a:r>
          <a:r>
            <a:rPr lang="en-US" sz="2400" b="0" i="0" kern="1200" dirty="0">
              <a:effectLst/>
              <a:latin typeface="Segoe UI Historic" panose="020B0502040204020203" pitchFamily="34" charset="0"/>
            </a:rPr>
            <a:t> VGG16​ </a:t>
          </a:r>
          <a:endParaRPr lang="en-US" sz="2400" kern="1200" dirty="0"/>
        </a:p>
      </dsp:txBody>
      <dsp:txXfrm>
        <a:off x="860432" y="1777918"/>
        <a:ext cx="5247720" cy="508162"/>
      </dsp:txXfrm>
    </dsp:sp>
    <dsp:sp modelId="{A999EF65-C444-4813-B8BA-6328AC0E27E2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8328"/>
              <a:satOff val="82"/>
              <a:lumOff val="-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DF895-9991-4F40-8DB5-53DDCAEE02F4}">
      <dsp:nvSpPr>
        <dsp:cNvPr id="0" name=""/>
        <dsp:cNvSpPr/>
      </dsp:nvSpPr>
      <dsp:spPr>
        <a:xfrm>
          <a:off x="748672" y="2539918"/>
          <a:ext cx="5359480" cy="508162"/>
        </a:xfrm>
        <a:prstGeom prst="rect">
          <a:avLst/>
        </a:prstGeom>
        <a:solidFill>
          <a:schemeClr val="accent3">
            <a:hueOff val="-267493"/>
            <a:satOff val="122"/>
            <a:lumOff val="-19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 err="1">
              <a:effectLst/>
              <a:latin typeface="Segoe UI Historic" panose="020B0502040204020203" pitchFamily="34" charset="0"/>
            </a:rPr>
            <a:t>Công</a:t>
          </a:r>
          <a:r>
            <a:rPr lang="en-US" sz="2400" b="0" i="0" kern="1200" dirty="0">
              <a:effectLst/>
              <a:latin typeface="Segoe UI Historic" panose="020B0502040204020203" pitchFamily="34" charset="0"/>
            </a:rPr>
            <a:t> </a:t>
          </a:r>
          <a:r>
            <a:rPr lang="en-US" sz="2400" b="0" i="0" kern="1200" dirty="0" err="1">
              <a:effectLst/>
              <a:latin typeface="Segoe UI Historic" panose="020B0502040204020203" pitchFamily="34" charset="0"/>
            </a:rPr>
            <a:t>việc</a:t>
          </a:r>
          <a:r>
            <a:rPr lang="en-US" sz="2400" b="0" i="0" kern="1200" dirty="0">
              <a:effectLst/>
              <a:latin typeface="Segoe UI Historic" panose="020B0502040204020203" pitchFamily="34" charset="0"/>
            </a:rPr>
            <a:t> </a:t>
          </a:r>
          <a:r>
            <a:rPr lang="en-US" sz="2400" b="0" i="0" kern="1200" dirty="0" err="1">
              <a:effectLst/>
              <a:latin typeface="Segoe UI Historic" panose="020B0502040204020203" pitchFamily="34" charset="0"/>
            </a:rPr>
            <a:t>đã</a:t>
          </a:r>
          <a:r>
            <a:rPr lang="en-US" sz="2400" b="0" i="0" kern="1200" dirty="0">
              <a:effectLst/>
              <a:latin typeface="Segoe UI Historic" panose="020B0502040204020203" pitchFamily="34" charset="0"/>
            </a:rPr>
            <a:t> </a:t>
          </a:r>
          <a:r>
            <a:rPr lang="en-US" sz="2400" b="0" i="0" kern="1200" dirty="0" err="1">
              <a:effectLst/>
              <a:latin typeface="Segoe UI Historic" panose="020B0502040204020203" pitchFamily="34" charset="0"/>
            </a:rPr>
            <a:t>thực</a:t>
          </a:r>
          <a:r>
            <a:rPr lang="en-US" sz="2400" b="0" i="0" kern="1200" dirty="0">
              <a:effectLst/>
              <a:latin typeface="Segoe UI Historic" panose="020B0502040204020203" pitchFamily="34" charset="0"/>
            </a:rPr>
            <a:t> </a:t>
          </a:r>
          <a:r>
            <a:rPr lang="en-US" sz="2400" b="0" i="0" kern="1200" dirty="0" err="1">
              <a:effectLst/>
              <a:latin typeface="Segoe UI Historic" panose="020B0502040204020203" pitchFamily="34" charset="0"/>
            </a:rPr>
            <a:t>hiện</a:t>
          </a:r>
          <a:r>
            <a:rPr lang="en-US" sz="2400" b="0" i="0" kern="1200" dirty="0">
              <a:effectLst/>
              <a:latin typeface="Segoe UI Historic" panose="020B0502040204020203" pitchFamily="34" charset="0"/>
            </a:rPr>
            <a:t>​ </a:t>
          </a:r>
          <a:endParaRPr lang="en-US" sz="2400" kern="1200" dirty="0"/>
        </a:p>
      </dsp:txBody>
      <dsp:txXfrm>
        <a:off x="748672" y="2539918"/>
        <a:ext cx="5359480" cy="508162"/>
      </dsp:txXfrm>
    </dsp:sp>
    <dsp:sp modelId="{CFE2CC73-CA90-4A2D-92DF-163B039CDAA0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67493"/>
              <a:satOff val="122"/>
              <a:lumOff val="-19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0DD93-0CA5-4E0F-AAD0-200EA5E3D965}">
      <dsp:nvSpPr>
        <dsp:cNvPr id="0" name=""/>
        <dsp:cNvSpPr/>
      </dsp:nvSpPr>
      <dsp:spPr>
        <a:xfrm>
          <a:off x="384538" y="3301918"/>
          <a:ext cx="5723615" cy="508162"/>
        </a:xfrm>
        <a:prstGeom prst="rect">
          <a:avLst/>
        </a:prstGeom>
        <a:solidFill>
          <a:schemeClr val="accent3">
            <a:hueOff val="-356657"/>
            <a:satOff val="163"/>
            <a:lumOff val="-262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 err="1">
              <a:effectLst/>
              <a:latin typeface="Segoe UI Historic" panose="020B0502040204020203" pitchFamily="34" charset="0"/>
            </a:rPr>
            <a:t>Tài</a:t>
          </a:r>
          <a:r>
            <a:rPr lang="en-US" sz="2400" b="0" i="0" kern="1200" dirty="0">
              <a:effectLst/>
              <a:latin typeface="Segoe UI Historic" panose="020B0502040204020203" pitchFamily="34" charset="0"/>
            </a:rPr>
            <a:t> </a:t>
          </a:r>
          <a:r>
            <a:rPr lang="en-US" sz="2400" b="0" i="0" kern="1200" dirty="0" err="1">
              <a:effectLst/>
              <a:latin typeface="Segoe UI Historic" panose="020B0502040204020203" pitchFamily="34" charset="0"/>
            </a:rPr>
            <a:t>liệu</a:t>
          </a:r>
          <a:r>
            <a:rPr lang="en-US" sz="2400" b="0" i="0" kern="1200" dirty="0">
              <a:effectLst/>
              <a:latin typeface="Segoe UI Historic" panose="020B0502040204020203" pitchFamily="34" charset="0"/>
            </a:rPr>
            <a:t> </a:t>
          </a:r>
          <a:r>
            <a:rPr lang="en-US" sz="2400" b="0" i="0" kern="1200" dirty="0" err="1">
              <a:effectLst/>
              <a:latin typeface="Segoe UI Historic" panose="020B0502040204020203" pitchFamily="34" charset="0"/>
            </a:rPr>
            <a:t>tham</a:t>
          </a:r>
          <a:r>
            <a:rPr lang="en-US" sz="2400" b="0" i="0" kern="1200" dirty="0">
              <a:effectLst/>
              <a:latin typeface="Segoe UI Historic" panose="020B0502040204020203" pitchFamily="34" charset="0"/>
            </a:rPr>
            <a:t> </a:t>
          </a:r>
          <a:r>
            <a:rPr lang="en-US" sz="2400" b="0" i="0" kern="1200" dirty="0" err="1">
              <a:effectLst/>
              <a:latin typeface="Segoe UI Historic" panose="020B0502040204020203" pitchFamily="34" charset="0"/>
            </a:rPr>
            <a:t>khảo</a:t>
          </a:r>
          <a:r>
            <a:rPr lang="en-US" sz="2400" b="0" i="0" kern="1200" dirty="0">
              <a:effectLst/>
              <a:latin typeface="Segoe UI Historic" panose="020B0502040204020203" pitchFamily="34" charset="0"/>
            </a:rPr>
            <a:t>​</a:t>
          </a:r>
          <a:endParaRPr lang="en-US" sz="2400" kern="1200" dirty="0"/>
        </a:p>
      </dsp:txBody>
      <dsp:txXfrm>
        <a:off x="384538" y="3301918"/>
        <a:ext cx="5723615" cy="508162"/>
      </dsp:txXfrm>
    </dsp:sp>
    <dsp:sp modelId="{C0101977-4737-443C-9A71-4535ABCE5363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356657"/>
              <a:satOff val="163"/>
              <a:lumOff val="-2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5A3BA1AA-913D-4968-AD04-DB28A6F0EF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88112DB-2736-4755-96B7-D11A6D6571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2E6D-15EA-475E-97A1-5FDFF3C05CF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E252008-ECB1-4F5C-ACC4-1EA94672A3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05019AC-5933-4E27-BBA0-C800103773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07E9B-F728-48C6-BAB1-0DFF721B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41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879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276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343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902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277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79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656c9ee32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656c9ee32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626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584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21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 i="1">
                <a:solidFill>
                  <a:srgbClr val="CCCCCC"/>
                </a:solidFill>
              </a:defRPr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 i="1">
                <a:solidFill>
                  <a:srgbClr val="CCCCCC"/>
                </a:solidFill>
              </a:defRPr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>
                <a:solidFill>
                  <a:srgbClr val="CCCCCC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github.com/18520424/434_Project_10" TargetMode="External"/><Relationship Id="rId5" Type="http://schemas.openxmlformats.org/officeDocument/2006/relationships/hyperlink" Target="https://www.kaggle.com/" TargetMode="External"/><Relationship Id="rId4" Type="http://schemas.openxmlformats.org/officeDocument/2006/relationships/hyperlink" Target="https://medium.com/pythoneers/vgg-16-architecture-implementation-and-practical-use-e0fef1d14557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2296350" y="1497010"/>
            <a:ext cx="4551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IMAGE CLASSIFICATION USING VGG 16</a:t>
            </a:r>
            <a:endParaRPr dirty="0"/>
          </a:p>
        </p:txBody>
      </p:sp>
      <p:sp>
        <p:nvSpPr>
          <p:cNvPr id="59" name="Google Shape;59;p12"/>
          <p:cNvSpPr/>
          <p:nvPr/>
        </p:nvSpPr>
        <p:spPr>
          <a:xfrm>
            <a:off x="4255105" y="512098"/>
            <a:ext cx="633840" cy="57650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" name="Google Shape;75;p14">
            <a:extLst>
              <a:ext uri="{FF2B5EF4-FFF2-40B4-BE49-F238E27FC236}">
                <a16:creationId xmlns:a16="http://schemas.microsoft.com/office/drawing/2014/main" id="{B32E97FF-86DA-4D6F-9AEA-C9A293255D6F}"/>
              </a:ext>
            </a:extLst>
          </p:cNvPr>
          <p:cNvSpPr txBox="1">
            <a:spLocks/>
          </p:cNvSpPr>
          <p:nvPr/>
        </p:nvSpPr>
        <p:spPr>
          <a:xfrm>
            <a:off x="1098413" y="3082428"/>
            <a:ext cx="326093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>
              <a:buFont typeface="Droid Serif"/>
              <a:buNone/>
            </a:pPr>
            <a:r>
              <a:rPr lang="en-US" sz="2000" b="1" dirty="0" err="1"/>
              <a:t>Giảng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r>
              <a:rPr lang="en-US" sz="2000" b="1" dirty="0"/>
              <a:t> </a:t>
            </a:r>
            <a:r>
              <a:rPr lang="en-US" sz="2000" b="1" dirty="0" err="1"/>
              <a:t>hướng</a:t>
            </a:r>
            <a:r>
              <a:rPr lang="en-US" sz="2000" b="1" dirty="0"/>
              <a:t> </a:t>
            </a:r>
            <a:r>
              <a:rPr lang="en-US" sz="2000" b="1" dirty="0" err="1"/>
              <a:t>dẫn</a:t>
            </a:r>
            <a:r>
              <a:rPr lang="en-US" sz="2000" b="1" dirty="0"/>
              <a:t>:</a:t>
            </a:r>
          </a:p>
          <a:p>
            <a:pPr marL="627063" indent="-287338"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627063" algn="l"/>
                <a:tab pos="1319213" algn="l"/>
              </a:tabLst>
            </a:pPr>
            <a:r>
              <a:rPr lang="en-US" sz="1600" dirty="0" err="1"/>
              <a:t>Trương</a:t>
            </a:r>
            <a:r>
              <a:rPr lang="en-US" sz="1600" dirty="0"/>
              <a:t> </a:t>
            </a:r>
            <a:r>
              <a:rPr lang="en-US" sz="1600" dirty="0" err="1"/>
              <a:t>Văn</a:t>
            </a:r>
            <a:r>
              <a:rPr lang="en-US" sz="1600" dirty="0"/>
              <a:t> </a:t>
            </a:r>
            <a:r>
              <a:rPr lang="en-US" sz="1600" dirty="0" err="1"/>
              <a:t>Cương</a:t>
            </a:r>
            <a:endParaRPr lang="en-US" sz="1600" dirty="0"/>
          </a:p>
        </p:txBody>
      </p:sp>
      <p:sp>
        <p:nvSpPr>
          <p:cNvPr id="9" name="Google Shape;75;p14">
            <a:extLst>
              <a:ext uri="{FF2B5EF4-FFF2-40B4-BE49-F238E27FC236}">
                <a16:creationId xmlns:a16="http://schemas.microsoft.com/office/drawing/2014/main" id="{C9275EBB-A760-4B46-A060-110F224830C9}"/>
              </a:ext>
            </a:extLst>
          </p:cNvPr>
          <p:cNvSpPr txBox="1">
            <a:spLocks/>
          </p:cNvSpPr>
          <p:nvPr/>
        </p:nvSpPr>
        <p:spPr>
          <a:xfrm>
            <a:off x="4979081" y="3065214"/>
            <a:ext cx="306650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>
              <a:buFont typeface="Droid Serif"/>
              <a:buNone/>
            </a:pPr>
            <a:r>
              <a:rPr lang="en-US" sz="2000" b="1" dirty="0" err="1"/>
              <a:t>Thành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r>
              <a:rPr lang="en-US" sz="2000" b="1" dirty="0"/>
              <a:t>:</a:t>
            </a:r>
            <a:endParaRPr lang="en-US" sz="2800" b="1" dirty="0"/>
          </a:p>
          <a:p>
            <a:pPr marL="574675" indent="-287338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Lê </a:t>
            </a:r>
            <a:r>
              <a:rPr lang="en-US" sz="1600" dirty="0" err="1"/>
              <a:t>Nguyễn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Toại</a:t>
            </a:r>
            <a:endParaRPr lang="en-US" sz="1600" dirty="0"/>
          </a:p>
          <a:p>
            <a:pPr marL="574675" indent="-287338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Lê Hoài Ân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96;p17">
            <a:extLst>
              <a:ext uri="{FF2B5EF4-FFF2-40B4-BE49-F238E27FC236}">
                <a16:creationId xmlns:a16="http://schemas.microsoft.com/office/drawing/2014/main" id="{086DEC8B-61F0-4E85-93F1-90E490B298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3883" y="1047150"/>
            <a:ext cx="7536234" cy="30492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-US" sz="1600" dirty="0" err="1"/>
              <a:t>Nó</a:t>
            </a:r>
            <a:r>
              <a:rPr lang="en-US" sz="1600" dirty="0"/>
              <a:t> </a:t>
            </a:r>
            <a:r>
              <a:rPr lang="en-US" sz="1600" dirty="0" err="1"/>
              <a:t>còn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OxfordNet</a:t>
            </a:r>
            <a:r>
              <a:rPr lang="en-US" sz="1600" dirty="0"/>
              <a:t> model, </a:t>
            </a:r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nhóm</a:t>
            </a:r>
            <a:r>
              <a:rPr lang="en-US" sz="1600" dirty="0"/>
              <a:t> Visual Geometry ở Oxford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-US" sz="1600" dirty="0"/>
              <a:t>16 ở </a:t>
            </a:r>
            <a:r>
              <a:rPr lang="en-US" sz="1600" dirty="0" err="1"/>
              <a:t>đây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16 </a:t>
            </a:r>
            <a:r>
              <a:rPr lang="en-US" sz="1600" dirty="0" err="1"/>
              <a:t>lớp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endParaRPr lang="en-US" sz="1600" dirty="0"/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lớp</a:t>
            </a:r>
            <a:r>
              <a:rPr lang="en-US" sz="1600" dirty="0"/>
              <a:t> Convolution </a:t>
            </a:r>
            <a:r>
              <a:rPr lang="en-US" sz="1600" dirty="0" err="1"/>
              <a:t>và</a:t>
            </a:r>
            <a:r>
              <a:rPr lang="en-US" sz="1600" dirty="0"/>
              <a:t> Pooling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filter 3x3 </a:t>
            </a:r>
            <a:r>
              <a:rPr lang="en-US" sz="1600" dirty="0" err="1"/>
              <a:t>cho</a:t>
            </a:r>
            <a:r>
              <a:rPr lang="en-US" sz="1600" dirty="0"/>
              <a:t> Convolution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MaxPooling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cạnh</a:t>
            </a:r>
            <a:r>
              <a:rPr lang="en-US" sz="1600" dirty="0"/>
              <a:t> 2x2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-US" sz="1600" dirty="0"/>
              <a:t>Bao </a:t>
            </a:r>
            <a:r>
              <a:rPr lang="en-US" sz="1600" dirty="0" err="1"/>
              <a:t>gồm</a:t>
            </a:r>
            <a:r>
              <a:rPr lang="en-US" sz="1600" dirty="0"/>
              <a:t> </a:t>
            </a:r>
            <a:r>
              <a:rPr lang="en-US" sz="1600" dirty="0" err="1"/>
              <a:t>khoảng</a:t>
            </a:r>
            <a:r>
              <a:rPr lang="en-US" sz="1600" dirty="0"/>
              <a:t> 138 </a:t>
            </a:r>
            <a:r>
              <a:rPr lang="en-US" sz="1600" dirty="0" err="1"/>
              <a:t>triệu</a:t>
            </a:r>
            <a:r>
              <a:rPr lang="en-US" sz="1600" dirty="0"/>
              <a:t> </a:t>
            </a:r>
            <a:r>
              <a:rPr lang="en-US" sz="1600" dirty="0" err="1"/>
              <a:t>tham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endParaRPr lang="en-US" sz="1600" dirty="0"/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chính</a:t>
            </a:r>
            <a:r>
              <a:rPr lang="en-US" sz="1600" dirty="0"/>
              <a:t> </a:t>
            </a:r>
            <a:r>
              <a:rPr lang="en-US" sz="1600" dirty="0" err="1"/>
              <a:t>xác</a:t>
            </a:r>
            <a:r>
              <a:rPr lang="en-US" sz="1600" dirty="0"/>
              <a:t> </a:t>
            </a:r>
            <a:r>
              <a:rPr lang="en-US" sz="1600" dirty="0" err="1"/>
              <a:t>lên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92.5%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phiên</a:t>
            </a:r>
            <a:r>
              <a:rPr lang="en-US" sz="1600" dirty="0"/>
              <a:t> </a:t>
            </a:r>
            <a:r>
              <a:rPr lang="en-US" sz="1600" dirty="0" err="1"/>
              <a:t>bản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VGG11, VGG19,…</a:t>
            </a:r>
          </a:p>
        </p:txBody>
      </p:sp>
    </p:spTree>
    <p:extLst>
      <p:ext uri="{BB962C8B-B14F-4D97-AF65-F5344CB8AC3E}">
        <p14:creationId xmlns:p14="http://schemas.microsoft.com/office/powerpoint/2010/main" val="167199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None/>
            </a:pPr>
            <a:r>
              <a:rPr lang="en-US" dirty="0"/>
              <a:t>MÔ HÌNH MẠNG VGG16</a:t>
            </a:r>
            <a:r>
              <a:rPr lang="en-US" b="0" i="0" dirty="0">
                <a:effectLst/>
                <a:latin typeface="Segoe UI Historic" panose="020B0502040204020203" pitchFamily="34" charset="0"/>
              </a:rPr>
              <a:t>​ </a:t>
            </a:r>
            <a:endParaRPr lang="en-US"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9" name="Google Shape;96;p17">
            <a:extLst>
              <a:ext uri="{FF2B5EF4-FFF2-40B4-BE49-F238E27FC236}">
                <a16:creationId xmlns:a16="http://schemas.microsoft.com/office/drawing/2014/main" id="{E062772A-93BF-494C-907B-FC9FAB955D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29407" y="937326"/>
            <a:ext cx="3354898" cy="2389517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76200" indent="0">
              <a:lnSpc>
                <a:spcPct val="150000"/>
              </a:lnSpc>
              <a:buNone/>
            </a:pPr>
            <a:r>
              <a:rPr lang="en-US" sz="1800" dirty="0" err="1"/>
              <a:t>Dựa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CNN: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1 </a:t>
            </a:r>
            <a:r>
              <a:rPr lang="en-US" sz="1800" dirty="0" err="1"/>
              <a:t>ảnh</a:t>
            </a:r>
            <a:r>
              <a:rPr lang="en-US" sz="1800" dirty="0"/>
              <a:t> RGB 224x224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lí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VGG16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đặc</a:t>
            </a:r>
            <a:r>
              <a:rPr lang="en-US" sz="1800" dirty="0"/>
              <a:t> </a:t>
            </a:r>
            <a:r>
              <a:rPr lang="en-US" sz="1800" dirty="0" err="1"/>
              <a:t>trưng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Label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BFC38F77-7AE4-4F54-A03E-CD3726FA2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44" y="1172722"/>
            <a:ext cx="4966963" cy="279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8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None/>
            </a:pPr>
            <a:r>
              <a:rPr lang="en-US" dirty="0"/>
              <a:t>CÔNG VIỆC THỰC HIỆN</a:t>
            </a:r>
          </a:p>
        </p:txBody>
      </p:sp>
      <p:sp>
        <p:nvSpPr>
          <p:cNvPr id="83" name="Google Shape;83;p15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2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656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Google Shape;96;p17">
            <a:extLst>
              <a:ext uri="{FF2B5EF4-FFF2-40B4-BE49-F238E27FC236}">
                <a16:creationId xmlns:a16="http://schemas.microsoft.com/office/drawing/2014/main" id="{086DEC8B-61F0-4E85-93F1-90E490B298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6017" y="919559"/>
            <a:ext cx="7536234" cy="30492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(kaggle.com)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Google </a:t>
            </a:r>
            <a:r>
              <a:rPr lang="en-US" dirty="0" err="1"/>
              <a:t>Colaboratory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training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(colab.research.google.com)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test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endParaRPr lang="en-US" dirty="0"/>
          </a:p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5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None/>
            </a:pPr>
            <a:r>
              <a:rPr lang="en-US" dirty="0"/>
              <a:t>TÀI LIỆU THAM KHẢO</a:t>
            </a:r>
          </a:p>
        </p:txBody>
      </p:sp>
      <p:sp>
        <p:nvSpPr>
          <p:cNvPr id="83" name="Google Shape;83;p15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2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238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None/>
            </a:pPr>
            <a:r>
              <a:rPr lang="en-US" dirty="0"/>
              <a:t>TÀI LIỆU THAM KHẢO</a:t>
            </a:r>
          </a:p>
        </p:txBody>
      </p:sp>
      <p:sp>
        <p:nvSpPr>
          <p:cNvPr id="9" name="Google Shape;96;p17">
            <a:extLst>
              <a:ext uri="{FF2B5EF4-FFF2-40B4-BE49-F238E27FC236}">
                <a16:creationId xmlns:a16="http://schemas.microsoft.com/office/drawing/2014/main" id="{E062772A-93BF-494C-907B-FC9FAB955D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2262" y="853414"/>
            <a:ext cx="7389628" cy="2761656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hlinkClick r:id="rId4"/>
              </a:rPr>
              <a:t>https://medium.com/pythoneers/vgg-16-architecture-implementation-and-practical-use-e0fef1d14557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>
                <a:hlinkClick r:id="rId5"/>
              </a:rPr>
              <a:t>https://www.kaggle.com/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>
                <a:hlinkClick r:id="rId6"/>
              </a:rPr>
              <a:t>https://github.com/18520424/434_Project_10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86461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 you for watching</a:t>
            </a:r>
            <a:endParaRPr sz="36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8" name="Google Shape;1378;p50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</a:t>
            </a:r>
            <a:endParaRPr lang="en-US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aphicFrame>
        <p:nvGraphicFramePr>
          <p:cNvPr id="8" name="Sơ đồ 7">
            <a:extLst>
              <a:ext uri="{FF2B5EF4-FFF2-40B4-BE49-F238E27FC236}">
                <a16:creationId xmlns:a16="http://schemas.microsoft.com/office/drawing/2014/main" id="{DD12B88A-AA67-40BF-A726-C543ED2D1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228382"/>
              </p:ext>
            </p:extLst>
          </p:nvPr>
        </p:nvGraphicFramePr>
        <p:xfrm>
          <a:off x="1456660" y="539750"/>
          <a:ext cx="61633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None/>
            </a:pPr>
            <a:r>
              <a:rPr lang="en-US" b="0" i="0" dirty="0">
                <a:effectLst/>
                <a:latin typeface="Segoe UI Historic" panose="020B0502040204020203" pitchFamily="34" charset="0"/>
              </a:rPr>
              <a:t>MỤC TIÊU ĐỀ TÀI</a:t>
            </a:r>
            <a:endParaRPr lang="en-US" dirty="0"/>
          </a:p>
        </p:txBody>
      </p:sp>
      <p:sp>
        <p:nvSpPr>
          <p:cNvPr id="83" name="Google Shape;83;p15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96;p17">
            <a:extLst>
              <a:ext uri="{FF2B5EF4-FFF2-40B4-BE49-F238E27FC236}">
                <a16:creationId xmlns:a16="http://schemas.microsoft.com/office/drawing/2014/main" id="{086DEC8B-61F0-4E85-93F1-90E490B298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6650" y="1047150"/>
            <a:ext cx="7310700" cy="3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CNN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dung VGG 16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pPr marL="7620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None/>
            </a:pPr>
            <a:r>
              <a:rPr lang="en-US" b="0" i="0" dirty="0">
                <a:effectLst/>
                <a:latin typeface="Segoe UI Historic" panose="020B0502040204020203" pitchFamily="34" charset="0"/>
              </a:rPr>
              <a:t>TỔNG QUAN MÔ HÌNH CNN</a:t>
            </a:r>
            <a:endParaRPr lang="en-US" dirty="0"/>
          </a:p>
        </p:txBody>
      </p:sp>
      <p:sp>
        <p:nvSpPr>
          <p:cNvPr id="83" name="Google Shape;83;p15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544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None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CNN</a:t>
            </a:r>
            <a:r>
              <a:rPr lang="en-US" b="0" i="0" dirty="0">
                <a:effectLst/>
                <a:latin typeface="Segoe UI Historic" panose="020B0502040204020203" pitchFamily="34" charset="0"/>
              </a:rPr>
              <a:t>​ </a:t>
            </a:r>
            <a:endParaRPr lang="en-US"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9" name="Google Shape;96;p17">
            <a:extLst>
              <a:ext uri="{FF2B5EF4-FFF2-40B4-BE49-F238E27FC236}">
                <a16:creationId xmlns:a16="http://schemas.microsoft.com/office/drawing/2014/main" id="{E062772A-93BF-494C-907B-FC9FAB955D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1932" y="3003191"/>
            <a:ext cx="8099885" cy="1885923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mô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dạng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loại</a:t>
            </a:r>
            <a:r>
              <a:rPr lang="en-US" sz="1600" dirty="0"/>
              <a:t> </a:t>
            </a:r>
            <a:r>
              <a:rPr lang="en-US" sz="1600" dirty="0" err="1"/>
              <a:t>ảnh</a:t>
            </a:r>
            <a:endParaRPr lang="en-US" sz="1600" dirty="0"/>
          </a:p>
          <a:p>
            <a:pPr>
              <a:lnSpc>
                <a:spcPct val="200000"/>
              </a:lnSpc>
            </a:pPr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gồm</a:t>
            </a:r>
            <a:r>
              <a:rPr lang="en-US" sz="1600" dirty="0"/>
              <a:t> H x W x D</a:t>
            </a:r>
          </a:p>
          <a:p>
            <a:pPr>
              <a:lnSpc>
                <a:spcPct val="200000"/>
              </a:lnSpc>
            </a:pPr>
            <a:endParaRPr lang="en-US" sz="1600" dirty="0"/>
          </a:p>
          <a:p>
            <a:pPr>
              <a:lnSpc>
                <a:spcPct val="200000"/>
              </a:lnSpc>
            </a:pP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mô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lớp</a:t>
            </a:r>
            <a:r>
              <a:rPr lang="en-US" sz="1600" dirty="0"/>
              <a:t> </a:t>
            </a:r>
            <a:r>
              <a:rPr lang="en-US" sz="1600" dirty="0" err="1"/>
              <a:t>tích</a:t>
            </a:r>
            <a:r>
              <a:rPr lang="en-US" sz="1600" dirty="0"/>
              <a:t> </a:t>
            </a:r>
            <a:r>
              <a:rPr lang="en-US" sz="1600" dirty="0" err="1"/>
              <a:t>chập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kernel, full connected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sortmax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loại</a:t>
            </a:r>
            <a:r>
              <a:rPr lang="en-US" sz="1600" dirty="0"/>
              <a:t> </a:t>
            </a:r>
            <a:r>
              <a:rPr lang="en-US" sz="1600" dirty="0" err="1"/>
              <a:t>ảnh</a:t>
            </a:r>
            <a:endParaRPr lang="en-US" sz="1600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7EFEFE04-A5E6-4354-877D-9E7F5C23E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49" y="459405"/>
            <a:ext cx="6864500" cy="23143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1159449" y="300578"/>
            <a:ext cx="3529007" cy="516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CONVOLUTION LAYER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2"/>
          </p:nvPr>
        </p:nvSpPr>
        <p:spPr>
          <a:xfrm>
            <a:off x="1975231" y="25655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ontserrat"/>
                <a:sym typeface="Montserrat"/>
              </a:rPr>
              <a:t>PADDING 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Hình ảnh 2" descr="Ảnh có chứa bàn&#10;&#10;Mô tả được tạo tự động">
            <a:extLst>
              <a:ext uri="{FF2B5EF4-FFF2-40B4-BE49-F238E27FC236}">
                <a16:creationId xmlns:a16="http://schemas.microsoft.com/office/drawing/2014/main" id="{5AEF4766-2F11-43A4-B6E8-00633E420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84" y="800454"/>
            <a:ext cx="2552700" cy="1866900"/>
          </a:xfrm>
          <a:prstGeom prst="rect">
            <a:avLst/>
          </a:prstGeom>
        </p:spPr>
      </p:pic>
      <p:sp>
        <p:nvSpPr>
          <p:cNvPr id="10" name="Google Shape;124;p20">
            <a:extLst>
              <a:ext uri="{FF2B5EF4-FFF2-40B4-BE49-F238E27FC236}">
                <a16:creationId xmlns:a16="http://schemas.microsoft.com/office/drawing/2014/main" id="{52F208DA-0DDB-45EA-9F12-C87F09869C0C}"/>
              </a:ext>
            </a:extLst>
          </p:cNvPr>
          <p:cNvSpPr txBox="1">
            <a:spLocks/>
          </p:cNvSpPr>
          <p:nvPr/>
        </p:nvSpPr>
        <p:spPr>
          <a:xfrm>
            <a:off x="3079079" y="797893"/>
            <a:ext cx="2322262" cy="79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⊡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□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●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○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○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>
              <a:buFont typeface="Droid Serif"/>
              <a:buNone/>
            </a:pPr>
            <a:r>
              <a:rPr lang="en-US" sz="1800" dirty="0" err="1"/>
              <a:t>Lớp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 </a:t>
            </a:r>
            <a:r>
              <a:rPr lang="en-US" sz="1800" dirty="0" err="1"/>
              <a:t>chập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 ma </a:t>
            </a:r>
            <a:r>
              <a:rPr lang="en-US" sz="1800" dirty="0" err="1"/>
              <a:t>trận</a:t>
            </a:r>
            <a:r>
              <a:rPr lang="en-US" sz="1800" dirty="0"/>
              <a:t> ban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ma </a:t>
            </a:r>
            <a:r>
              <a:rPr lang="en-US" sz="1800" dirty="0" err="1"/>
              <a:t>trận</a:t>
            </a:r>
            <a:r>
              <a:rPr lang="en-US" sz="1800" dirty="0"/>
              <a:t> kernel </a:t>
            </a:r>
            <a:r>
              <a:rPr lang="en-US" sz="1800" dirty="0" err="1"/>
              <a:t>để</a:t>
            </a:r>
            <a:r>
              <a:rPr lang="en-US" sz="1800" dirty="0"/>
              <a:t> ra </a:t>
            </a:r>
            <a:r>
              <a:rPr lang="en-US" sz="1800" dirty="0" err="1"/>
              <a:t>được</a:t>
            </a:r>
            <a:r>
              <a:rPr lang="en-US" sz="1800" dirty="0"/>
              <a:t> 1 “Feature map</a:t>
            </a:r>
            <a:r>
              <a:rPr lang="en-US" dirty="0"/>
              <a:t>”</a:t>
            </a: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3DF44975-15CC-4F66-A398-A100973A9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65" y="3051103"/>
            <a:ext cx="2196988" cy="1726205"/>
          </a:xfrm>
          <a:prstGeom prst="rect">
            <a:avLst/>
          </a:prstGeom>
        </p:spPr>
      </p:pic>
      <p:sp>
        <p:nvSpPr>
          <p:cNvPr id="17" name="Google Shape;124;p20">
            <a:extLst>
              <a:ext uri="{FF2B5EF4-FFF2-40B4-BE49-F238E27FC236}">
                <a16:creationId xmlns:a16="http://schemas.microsoft.com/office/drawing/2014/main" id="{C68B7520-1462-40D7-9F8A-7C55A5858C76}"/>
              </a:ext>
            </a:extLst>
          </p:cNvPr>
          <p:cNvSpPr txBox="1">
            <a:spLocks/>
          </p:cNvSpPr>
          <p:nvPr/>
        </p:nvSpPr>
        <p:spPr>
          <a:xfrm>
            <a:off x="3079078" y="3280956"/>
            <a:ext cx="2322262" cy="79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⊡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□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●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○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○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>
              <a:buFont typeface="Droid Serif"/>
              <a:buNone/>
            </a:pPr>
            <a:r>
              <a:rPr lang="en-US" sz="1800" dirty="0" err="1"/>
              <a:t>Thường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chèn</a:t>
            </a:r>
            <a:r>
              <a:rPr lang="en-US" sz="1800" dirty="0"/>
              <a:t> </a:t>
            </a:r>
            <a:r>
              <a:rPr lang="en-US" sz="1800" dirty="0" err="1"/>
              <a:t>thêm</a:t>
            </a:r>
            <a:r>
              <a:rPr lang="en-US" sz="1800" dirty="0"/>
              <a:t> 0 ở 4 </a:t>
            </a:r>
            <a:r>
              <a:rPr lang="en-US" sz="1800" dirty="0" err="1"/>
              <a:t>góc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endParaRPr lang="en-US" sz="1800" dirty="0"/>
          </a:p>
        </p:txBody>
      </p:sp>
      <p:sp>
        <p:nvSpPr>
          <p:cNvPr id="18" name="Google Shape;95;p17">
            <a:extLst>
              <a:ext uri="{FF2B5EF4-FFF2-40B4-BE49-F238E27FC236}">
                <a16:creationId xmlns:a16="http://schemas.microsoft.com/office/drawing/2014/main" id="{3949AFAF-F3EF-4BF2-B07E-DF06B76213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None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CNN</a:t>
            </a:r>
            <a:r>
              <a:rPr lang="en-US" b="0" i="0" dirty="0">
                <a:effectLst/>
                <a:latin typeface="Segoe UI Historic" panose="020B0502040204020203" pitchFamily="34" charset="0"/>
              </a:rPr>
              <a:t>​ </a:t>
            </a:r>
            <a:endParaRPr lang="en-US" dirty="0"/>
          </a:p>
        </p:txBody>
      </p:sp>
      <p:sp>
        <p:nvSpPr>
          <p:cNvPr id="19" name="Google Shape;115;p19">
            <a:extLst>
              <a:ext uri="{FF2B5EF4-FFF2-40B4-BE49-F238E27FC236}">
                <a16:creationId xmlns:a16="http://schemas.microsoft.com/office/drawing/2014/main" id="{D71FFEE5-F7F1-4D3E-9A74-E115FC87CCAC}"/>
              </a:ext>
            </a:extLst>
          </p:cNvPr>
          <p:cNvSpPr txBox="1">
            <a:spLocks/>
          </p:cNvSpPr>
          <p:nvPr/>
        </p:nvSpPr>
        <p:spPr>
          <a:xfrm>
            <a:off x="5561238" y="601246"/>
            <a:ext cx="3529007" cy="51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⊡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□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●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○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○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>
              <a:buFont typeface="Droid Serif"/>
              <a:buNone/>
            </a:pPr>
            <a:r>
              <a:rPr lang="en-US" sz="1800" b="1" dirty="0" err="1">
                <a:latin typeface="Montserrat"/>
                <a:ea typeface="Montserrat"/>
                <a:cs typeface="Montserrat"/>
                <a:sym typeface="Montserrat"/>
              </a:rPr>
              <a:t>ReLU</a:t>
            </a:r>
            <a:endParaRPr lang="en-US" sz="1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" name="Hình ảnh 13" descr="Ảnh có chứa văn bản, cửa shoji, tòa nhà&#10;&#10;Mô tả được tạo tự động">
            <a:extLst>
              <a:ext uri="{FF2B5EF4-FFF2-40B4-BE49-F238E27FC236}">
                <a16:creationId xmlns:a16="http://schemas.microsoft.com/office/drawing/2014/main" id="{8F643444-C60F-4C95-8DD1-E6A5A2882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770" y="1118225"/>
            <a:ext cx="3075083" cy="1451933"/>
          </a:xfrm>
          <a:prstGeom prst="rect">
            <a:avLst/>
          </a:prstGeom>
        </p:spPr>
      </p:pic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0E4AD93D-2A61-42ED-BC78-D9EC58053AE7}"/>
              </a:ext>
            </a:extLst>
          </p:cNvPr>
          <p:cNvCxnSpPr/>
          <p:nvPr/>
        </p:nvCxnSpPr>
        <p:spPr>
          <a:xfrm>
            <a:off x="5401340" y="537744"/>
            <a:ext cx="0" cy="405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24;p20">
            <a:extLst>
              <a:ext uri="{FF2B5EF4-FFF2-40B4-BE49-F238E27FC236}">
                <a16:creationId xmlns:a16="http://schemas.microsoft.com/office/drawing/2014/main" id="{A5353E19-7AE9-484A-9A85-E0A8B621D3DF}"/>
              </a:ext>
            </a:extLst>
          </p:cNvPr>
          <p:cNvSpPr txBox="1">
            <a:spLocks/>
          </p:cNvSpPr>
          <p:nvPr/>
        </p:nvSpPr>
        <p:spPr>
          <a:xfrm>
            <a:off x="5678079" y="2563365"/>
            <a:ext cx="2774467" cy="79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⊡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□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●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○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○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>
              <a:buFont typeface="Droid Serif"/>
              <a:buNone/>
            </a:pP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ra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tuyến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âm</a:t>
            </a:r>
            <a:endParaRPr lang="en-US" sz="1800" dirty="0"/>
          </a:p>
        </p:txBody>
      </p:sp>
      <p:sp>
        <p:nvSpPr>
          <p:cNvPr id="25" name="Google Shape;115;p19">
            <a:extLst>
              <a:ext uri="{FF2B5EF4-FFF2-40B4-BE49-F238E27FC236}">
                <a16:creationId xmlns:a16="http://schemas.microsoft.com/office/drawing/2014/main" id="{1385E10B-B613-4B0F-B61C-86F76B9B647B}"/>
              </a:ext>
            </a:extLst>
          </p:cNvPr>
          <p:cNvSpPr txBox="1">
            <a:spLocks/>
          </p:cNvSpPr>
          <p:nvPr/>
        </p:nvSpPr>
        <p:spPr>
          <a:xfrm>
            <a:off x="5561238" y="3557686"/>
            <a:ext cx="3529007" cy="51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⊡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□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●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○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○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>
              <a:buFont typeface="Droid Serif"/>
              <a:buNone/>
            </a:pP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Stride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872872" y="645152"/>
            <a:ext cx="3529007" cy="516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POOLING LAYER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8" name="Google Shape;95;p17">
            <a:extLst>
              <a:ext uri="{FF2B5EF4-FFF2-40B4-BE49-F238E27FC236}">
                <a16:creationId xmlns:a16="http://schemas.microsoft.com/office/drawing/2014/main" id="{3949AFAF-F3EF-4BF2-B07E-DF06B76213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None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CNN</a:t>
            </a:r>
            <a:r>
              <a:rPr lang="en-US" b="0" i="0" dirty="0">
                <a:effectLst/>
                <a:latin typeface="Segoe UI Historic" panose="020B0502040204020203" pitchFamily="34" charset="0"/>
              </a:rPr>
              <a:t>​ </a:t>
            </a:r>
            <a:endParaRPr lang="en-US" dirty="0"/>
          </a:p>
        </p:txBody>
      </p:sp>
      <p:sp>
        <p:nvSpPr>
          <p:cNvPr id="24" name="Google Shape;124;p20">
            <a:extLst>
              <a:ext uri="{FF2B5EF4-FFF2-40B4-BE49-F238E27FC236}">
                <a16:creationId xmlns:a16="http://schemas.microsoft.com/office/drawing/2014/main" id="{A5353E19-7AE9-484A-9A85-E0A8B621D3DF}"/>
              </a:ext>
            </a:extLst>
          </p:cNvPr>
          <p:cNvSpPr txBox="1">
            <a:spLocks/>
          </p:cNvSpPr>
          <p:nvPr/>
        </p:nvSpPr>
        <p:spPr>
          <a:xfrm>
            <a:off x="521997" y="1055805"/>
            <a:ext cx="3422681" cy="75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⊡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□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●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○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○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>
              <a:buFont typeface="Droid Serif"/>
              <a:buNone/>
            </a:pP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giảm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lớn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r>
              <a:rPr lang="en-US" sz="1800" dirty="0"/>
              <a:t>.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pooling layer:</a:t>
            </a:r>
          </a:p>
          <a:p>
            <a:pPr marL="0" indent="0">
              <a:buFont typeface="Droid Serif"/>
              <a:buNone/>
            </a:pPr>
            <a:endParaRPr lang="en-US" sz="1800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699483D9-3F24-490D-8E42-7688655B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619" y="459405"/>
            <a:ext cx="4631254" cy="4040030"/>
          </a:xfrm>
          <a:prstGeom prst="rect">
            <a:avLst/>
          </a:prstGeom>
        </p:spPr>
      </p:pic>
      <p:pic>
        <p:nvPicPr>
          <p:cNvPr id="8" name="Hình ảnh 7" descr="Ảnh có chứa văn bản, trò chơi ô chữ&#10;&#10;Mô tả được tạo tự động">
            <a:extLst>
              <a:ext uri="{FF2B5EF4-FFF2-40B4-BE49-F238E27FC236}">
                <a16:creationId xmlns:a16="http://schemas.microsoft.com/office/drawing/2014/main" id="{18A5C5A1-8BD2-41C4-A213-3797CFE21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81" y="2763600"/>
            <a:ext cx="3634112" cy="1504950"/>
          </a:xfrm>
          <a:prstGeom prst="rect">
            <a:avLst/>
          </a:prstGeom>
        </p:spPr>
      </p:pic>
      <p:sp>
        <p:nvSpPr>
          <p:cNvPr id="20" name="Google Shape;124;p20">
            <a:extLst>
              <a:ext uri="{FF2B5EF4-FFF2-40B4-BE49-F238E27FC236}">
                <a16:creationId xmlns:a16="http://schemas.microsoft.com/office/drawing/2014/main" id="{1616E4CC-5A08-4FE6-B0C5-CF879489C8B2}"/>
              </a:ext>
            </a:extLst>
          </p:cNvPr>
          <p:cNvSpPr txBox="1">
            <a:spLocks/>
          </p:cNvSpPr>
          <p:nvPr/>
        </p:nvSpPr>
        <p:spPr>
          <a:xfrm>
            <a:off x="1476244" y="2149589"/>
            <a:ext cx="2322262" cy="79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⊡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□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●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○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○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>
              <a:buFont typeface="Droid Serif"/>
              <a:buNone/>
            </a:pPr>
            <a:r>
              <a:rPr lang="en-US" dirty="0"/>
              <a:t>Sum pooling</a:t>
            </a:r>
          </a:p>
        </p:txBody>
      </p:sp>
    </p:spTree>
    <p:extLst>
      <p:ext uri="{BB962C8B-B14F-4D97-AF65-F5344CB8AC3E}">
        <p14:creationId xmlns:p14="http://schemas.microsoft.com/office/powerpoint/2010/main" val="46812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None/>
            </a:pPr>
            <a:r>
              <a:rPr lang="en-US" dirty="0"/>
              <a:t>MÔ HÌNH MẠNG VGG16</a:t>
            </a:r>
          </a:p>
        </p:txBody>
      </p:sp>
      <p:sp>
        <p:nvSpPr>
          <p:cNvPr id="83" name="Google Shape;83;p15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4179755"/>
      </p:ext>
    </p:extLst>
  </p:cSld>
  <p:clrMapOvr>
    <a:masterClrMapping/>
  </p:clrMapOvr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443F3D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434343"/>
    </a:dk1>
    <a:lt1>
      <a:srgbClr val="FFFFFF"/>
    </a:lt1>
    <a:dk2>
      <a:srgbClr val="999999"/>
    </a:dk2>
    <a:lt2>
      <a:srgbClr val="EFEFEF"/>
    </a:lt2>
    <a:accent1>
      <a:srgbClr val="FF9E00"/>
    </a:accent1>
    <a:accent2>
      <a:srgbClr val="FF6F00"/>
    </a:accent2>
    <a:accent3>
      <a:srgbClr val="8A827D"/>
    </a:accent3>
    <a:accent4>
      <a:srgbClr val="443F3D"/>
    </a:accent4>
    <a:accent5>
      <a:srgbClr val="A0BEDA"/>
    </a:accent5>
    <a:accent6>
      <a:srgbClr val="5E86AC"/>
    </a:accent6>
    <a:hlink>
      <a:srgbClr val="434343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430</Words>
  <Application>Microsoft Office PowerPoint</Application>
  <PresentationFormat>Trình chiếu Trên màn hình (16:9)</PresentationFormat>
  <Paragraphs>80</Paragraphs>
  <Slides>16</Slides>
  <Notes>16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2" baseType="lpstr">
      <vt:lpstr>Montserrat</vt:lpstr>
      <vt:lpstr>Segoe UI Historic</vt:lpstr>
      <vt:lpstr>Arial</vt:lpstr>
      <vt:lpstr>Droid Serif</vt:lpstr>
      <vt:lpstr>Wingdings</vt:lpstr>
      <vt:lpstr>Perdita template</vt:lpstr>
      <vt:lpstr>PROJECT IMAGE CLASSIFICATION USING VGG 16</vt:lpstr>
      <vt:lpstr>Index</vt:lpstr>
      <vt:lpstr>MỤC TIÊU ĐỀ TÀI</vt:lpstr>
      <vt:lpstr>Bản trình bày PowerPoint</vt:lpstr>
      <vt:lpstr>TỔNG QUAN MÔ HÌNH CNN</vt:lpstr>
      <vt:lpstr>Tổng quan mô hình mạng CNN​ </vt:lpstr>
      <vt:lpstr>Tổng quan mô hình mạng CNN​ </vt:lpstr>
      <vt:lpstr>Tổng quan mô hình mạng CNN​ </vt:lpstr>
      <vt:lpstr>MÔ HÌNH MẠNG VGG16</vt:lpstr>
      <vt:lpstr>Bản trình bày PowerPoint</vt:lpstr>
      <vt:lpstr>MÔ HÌNH MẠNG VGG16​ </vt:lpstr>
      <vt:lpstr>CÔNG VIỆC THỰC HIỆN</vt:lpstr>
      <vt:lpstr>Bản trình bày PowerPoint</vt:lpstr>
      <vt:lpstr>TÀI LIỆU THAM KHẢO</vt:lpstr>
      <vt:lpstr>TÀI LIỆU THAM KHẢO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IMAGE CLASSIFICATION USING VGG 16</dc:title>
  <cp:lastModifiedBy>Lê Hoài Ân</cp:lastModifiedBy>
  <cp:revision>24</cp:revision>
  <dcterms:modified xsi:type="dcterms:W3CDTF">2021-04-23T13:26:56Z</dcterms:modified>
</cp:coreProperties>
</file>