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2" r:id="rId2"/>
    <p:sldId id="289" r:id="rId3"/>
    <p:sldId id="299" r:id="rId4"/>
    <p:sldId id="296" r:id="rId5"/>
    <p:sldId id="290" r:id="rId6"/>
    <p:sldId id="288" r:id="rId7"/>
    <p:sldId id="297" r:id="rId8"/>
    <p:sldId id="298" r:id="rId9"/>
    <p:sldId id="291" r:id="rId10"/>
    <p:sldId id="292" r:id="rId11"/>
    <p:sldId id="272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289"/>
            <p14:sldId id="299"/>
            <p14:sldId id="296"/>
            <p14:sldId id="290"/>
            <p14:sldId id="288"/>
            <p14:sldId id="297"/>
            <p14:sldId id="298"/>
            <p14:sldId id="291"/>
            <p14:sldId id="292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6A008-96E9-4992-827B-D97F23E51109}" v="11" dt="2021-04-23T14:45:30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 autoAdjust="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Đức Thế" userId="30917b2f-789d-4bc8-a327-518fa74b53b4" providerId="ADAL" clId="{2EC6A008-96E9-4992-827B-D97F23E51109}"/>
    <pc:docChg chg="undo custSel delSld modSld delSection modSection">
      <pc:chgData name="Vũ Đức Thế" userId="30917b2f-789d-4bc8-a327-518fa74b53b4" providerId="ADAL" clId="{2EC6A008-96E9-4992-827B-D97F23E51109}" dt="2021-04-23T14:46:15.197" v="3391" actId="1076"/>
      <pc:docMkLst>
        <pc:docMk/>
      </pc:docMkLst>
      <pc:sldChg chg="modSp mod">
        <pc:chgData name="Vũ Đức Thế" userId="30917b2f-789d-4bc8-a327-518fa74b53b4" providerId="ADAL" clId="{2EC6A008-96E9-4992-827B-D97F23E51109}" dt="2021-04-23T14:18:46.360" v="5" actId="20577"/>
        <pc:sldMkLst>
          <pc:docMk/>
          <pc:sldMk cId="0" sldId="262"/>
        </pc:sldMkLst>
        <pc:spChg chg="mod">
          <ac:chgData name="Vũ Đức Thế" userId="30917b2f-789d-4bc8-a327-518fa74b53b4" providerId="ADAL" clId="{2EC6A008-96E9-4992-827B-D97F23E51109}" dt="2021-04-23T14:18:20.331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18:46.360" v="5" actId="20577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Vũ Đức Thế" userId="30917b2f-789d-4bc8-a327-518fa74b53b4" providerId="ADAL" clId="{2EC6A008-96E9-4992-827B-D97F23E51109}" dt="2021-04-23T14:37:18.190" v="2970" actId="2696"/>
        <pc:sldMkLst>
          <pc:docMk/>
          <pc:sldMk cId="0" sldId="270"/>
        </pc:sldMkLst>
      </pc:sldChg>
      <pc:sldChg chg="addSp modSp mod">
        <pc:chgData name="Vũ Đức Thế" userId="30917b2f-789d-4bc8-a327-518fa74b53b4" providerId="ADAL" clId="{2EC6A008-96E9-4992-827B-D97F23E51109}" dt="2021-04-23T14:46:15.197" v="3391" actId="1076"/>
        <pc:sldMkLst>
          <pc:docMk/>
          <pc:sldMk cId="0" sldId="272"/>
        </pc:sldMkLst>
        <pc:spChg chg="mod">
          <ac:chgData name="Vũ Đức Thế" userId="30917b2f-789d-4bc8-a327-518fa74b53b4" providerId="ADAL" clId="{2EC6A008-96E9-4992-827B-D97F23E51109}" dt="2021-04-23T14:37:46.293" v="3020" actId="20577"/>
          <ac:spMkLst>
            <pc:docMk/>
            <pc:sldMk cId="0" sldId="272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44:42.700" v="3369" actId="20577"/>
          <ac:spMkLst>
            <pc:docMk/>
            <pc:sldMk cId="0" sldId="272"/>
            <ac:spMk id="3" creationId="{00000000-0000-0000-0000-000000000000}"/>
          </ac:spMkLst>
        </pc:spChg>
        <pc:picChg chg="add mod modCrop">
          <ac:chgData name="Vũ Đức Thế" userId="30917b2f-789d-4bc8-a327-518fa74b53b4" providerId="ADAL" clId="{2EC6A008-96E9-4992-827B-D97F23E51109}" dt="2021-04-23T14:46:08.116" v="3388" actId="1076"/>
          <ac:picMkLst>
            <pc:docMk/>
            <pc:sldMk cId="0" sldId="272"/>
            <ac:picMk id="8" creationId="{4C904D23-ECD4-4174-928B-4D6808F8FCE5}"/>
          </ac:picMkLst>
        </pc:picChg>
        <pc:picChg chg="add mod modCrop">
          <ac:chgData name="Vũ Đức Thế" userId="30917b2f-789d-4bc8-a327-518fa74b53b4" providerId="ADAL" clId="{2EC6A008-96E9-4992-827B-D97F23E51109}" dt="2021-04-23T14:46:15.197" v="3391" actId="1076"/>
          <ac:picMkLst>
            <pc:docMk/>
            <pc:sldMk cId="0" sldId="272"/>
            <ac:picMk id="9" creationId="{3DADE20D-74DA-4748-935A-AF505B7E0BEE}"/>
          </ac:picMkLst>
        </pc:picChg>
      </pc:sldChg>
      <pc:sldChg chg="addSp modSp mod">
        <pc:chgData name="Vũ Đức Thế" userId="30917b2f-789d-4bc8-a327-518fa74b53b4" providerId="ADAL" clId="{2EC6A008-96E9-4992-827B-D97F23E51109}" dt="2021-04-23T14:30:17.843" v="1778" actId="167"/>
        <pc:sldMkLst>
          <pc:docMk/>
          <pc:sldMk cId="1440886759" sldId="288"/>
        </pc:sldMkLst>
        <pc:spChg chg="mod">
          <ac:chgData name="Vũ Đức Thế" userId="30917b2f-789d-4bc8-a327-518fa74b53b4" providerId="ADAL" clId="{2EC6A008-96E9-4992-827B-D97F23E51109}" dt="2021-04-23T14:28:21.167" v="1625"/>
          <ac:spMkLst>
            <pc:docMk/>
            <pc:sldMk cId="1440886759" sldId="288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30:10.355" v="1777" actId="20577"/>
          <ac:spMkLst>
            <pc:docMk/>
            <pc:sldMk cId="1440886759" sldId="288"/>
            <ac:spMk id="3" creationId="{00000000-0000-0000-0000-000000000000}"/>
          </ac:spMkLst>
        </pc:spChg>
        <pc:picChg chg="add mod">
          <ac:chgData name="Vũ Đức Thế" userId="30917b2f-789d-4bc8-a327-518fa74b53b4" providerId="ADAL" clId="{2EC6A008-96E9-4992-827B-D97F23E51109}" dt="2021-04-23T14:29:39.608" v="1742" actId="962"/>
          <ac:picMkLst>
            <pc:docMk/>
            <pc:sldMk cId="1440886759" sldId="288"/>
            <ac:picMk id="7" creationId="{AFF84AA0-0F1F-43AA-8580-9774B0E359F9}"/>
          </ac:picMkLst>
        </pc:picChg>
        <pc:picChg chg="add mod ord">
          <ac:chgData name="Vũ Đức Thế" userId="30917b2f-789d-4bc8-a327-518fa74b53b4" providerId="ADAL" clId="{2EC6A008-96E9-4992-827B-D97F23E51109}" dt="2021-04-23T14:30:17.843" v="1778" actId="167"/>
          <ac:picMkLst>
            <pc:docMk/>
            <pc:sldMk cId="1440886759" sldId="288"/>
            <ac:picMk id="8" creationId="{3F8D9A1D-AA7F-432A-87BF-E14A40AD2124}"/>
          </ac:picMkLst>
        </pc:picChg>
      </pc:sldChg>
      <pc:sldChg chg="modSp mod">
        <pc:chgData name="Vũ Đức Thế" userId="30917b2f-789d-4bc8-a327-518fa74b53b4" providerId="ADAL" clId="{2EC6A008-96E9-4992-827B-D97F23E51109}" dt="2021-04-23T14:19:50.243" v="171" actId="6549"/>
        <pc:sldMkLst>
          <pc:docMk/>
          <pc:sldMk cId="3507195028" sldId="289"/>
        </pc:sldMkLst>
        <pc:spChg chg="mod">
          <ac:chgData name="Vũ Đức Thế" userId="30917b2f-789d-4bc8-a327-518fa74b53b4" providerId="ADAL" clId="{2EC6A008-96E9-4992-827B-D97F23E51109}" dt="2021-04-23T14:19:50.243" v="171" actId="6549"/>
          <ac:spMkLst>
            <pc:docMk/>
            <pc:sldMk cId="3507195028" sldId="289"/>
            <ac:spMk id="3" creationId="{00000000-0000-0000-0000-000000000000}"/>
          </ac:spMkLst>
        </pc:spChg>
      </pc:sldChg>
      <pc:sldChg chg="addSp modSp mod">
        <pc:chgData name="Vũ Đức Thế" userId="30917b2f-789d-4bc8-a327-518fa74b53b4" providerId="ADAL" clId="{2EC6A008-96E9-4992-827B-D97F23E51109}" dt="2021-04-23T14:27:47.332" v="1623" actId="1076"/>
        <pc:sldMkLst>
          <pc:docMk/>
          <pc:sldMk cId="2520781917" sldId="290"/>
        </pc:sldMkLst>
        <pc:spChg chg="mod">
          <ac:chgData name="Vũ Đức Thế" userId="30917b2f-789d-4bc8-a327-518fa74b53b4" providerId="ADAL" clId="{2EC6A008-96E9-4992-827B-D97F23E51109}" dt="2021-04-23T14:27:02.657" v="1490" actId="20577"/>
          <ac:spMkLst>
            <pc:docMk/>
            <pc:sldMk cId="2520781917" sldId="290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27:34.638" v="1621" actId="20577"/>
          <ac:spMkLst>
            <pc:docMk/>
            <pc:sldMk cId="2520781917" sldId="290"/>
            <ac:spMk id="3" creationId="{00000000-0000-0000-0000-000000000000}"/>
          </ac:spMkLst>
        </pc:spChg>
        <pc:picChg chg="add mod">
          <ac:chgData name="Vũ Đức Thế" userId="30917b2f-789d-4bc8-a327-518fa74b53b4" providerId="ADAL" clId="{2EC6A008-96E9-4992-827B-D97F23E51109}" dt="2021-04-23T14:27:47.332" v="1623" actId="1076"/>
          <ac:picMkLst>
            <pc:docMk/>
            <pc:sldMk cId="2520781917" sldId="290"/>
            <ac:picMk id="7" creationId="{2265D5D3-EA91-45E4-B9EB-88D3D4A26E3B}"/>
          </ac:picMkLst>
        </pc:picChg>
      </pc:sldChg>
      <pc:sldChg chg="addSp modSp mod">
        <pc:chgData name="Vũ Đức Thế" userId="30917b2f-789d-4bc8-a327-518fa74b53b4" providerId="ADAL" clId="{2EC6A008-96E9-4992-827B-D97F23E51109}" dt="2021-04-23T14:36:34.597" v="2900" actId="1076"/>
        <pc:sldMkLst>
          <pc:docMk/>
          <pc:sldMk cId="1360947424" sldId="291"/>
        </pc:sldMkLst>
        <pc:spChg chg="mod">
          <ac:chgData name="Vũ Đức Thế" userId="30917b2f-789d-4bc8-a327-518fa74b53b4" providerId="ADAL" clId="{2EC6A008-96E9-4992-827B-D97F23E51109}" dt="2021-04-23T14:35:18.666" v="2624"/>
          <ac:spMkLst>
            <pc:docMk/>
            <pc:sldMk cId="1360947424" sldId="291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36:08.598" v="2898" actId="5793"/>
          <ac:spMkLst>
            <pc:docMk/>
            <pc:sldMk cId="1360947424" sldId="291"/>
            <ac:spMk id="3" creationId="{00000000-0000-0000-0000-000000000000}"/>
          </ac:spMkLst>
        </pc:spChg>
        <pc:picChg chg="add mod">
          <ac:chgData name="Vũ Đức Thế" userId="30917b2f-789d-4bc8-a327-518fa74b53b4" providerId="ADAL" clId="{2EC6A008-96E9-4992-827B-D97F23E51109}" dt="2021-04-23T14:36:34.597" v="2900" actId="1076"/>
          <ac:picMkLst>
            <pc:docMk/>
            <pc:sldMk cId="1360947424" sldId="291"/>
            <ac:picMk id="7" creationId="{B593E136-1297-4CB9-BF5E-AE4F063239BE}"/>
          </ac:picMkLst>
        </pc:picChg>
      </pc:sldChg>
      <pc:sldChg chg="addSp delSp modSp mod">
        <pc:chgData name="Vũ Đức Thế" userId="30917b2f-789d-4bc8-a327-518fa74b53b4" providerId="ADAL" clId="{2EC6A008-96E9-4992-827B-D97F23E51109}" dt="2021-04-23T14:37:07.931" v="2969"/>
        <pc:sldMkLst>
          <pc:docMk/>
          <pc:sldMk cId="1990425585" sldId="292"/>
        </pc:sldMkLst>
        <pc:spChg chg="mod">
          <ac:chgData name="Vũ Đức Thế" userId="30917b2f-789d-4bc8-a327-518fa74b53b4" providerId="ADAL" clId="{2EC6A008-96E9-4992-827B-D97F23E51109}" dt="2021-04-23T14:36:53.629" v="2966" actId="20577"/>
          <ac:spMkLst>
            <pc:docMk/>
            <pc:sldMk cId="1990425585" sldId="292"/>
            <ac:spMk id="2" creationId="{00000000-0000-0000-0000-000000000000}"/>
          </ac:spMkLst>
        </pc:spChg>
        <pc:spChg chg="del mod">
          <ac:chgData name="Vũ Đức Thế" userId="30917b2f-789d-4bc8-a327-518fa74b53b4" providerId="ADAL" clId="{2EC6A008-96E9-4992-827B-D97F23E51109}" dt="2021-04-23T14:37:07.931" v="2969"/>
          <ac:spMkLst>
            <pc:docMk/>
            <pc:sldMk cId="1990425585" sldId="292"/>
            <ac:spMk id="3" creationId="{00000000-0000-0000-0000-000000000000}"/>
          </ac:spMkLst>
        </pc:spChg>
        <pc:picChg chg="add mod">
          <ac:chgData name="Vũ Đức Thế" userId="30917b2f-789d-4bc8-a327-518fa74b53b4" providerId="ADAL" clId="{2EC6A008-96E9-4992-827B-D97F23E51109}" dt="2021-04-23T14:37:07.931" v="2969"/>
          <ac:picMkLst>
            <pc:docMk/>
            <pc:sldMk cId="1990425585" sldId="292"/>
            <ac:picMk id="7" creationId="{94CC3FC3-3B25-4DEA-81A8-876C12E329A0}"/>
          </ac:picMkLst>
        </pc:picChg>
      </pc:sldChg>
      <pc:sldChg chg="delSp modSp mod modShow">
        <pc:chgData name="Vũ Đức Thế" userId="30917b2f-789d-4bc8-a327-518fa74b53b4" providerId="ADAL" clId="{2EC6A008-96E9-4992-827B-D97F23E51109}" dt="2021-04-23T14:28:10.474" v="1624" actId="729"/>
        <pc:sldMkLst>
          <pc:docMk/>
          <pc:sldMk cId="1421456468" sldId="296"/>
        </pc:sldMkLst>
        <pc:spChg chg="mod">
          <ac:chgData name="Vũ Đức Thế" userId="30917b2f-789d-4bc8-a327-518fa74b53b4" providerId="ADAL" clId="{2EC6A008-96E9-4992-827B-D97F23E51109}" dt="2021-04-23T14:22:04.187" v="376" actId="20577"/>
          <ac:spMkLst>
            <pc:docMk/>
            <pc:sldMk cId="1421456468" sldId="296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26:50" v="1473" actId="20577"/>
          <ac:spMkLst>
            <pc:docMk/>
            <pc:sldMk cId="1421456468" sldId="296"/>
            <ac:spMk id="3" creationId="{00000000-0000-0000-0000-000000000000}"/>
          </ac:spMkLst>
        </pc:spChg>
        <pc:picChg chg="del">
          <ac:chgData name="Vũ Đức Thế" userId="30917b2f-789d-4bc8-a327-518fa74b53b4" providerId="ADAL" clId="{2EC6A008-96E9-4992-827B-D97F23E51109}" dt="2021-04-23T14:22:31.397" v="386" actId="478"/>
          <ac:picMkLst>
            <pc:docMk/>
            <pc:sldMk cId="1421456468" sldId="296"/>
            <ac:picMk id="8" creationId="{00000000-0000-0000-0000-000000000000}"/>
          </ac:picMkLst>
        </pc:picChg>
        <pc:picChg chg="del">
          <ac:chgData name="Vũ Đức Thế" userId="30917b2f-789d-4bc8-a327-518fa74b53b4" providerId="ADAL" clId="{2EC6A008-96E9-4992-827B-D97F23E51109}" dt="2021-04-23T14:22:29.267" v="385" actId="478"/>
          <ac:picMkLst>
            <pc:docMk/>
            <pc:sldMk cId="1421456468" sldId="296"/>
            <ac:picMk id="2050" creationId="{00000000-0000-0000-0000-000000000000}"/>
          </ac:picMkLst>
        </pc:picChg>
      </pc:sldChg>
      <pc:sldChg chg="modSp mod">
        <pc:chgData name="Vũ Đức Thế" userId="30917b2f-789d-4bc8-a327-518fa74b53b4" providerId="ADAL" clId="{2EC6A008-96E9-4992-827B-D97F23E51109}" dt="2021-04-23T14:33:31.824" v="2244" actId="20577"/>
        <pc:sldMkLst>
          <pc:docMk/>
          <pc:sldMk cId="249349299" sldId="297"/>
        </pc:sldMkLst>
        <pc:spChg chg="mod">
          <ac:chgData name="Vũ Đức Thế" userId="30917b2f-789d-4bc8-a327-518fa74b53b4" providerId="ADAL" clId="{2EC6A008-96E9-4992-827B-D97F23E51109}" dt="2021-04-23T14:30:47.285" v="1791" actId="20577"/>
          <ac:spMkLst>
            <pc:docMk/>
            <pc:sldMk cId="249349299" sldId="297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33:31.824" v="2244" actId="20577"/>
          <ac:spMkLst>
            <pc:docMk/>
            <pc:sldMk cId="249349299" sldId="297"/>
            <ac:spMk id="3" creationId="{00000000-0000-0000-0000-000000000000}"/>
          </ac:spMkLst>
        </pc:spChg>
      </pc:sldChg>
      <pc:sldChg chg="addSp modSp mod">
        <pc:chgData name="Vũ Đức Thế" userId="30917b2f-789d-4bc8-a327-518fa74b53b4" providerId="ADAL" clId="{2EC6A008-96E9-4992-827B-D97F23E51109}" dt="2021-04-23T14:35:06.630" v="2623"/>
        <pc:sldMkLst>
          <pc:docMk/>
          <pc:sldMk cId="808400437" sldId="298"/>
        </pc:sldMkLst>
        <pc:spChg chg="mod">
          <ac:chgData name="Vũ Đức Thế" userId="30917b2f-789d-4bc8-a327-518fa74b53b4" providerId="ADAL" clId="{2EC6A008-96E9-4992-827B-D97F23E51109}" dt="2021-04-23T14:33:42.523" v="2259" actId="20577"/>
          <ac:spMkLst>
            <pc:docMk/>
            <pc:sldMk cId="808400437" sldId="298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35:01.820" v="2622" actId="5793"/>
          <ac:spMkLst>
            <pc:docMk/>
            <pc:sldMk cId="808400437" sldId="298"/>
            <ac:spMk id="3" creationId="{00000000-0000-0000-0000-000000000000}"/>
          </ac:spMkLst>
        </pc:spChg>
        <pc:picChg chg="add mod">
          <ac:chgData name="Vũ Đức Thế" userId="30917b2f-789d-4bc8-a327-518fa74b53b4" providerId="ADAL" clId="{2EC6A008-96E9-4992-827B-D97F23E51109}" dt="2021-04-23T14:35:06.630" v="2623"/>
          <ac:picMkLst>
            <pc:docMk/>
            <pc:sldMk cId="808400437" sldId="298"/>
            <ac:picMk id="7" creationId="{F1D19E37-65BA-4661-9F27-6C14EA1FC073}"/>
          </ac:picMkLst>
        </pc:picChg>
      </pc:sldChg>
      <pc:sldChg chg="addSp modSp mod">
        <pc:chgData name="Vũ Đức Thế" userId="30917b2f-789d-4bc8-a327-518fa74b53b4" providerId="ADAL" clId="{2EC6A008-96E9-4992-827B-D97F23E51109}" dt="2021-04-23T14:21:44.327" v="362" actId="167"/>
        <pc:sldMkLst>
          <pc:docMk/>
          <pc:sldMk cId="2801986034" sldId="299"/>
        </pc:sldMkLst>
        <pc:spChg chg="mod">
          <ac:chgData name="Vũ Đức Thế" userId="30917b2f-789d-4bc8-a327-518fa74b53b4" providerId="ADAL" clId="{2EC6A008-96E9-4992-827B-D97F23E51109}" dt="2021-04-23T14:20:00.771" v="181" actId="20577"/>
          <ac:spMkLst>
            <pc:docMk/>
            <pc:sldMk cId="2801986034" sldId="299"/>
            <ac:spMk id="2" creationId="{00000000-0000-0000-0000-000000000000}"/>
          </ac:spMkLst>
        </pc:spChg>
        <pc:spChg chg="mod">
          <ac:chgData name="Vũ Đức Thế" userId="30917b2f-789d-4bc8-a327-518fa74b53b4" providerId="ADAL" clId="{2EC6A008-96E9-4992-827B-D97F23E51109}" dt="2021-04-23T14:21:13.035" v="358" actId="20577"/>
          <ac:spMkLst>
            <pc:docMk/>
            <pc:sldMk cId="2801986034" sldId="299"/>
            <ac:spMk id="3" creationId="{00000000-0000-0000-0000-000000000000}"/>
          </ac:spMkLst>
        </pc:spChg>
        <pc:picChg chg="add mod ord">
          <ac:chgData name="Vũ Đức Thế" userId="30917b2f-789d-4bc8-a327-518fa74b53b4" providerId="ADAL" clId="{2EC6A008-96E9-4992-827B-D97F23E51109}" dt="2021-04-23T14:21:44.327" v="362" actId="167"/>
          <ac:picMkLst>
            <pc:docMk/>
            <pc:sldMk cId="2801986034" sldId="299"/>
            <ac:picMk id="7" creationId="{96774A43-AD1C-41C5-B22E-EEEC3E413F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00A-2FBA-487B-B5FA-15596B1DF2A0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6E1FD1-775D-4DB9-BC47-3BF10517596F}"/>
              </a:ext>
            </a:extLst>
          </p:cNvPr>
          <p:cNvGrpSpPr/>
          <p:nvPr userDrawn="1"/>
        </p:nvGrpSpPr>
        <p:grpSpPr>
          <a:xfrm>
            <a:off x="0" y="0"/>
            <a:ext cx="1955520" cy="1601434"/>
            <a:chOff x="0" y="0"/>
            <a:chExt cx="1955520" cy="1601434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20024" cy="15617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9C301F-DC1E-4BCE-A45D-B4F957D868A3}"/>
                </a:ext>
              </a:extLst>
            </p:cNvPr>
            <p:cNvSpPr txBox="1"/>
            <p:nvPr userDrawn="1"/>
          </p:nvSpPr>
          <p:spPr>
            <a:xfrm>
              <a:off x="0" y="1293657"/>
              <a:ext cx="19555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  DSP R&amp;D GROUP 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719820-391C-4251-8067-8FC855675E59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CF2B-1951-4517-88B4-ECDAD9261426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72605-B19B-466C-B1BB-1819DE5FC6DF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03BB8-B7BB-4FCA-869B-42B486B5FDC2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EB6CBE-AF84-47DC-8C7E-5F32550F4674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D34AA5-10F0-43A2-A05C-260D6147AF4F}"/>
              </a:ext>
            </a:extLst>
          </p:cNvPr>
          <p:cNvGrpSpPr/>
          <p:nvPr userDrawn="1"/>
        </p:nvGrpSpPr>
        <p:grpSpPr>
          <a:xfrm>
            <a:off x="0" y="-361"/>
            <a:ext cx="1368165" cy="1125105"/>
            <a:chOff x="0" y="-361"/>
            <a:chExt cx="1368165" cy="1125105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61"/>
              <a:ext cx="1368165" cy="111283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B86B98-BC45-4251-A010-223DD357EEAA}"/>
                </a:ext>
              </a:extLst>
            </p:cNvPr>
            <p:cNvSpPr txBox="1"/>
            <p:nvPr userDrawn="1"/>
          </p:nvSpPr>
          <p:spPr>
            <a:xfrm>
              <a:off x="0" y="878523"/>
              <a:ext cx="136816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  DSP R&amp;D GROUP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/>
              <a:t>VGG16 - Convolution Neuron Network</a:t>
            </a:r>
            <a:br>
              <a:rPr lang="en-US" sz="4400" b="1"/>
            </a:br>
            <a:r>
              <a:rPr lang="en-US" sz="2500" b="1"/>
              <a:t>Cat and Dog classification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24/04/2021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lang="en-US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Tên: Vũ Đức Thế             MSSV:18521423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        Trần Tiến Đạt	                       18520591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8FB76D99-46DF-4B51-8581-2BD53446B36A}" type="datetime1">
              <a:rPr kumimoji="1" lang="en-US" altLang="ja-JP" smtClean="0"/>
              <a:t>4/23/2021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2. Kiến trúc đề xuất VGG16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ECD1-8934-43DA-8A6A-AF72F27E61EF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7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94CC3FC3-3B25-4DEA-81A8-876C12E32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77" y="1412875"/>
            <a:ext cx="8564046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Thử nghiệm bằng python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Cấu trúc dữ liệu đầu vào:</a:t>
            </a:r>
          </a:p>
          <a:p>
            <a:pPr lvl="1"/>
            <a:r>
              <a:rPr lang="en-US" altLang="ja-JP"/>
              <a:t>Tập train: Gồm 12500 ảnh dog, 12500 ảnh cat.</a:t>
            </a:r>
          </a:p>
          <a:p>
            <a:pPr lvl="2"/>
            <a:r>
              <a:rPr kumimoji="1" lang="en-US" altLang="ja-JP"/>
              <a:t>Khi train, nhóm chia ra 0.2 validation, 0.8 train.</a:t>
            </a:r>
          </a:p>
          <a:p>
            <a:pPr lvl="1"/>
            <a:r>
              <a:rPr lang="en-US" altLang="ja-JP"/>
              <a:t>Tập test: gồm 12500 ảnh hỗn hợp.</a:t>
            </a:r>
          </a:p>
          <a:p>
            <a:r>
              <a:rPr kumimoji="1" lang="en-US" altLang="ja-JP"/>
              <a:t>Kết qu</a:t>
            </a:r>
            <a:r>
              <a:rPr lang="en-US" altLang="ja-JP"/>
              <a:t>ả sau khi train:</a:t>
            </a:r>
          </a:p>
          <a:p>
            <a:pPr lvl="1"/>
            <a:r>
              <a:rPr lang="en-US" altLang="ja-JP"/>
              <a:t>Độ chính xác chưa được cao.</a:t>
            </a:r>
            <a:r>
              <a:rPr kumimoji="1" lang="en-US" altLang="ja-JP"/>
              <a:t> </a:t>
            </a:r>
          </a:p>
          <a:p>
            <a:pPr lvl="1"/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345-FEFB-4F3D-81AA-DEC4818431CB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04D23-ECD4-4174-928B-4D6808F8F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" t="1262" r="5090" b="50043"/>
          <a:stretch/>
        </p:blipFill>
        <p:spPr>
          <a:xfrm>
            <a:off x="819875" y="4102684"/>
            <a:ext cx="3494611" cy="2421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DE20D-74DA-4748-935A-AF505B7E0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" t="50521" r="5090"/>
          <a:stretch/>
        </p:blipFill>
        <p:spPr>
          <a:xfrm>
            <a:off x="4572000" y="4102684"/>
            <a:ext cx="3373209" cy="23750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1.Tổng quan về CNN</a:t>
            </a:r>
          </a:p>
          <a:p>
            <a:r>
              <a:rPr lang="en-US" altLang="ja-JP"/>
              <a:t>2.Kiến trúc đề xuất-VGG16</a:t>
            </a:r>
            <a:endParaRPr lang="en-US" altLang="ja-JP" dirty="0"/>
          </a:p>
          <a:p>
            <a:r>
              <a:rPr lang="en-US" altLang="ja-JP"/>
              <a:t>3.Thử nghiệm bằng python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283-2891-4892-A158-9A4FB0AFBB87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19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3;p3">
            <a:extLst>
              <a:ext uri="{FF2B5EF4-FFF2-40B4-BE49-F238E27FC236}">
                <a16:creationId xmlns:a16="http://schemas.microsoft.com/office/drawing/2014/main" id="{96774A43-AD1C-41C5-B22E-EEEC3E413F1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9525" y="4581128"/>
            <a:ext cx="6410788" cy="19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err="1"/>
              <a:t>quan</a:t>
            </a:r>
            <a:r>
              <a:rPr lang="en-US" altLang="ja-JP"/>
              <a:t> về CNN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Kiến trúc mạng CNN có 4 tầng:</a:t>
            </a:r>
          </a:p>
          <a:p>
            <a:pPr lvl="1"/>
            <a:r>
              <a:rPr lang="en-US" altLang="ja-JP"/>
              <a:t> Convolution</a:t>
            </a:r>
          </a:p>
          <a:p>
            <a:pPr lvl="1"/>
            <a:r>
              <a:rPr lang="en-US" altLang="ja-JP"/>
              <a:t> Activation</a:t>
            </a:r>
          </a:p>
          <a:p>
            <a:pPr lvl="1"/>
            <a:r>
              <a:rPr lang="en-US" altLang="ja-JP"/>
              <a:t> Pooling</a:t>
            </a:r>
          </a:p>
          <a:p>
            <a:pPr lvl="1"/>
            <a:r>
              <a:rPr lang="en-US" altLang="ja-JP"/>
              <a:t> Fully Connected</a:t>
            </a:r>
          </a:p>
          <a:p>
            <a:pPr lvl="2"/>
            <a:r>
              <a:rPr lang="en-US" altLang="ja-JP"/>
              <a:t>Flatten</a:t>
            </a:r>
          </a:p>
          <a:p>
            <a:pPr lvl="2"/>
            <a:r>
              <a:rPr lang="en-US" altLang="ja-JP"/>
              <a:t>Fully Connected</a:t>
            </a:r>
          </a:p>
          <a:p>
            <a:pPr lvl="2"/>
            <a:r>
              <a:rPr lang="en-US" altLang="ja-JP"/>
              <a:t>Softmax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DF-3541-4867-BF29-5C342075694F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 Convolution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Convolution là nhiều phép tích chập 2 ma trận 2 chiều.</a:t>
            </a:r>
          </a:p>
          <a:p>
            <a:r>
              <a:rPr lang="en-US" altLang="ja-JP"/>
              <a:t>Filter trong đây là ma trận 2 chiều(thường là số lẻ: 3x3, 5x5,7x7). Filter càng nhỏ thì trích xuất cục bộ chi tiết hơn, kích thước ảnh giảm chậm, ảnh sâu hơn và tham số học ít hơn.</a:t>
            </a:r>
          </a:p>
          <a:p>
            <a:r>
              <a:rPr lang="en-US" altLang="ja-JP"/>
              <a:t>Padding: để giảm sự mất mát ở biên, kích thước của ảnh không bị giảm nhanh chóng.</a:t>
            </a:r>
          </a:p>
          <a:p>
            <a:pPr lvl="1"/>
            <a:r>
              <a:rPr lang="en-US" altLang="ja-JP"/>
              <a:t> Padding_zero: thêm giá trị 0 vào biên(1hay nhiều hàng, cột tùy vào người dung).</a:t>
            </a:r>
          </a:p>
          <a:p>
            <a:pPr lvl="1"/>
            <a:r>
              <a:rPr lang="en-US" altLang="ja-JP"/>
              <a:t> Padding = ‘same’: thêm giá trị 0 vào biên để kích thước bức ảnh đầu ra bằng kích thước ảnh ban đầu đưa vào.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1F00-0826-4322-9C68-72A3DD2B9B56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1.1 Convolution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Convolution cho ảnh RGB: do có 3 kênh màu R,G,B ta cần filter có độ sâu bằng 3.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10-A84B-4123-8FB7-EF8D25F4A0AF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5D5D3-EA91-45E4-B9EB-88D3D4A2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94" y="2445271"/>
            <a:ext cx="7681626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F8D9A1D-AA7F-432A-87BF-E14A40AD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669" y="2031059"/>
            <a:ext cx="3771900" cy="26479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1.1 Convolution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Stride: Độ dài bước trượt của filter.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   Stride = 1				Stride = 2</a:t>
            </a:r>
          </a:p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7F75-1913-4B50-A563-504D763B4EEA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AFF84AA0-0F1F-43AA-8580-9774B0E3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1" y="2131792"/>
            <a:ext cx="3349198" cy="24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1.2 Activation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Một số hàm kích hoạt: ReLU, Leaky ReLU, ELU.</a:t>
            </a:r>
          </a:p>
          <a:p>
            <a:r>
              <a:rPr lang="en-US" altLang="ja-JP"/>
              <a:t>Hàm kích hoạt phổ biến nhất là ReLU.</a:t>
            </a:r>
          </a:p>
          <a:p>
            <a:pPr lvl="1"/>
            <a:r>
              <a:rPr kumimoji="1" lang="en-US" altLang="ja-JP"/>
              <a:t> Sau khi tích chập xong, ta cần them bước ReLU để chuyển các giá trị âm về 0.</a:t>
            </a:r>
          </a:p>
          <a:p>
            <a:pPr lvl="2"/>
            <a:r>
              <a:rPr lang="en-US" altLang="ja-JP"/>
              <a:t> Công thức: ReLU(x) = max(0,x).</a:t>
            </a:r>
          </a:p>
          <a:p>
            <a:pPr lvl="1"/>
            <a:r>
              <a:rPr kumimoji="1" lang="ja-JP" altLang="en-US"/>
              <a:t> </a:t>
            </a:r>
            <a:r>
              <a:rPr kumimoji="1" lang="en-US" altLang="ja-JP"/>
              <a:t>Hàm ReLU giúp tốc độ hội tụ tính toán nhanh hơn.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3BC-25B7-4121-AA1E-FA761AC10884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1.3 Pooling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Có hai loại Pooling thường dùng trong CNN:</a:t>
            </a:r>
          </a:p>
          <a:p>
            <a:pPr lvl="1"/>
            <a:r>
              <a:rPr lang="en-US" altLang="ja-JP"/>
              <a:t>Max_Pooling: tìm giá trị max trong kích thước filter đang xét.</a:t>
            </a:r>
          </a:p>
          <a:p>
            <a:pPr lvl="1"/>
            <a:r>
              <a:rPr kumimoji="1" lang="en-US" altLang="ja-JP"/>
              <a:t>Average</a:t>
            </a:r>
            <a:r>
              <a:rPr lang="en-US" altLang="ja-JP"/>
              <a:t>_Pooling: tìm giá trị trung bình trong kích thước filter.</a:t>
            </a:r>
          </a:p>
          <a:p>
            <a:pPr marL="457200" lvl="1" indent="0">
              <a:buNone/>
            </a:pP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61DF-DA5F-4EE3-B78A-FC46CAE25AB6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7" name="Picture 2" descr="5: Example of max pooling and average pooling operations. In this... |  Download Scientific Diagram">
            <a:extLst>
              <a:ext uri="{FF2B5EF4-FFF2-40B4-BE49-F238E27FC236}">
                <a16:creationId xmlns:a16="http://schemas.microsoft.com/office/drawing/2014/main" id="{F1D19E37-65BA-4661-9F27-6C14EA1F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0" y="2827911"/>
            <a:ext cx="4427634" cy="317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40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 Fully Connected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Bản chất của tầng này là multi-layer perception để dự đoán kết quả, đây cũng là tầng tính toán độ lỗi và accuracy.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9EA0-6759-496D-B5EF-39EB4759E697}" type="datetime1">
              <a:rPr kumimoji="1" lang="en-US" altLang="ja-JP" smtClean="0"/>
              <a:t>4/23/2021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3E136-1297-4CB9-BF5E-AE4F0632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1" y="2799830"/>
            <a:ext cx="7059010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3049</TotalTime>
  <Words>629</Words>
  <Application>Microsoft Office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Noto Sans Symbols</vt:lpstr>
      <vt:lpstr>Times New Roman</vt:lpstr>
      <vt:lpstr>Wingdings</vt:lpstr>
      <vt:lpstr>dsp</vt:lpstr>
      <vt:lpstr>VGG16 - Convolution Neuron Network Cat and Dog classification</vt:lpstr>
      <vt:lpstr>Tổng quan nội dung các bài báo cáo </vt:lpstr>
      <vt:lpstr>Tổng quan về CNN</vt:lpstr>
      <vt:lpstr>1. Convolution</vt:lpstr>
      <vt:lpstr>1.1 Convolution</vt:lpstr>
      <vt:lpstr>1.1 Convolution</vt:lpstr>
      <vt:lpstr>1.2 Activation</vt:lpstr>
      <vt:lpstr>1.3 Pooling</vt:lpstr>
      <vt:lpstr>1.4 Fully Connected</vt:lpstr>
      <vt:lpstr>2. Kiến trúc đề xuất VGG16</vt:lpstr>
      <vt:lpstr>3. Thử nghiệm bằng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Vũ Đức Thế</cp:lastModifiedBy>
  <cp:revision>167</cp:revision>
  <dcterms:created xsi:type="dcterms:W3CDTF">2015-03-02T05:45:06Z</dcterms:created>
  <dcterms:modified xsi:type="dcterms:W3CDTF">2021-04-23T14:46:26Z</dcterms:modified>
</cp:coreProperties>
</file>