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7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313" r:id="rId6"/>
    <p:sldId id="315" r:id="rId7"/>
    <p:sldId id="316" r:id="rId8"/>
  </p:sldIdLst>
  <p:sldSz cx="12192000" cy="6858000"/>
  <p:notesSz cx="6858000" cy="9144000"/>
  <p:embeddedFontLst>
    <p:embeddedFont>
      <p:font typeface="黑体" panose="02010609060101010101" pitchFamily="49" charset="-122"/>
      <p:regular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微软雅黑" panose="020B0503020204020204" pitchFamily="34" charset="-122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超粗黑_GBK" panose="02010600030101010101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428"/>
    <a:srgbClr val="04860D"/>
    <a:srgbClr val="05AF10"/>
    <a:srgbClr val="E54D27"/>
    <a:srgbClr val="F36429"/>
    <a:srgbClr val="B3B3B3"/>
    <a:srgbClr val="62E468"/>
    <a:srgbClr val="0FD11B"/>
    <a:srgbClr val="0070C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424" autoAdjust="0"/>
  </p:normalViewPr>
  <p:slideViewPr>
    <p:cSldViewPr snapToGrid="0" showGuides="1">
      <p:cViewPr varScale="1">
        <p:scale>
          <a:sx n="108" d="100"/>
          <a:sy n="108" d="100"/>
        </p:scale>
        <p:origin x="-582" y="-78"/>
      </p:cViewPr>
      <p:guideLst>
        <p:guide orient="horz" pos="2160"/>
        <p:guide orient="horz" pos="595"/>
        <p:guide orient="horz" pos="822"/>
        <p:guide orient="horz" pos="1480"/>
        <p:guide orient="horz" pos="2863"/>
        <p:guide pos="3840"/>
        <p:guide pos="1096"/>
        <p:guide pos="2547"/>
        <p:guide pos="5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58F56-C1E2-4898-B6FA-26D947B80B4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757DA4-44DF-40D2-B91F-362A28478C6E}">
      <dgm:prSet phldrT="[文本]"/>
      <dgm:spPr/>
      <dgm:t>
        <a:bodyPr/>
        <a:lstStyle/>
        <a:p>
          <a:r>
            <a:rPr lang="zh-CN" altLang="en-US" dirty="0" smtClean="0"/>
            <a:t>单据类型</a:t>
          </a:r>
          <a:endParaRPr lang="zh-CN" altLang="en-US" dirty="0"/>
        </a:p>
      </dgm:t>
    </dgm:pt>
    <dgm:pt modelId="{E1CAB736-63A7-494D-847B-D642B3386A79}" type="parTrans" cxnId="{F1500CE7-731E-4186-B891-2599D10470F3}">
      <dgm:prSet/>
      <dgm:spPr/>
      <dgm:t>
        <a:bodyPr/>
        <a:lstStyle/>
        <a:p>
          <a:endParaRPr lang="zh-CN" altLang="en-US"/>
        </a:p>
      </dgm:t>
    </dgm:pt>
    <dgm:pt modelId="{8C3A3DC6-8877-4E10-84F2-FDC30B74A2D3}" type="sibTrans" cxnId="{F1500CE7-731E-4186-B891-2599D10470F3}">
      <dgm:prSet/>
      <dgm:spPr/>
      <dgm:t>
        <a:bodyPr/>
        <a:lstStyle/>
        <a:p>
          <a:endParaRPr lang="zh-CN" altLang="en-US"/>
        </a:p>
      </dgm:t>
    </dgm:pt>
    <dgm:pt modelId="{814D467B-021C-425E-BA56-8E89D89C15B0}">
      <dgm:prSet phldrT="[文本]"/>
      <dgm:spPr/>
      <dgm:t>
        <a:bodyPr/>
        <a:lstStyle/>
        <a:p>
          <a:r>
            <a:rPr lang="zh-CN" altLang="en-US" dirty="0" smtClean="0"/>
            <a:t>付款通知书</a:t>
          </a:r>
          <a:endParaRPr lang="zh-CN" altLang="en-US" dirty="0"/>
        </a:p>
      </dgm:t>
    </dgm:pt>
    <dgm:pt modelId="{7A20DAE6-75AD-471E-980F-BE4119E7581E}" type="parTrans" cxnId="{6783A908-C6A8-47D8-B43C-381BF7D4912F}">
      <dgm:prSet/>
      <dgm:spPr/>
      <dgm:t>
        <a:bodyPr/>
        <a:lstStyle/>
        <a:p>
          <a:endParaRPr lang="zh-CN" altLang="en-US"/>
        </a:p>
      </dgm:t>
    </dgm:pt>
    <dgm:pt modelId="{2F324EA8-2260-4268-B9B5-59A9528CE7BA}" type="sibTrans" cxnId="{6783A908-C6A8-47D8-B43C-381BF7D4912F}">
      <dgm:prSet/>
      <dgm:spPr/>
      <dgm:t>
        <a:bodyPr/>
        <a:lstStyle/>
        <a:p>
          <a:endParaRPr lang="zh-CN" altLang="en-US"/>
        </a:p>
      </dgm:t>
    </dgm:pt>
    <dgm:pt modelId="{9691D2C5-8B5A-4E0E-8DFE-1E35965A0E14}">
      <dgm:prSet phldrT="[文本]"/>
      <dgm:spPr/>
      <dgm:t>
        <a:bodyPr/>
        <a:lstStyle/>
        <a:p>
          <a:r>
            <a:rPr lang="zh-CN" altLang="en-US" dirty="0" smtClean="0"/>
            <a:t>费用报销单</a:t>
          </a:r>
          <a:endParaRPr lang="zh-CN" altLang="en-US" dirty="0"/>
        </a:p>
      </dgm:t>
    </dgm:pt>
    <dgm:pt modelId="{6839746F-53E5-483C-AA87-146BDA8B272D}" type="parTrans" cxnId="{6AC25BF5-78D6-41F9-86E6-963281F1AEDE}">
      <dgm:prSet/>
      <dgm:spPr/>
      <dgm:t>
        <a:bodyPr/>
        <a:lstStyle/>
        <a:p>
          <a:endParaRPr lang="zh-CN" altLang="en-US"/>
        </a:p>
      </dgm:t>
    </dgm:pt>
    <dgm:pt modelId="{CEFB8F5E-98BA-4068-BF47-C58B25FAB7E0}" type="sibTrans" cxnId="{6AC25BF5-78D6-41F9-86E6-963281F1AEDE}">
      <dgm:prSet/>
      <dgm:spPr/>
      <dgm:t>
        <a:bodyPr/>
        <a:lstStyle/>
        <a:p>
          <a:endParaRPr lang="zh-CN" altLang="en-US"/>
        </a:p>
      </dgm:t>
    </dgm:pt>
    <dgm:pt modelId="{D4012479-8F62-4710-BD85-3AA0619ADEE0}">
      <dgm:prSet phldrT="[文本]"/>
      <dgm:spPr/>
      <dgm:t>
        <a:bodyPr/>
        <a:lstStyle/>
        <a:p>
          <a:r>
            <a:rPr lang="zh-CN" altLang="en-US" dirty="0" smtClean="0"/>
            <a:t>借款单</a:t>
          </a:r>
          <a:endParaRPr lang="zh-CN" altLang="en-US" dirty="0"/>
        </a:p>
      </dgm:t>
    </dgm:pt>
    <dgm:pt modelId="{6F020052-ECE7-4EDC-89C2-E3B629C4FB2A}" type="parTrans" cxnId="{9ACFAE6F-5ED4-4869-B6D0-3FC0D92B7F2B}">
      <dgm:prSet/>
      <dgm:spPr/>
      <dgm:t>
        <a:bodyPr/>
        <a:lstStyle/>
        <a:p>
          <a:endParaRPr lang="zh-CN" altLang="en-US"/>
        </a:p>
      </dgm:t>
    </dgm:pt>
    <dgm:pt modelId="{B9434B9B-64D1-4448-AA5D-C0F7CF27836A}" type="sibTrans" cxnId="{9ACFAE6F-5ED4-4869-B6D0-3FC0D92B7F2B}">
      <dgm:prSet/>
      <dgm:spPr/>
      <dgm:t>
        <a:bodyPr/>
        <a:lstStyle/>
        <a:p>
          <a:endParaRPr lang="zh-CN" altLang="en-US"/>
        </a:p>
      </dgm:t>
    </dgm:pt>
    <dgm:pt modelId="{351467EF-4200-446D-8FF3-F75B483E38C1}">
      <dgm:prSet phldrT="[文本]"/>
      <dgm:spPr/>
      <dgm:t>
        <a:bodyPr/>
        <a:lstStyle/>
        <a:p>
          <a:r>
            <a:rPr lang="zh-CN" altLang="en-US" dirty="0" smtClean="0"/>
            <a:t>还款单</a:t>
          </a:r>
          <a:endParaRPr lang="zh-CN" altLang="en-US" dirty="0"/>
        </a:p>
      </dgm:t>
    </dgm:pt>
    <dgm:pt modelId="{FBA7D2B4-A54F-4B38-B828-B2A696C7F4FC}" type="parTrans" cxnId="{7F1FDF1C-5DB5-4038-992F-5CD87DFCAD13}">
      <dgm:prSet/>
      <dgm:spPr/>
      <dgm:t>
        <a:bodyPr/>
        <a:lstStyle/>
        <a:p>
          <a:endParaRPr lang="zh-CN" altLang="en-US"/>
        </a:p>
      </dgm:t>
    </dgm:pt>
    <dgm:pt modelId="{EBAA43A6-AF94-4713-825A-94B8BEA4A578}" type="sibTrans" cxnId="{7F1FDF1C-5DB5-4038-992F-5CD87DFCAD13}">
      <dgm:prSet/>
      <dgm:spPr/>
      <dgm:t>
        <a:bodyPr/>
        <a:lstStyle/>
        <a:p>
          <a:endParaRPr lang="zh-CN" altLang="en-US"/>
        </a:p>
      </dgm:t>
    </dgm:pt>
    <dgm:pt modelId="{48C645AD-4621-4048-B9EE-BF97694549DC}" type="pres">
      <dgm:prSet presAssocID="{0CA58F56-C1E2-4898-B6FA-26D947B80B4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9F61CC6-48F7-4EF9-9CEE-32DE11BD046B}" type="pres">
      <dgm:prSet presAssocID="{8D757DA4-44DF-40D2-B91F-362A28478C6E}" presName="thickLine" presStyleLbl="alignNode1" presStyleIdx="0" presStyleCnt="1"/>
      <dgm:spPr/>
    </dgm:pt>
    <dgm:pt modelId="{A7A7D8A2-EF3D-4222-B579-04D9C83812C6}" type="pres">
      <dgm:prSet presAssocID="{8D757DA4-44DF-40D2-B91F-362A28478C6E}" presName="horz1" presStyleCnt="0"/>
      <dgm:spPr/>
    </dgm:pt>
    <dgm:pt modelId="{98F13BDB-03CB-4660-B0C0-A4EE1B081410}" type="pres">
      <dgm:prSet presAssocID="{8D757DA4-44DF-40D2-B91F-362A28478C6E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64A1B364-9465-4BC9-82D6-E9CC415DFC50}" type="pres">
      <dgm:prSet presAssocID="{8D757DA4-44DF-40D2-B91F-362A28478C6E}" presName="vert1" presStyleCnt="0"/>
      <dgm:spPr/>
    </dgm:pt>
    <dgm:pt modelId="{E260D5B5-0DFC-48B6-8C5A-556C71CEEB94}" type="pres">
      <dgm:prSet presAssocID="{814D467B-021C-425E-BA56-8E89D89C15B0}" presName="vertSpace2a" presStyleCnt="0"/>
      <dgm:spPr/>
    </dgm:pt>
    <dgm:pt modelId="{78F9199D-EDF4-4DFD-8F06-C1DD469E89F6}" type="pres">
      <dgm:prSet presAssocID="{814D467B-021C-425E-BA56-8E89D89C15B0}" presName="horz2" presStyleCnt="0"/>
      <dgm:spPr/>
    </dgm:pt>
    <dgm:pt modelId="{6DAEC40F-22BC-4903-9240-387B3D5B45D7}" type="pres">
      <dgm:prSet presAssocID="{814D467B-021C-425E-BA56-8E89D89C15B0}" presName="horzSpace2" presStyleCnt="0"/>
      <dgm:spPr/>
    </dgm:pt>
    <dgm:pt modelId="{DFAFEF92-FF7F-4F28-A13A-F84D576BC41D}" type="pres">
      <dgm:prSet presAssocID="{814D467B-021C-425E-BA56-8E89D89C15B0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67E07D72-5F80-4318-96E8-4542CF1E5BE2}" type="pres">
      <dgm:prSet presAssocID="{814D467B-021C-425E-BA56-8E89D89C15B0}" presName="vert2" presStyleCnt="0"/>
      <dgm:spPr/>
    </dgm:pt>
    <dgm:pt modelId="{E193219C-0B81-4B87-8385-D99F2C07B7C1}" type="pres">
      <dgm:prSet presAssocID="{814D467B-021C-425E-BA56-8E89D89C15B0}" presName="thinLine2b" presStyleLbl="callout" presStyleIdx="0" presStyleCnt="4"/>
      <dgm:spPr/>
    </dgm:pt>
    <dgm:pt modelId="{5AD51236-E743-4164-A62E-6F9F273AB6B8}" type="pres">
      <dgm:prSet presAssocID="{814D467B-021C-425E-BA56-8E89D89C15B0}" presName="vertSpace2b" presStyleCnt="0"/>
      <dgm:spPr/>
    </dgm:pt>
    <dgm:pt modelId="{96E7B23D-E9C2-4D60-9797-C15553770889}" type="pres">
      <dgm:prSet presAssocID="{9691D2C5-8B5A-4E0E-8DFE-1E35965A0E14}" presName="horz2" presStyleCnt="0"/>
      <dgm:spPr/>
    </dgm:pt>
    <dgm:pt modelId="{2A86A029-3B80-471B-B2E7-9B9372EF09F1}" type="pres">
      <dgm:prSet presAssocID="{9691D2C5-8B5A-4E0E-8DFE-1E35965A0E14}" presName="horzSpace2" presStyleCnt="0"/>
      <dgm:spPr/>
    </dgm:pt>
    <dgm:pt modelId="{CB4E3BD1-BB07-4812-9E11-E303D17EFBBB}" type="pres">
      <dgm:prSet presAssocID="{9691D2C5-8B5A-4E0E-8DFE-1E35965A0E14}" presName="tx2" presStyleLbl="revTx" presStyleIdx="2" presStyleCnt="5"/>
      <dgm:spPr/>
      <dgm:t>
        <a:bodyPr/>
        <a:lstStyle/>
        <a:p>
          <a:endParaRPr lang="zh-CN" altLang="en-US"/>
        </a:p>
      </dgm:t>
    </dgm:pt>
    <dgm:pt modelId="{D4A54F70-267C-4FAE-9015-7618B0C33952}" type="pres">
      <dgm:prSet presAssocID="{9691D2C5-8B5A-4E0E-8DFE-1E35965A0E14}" presName="vert2" presStyleCnt="0"/>
      <dgm:spPr/>
    </dgm:pt>
    <dgm:pt modelId="{0093165D-967B-4238-9B7C-E64925064C0B}" type="pres">
      <dgm:prSet presAssocID="{9691D2C5-8B5A-4E0E-8DFE-1E35965A0E14}" presName="thinLine2b" presStyleLbl="callout" presStyleIdx="1" presStyleCnt="4"/>
      <dgm:spPr/>
    </dgm:pt>
    <dgm:pt modelId="{12FF8849-1EEF-4978-9F00-60F5D8EB7033}" type="pres">
      <dgm:prSet presAssocID="{9691D2C5-8B5A-4E0E-8DFE-1E35965A0E14}" presName="vertSpace2b" presStyleCnt="0"/>
      <dgm:spPr/>
    </dgm:pt>
    <dgm:pt modelId="{4BB0D26D-FA6F-4737-A972-52210AB28E0C}" type="pres">
      <dgm:prSet presAssocID="{D4012479-8F62-4710-BD85-3AA0619ADEE0}" presName="horz2" presStyleCnt="0"/>
      <dgm:spPr/>
    </dgm:pt>
    <dgm:pt modelId="{EB7B19FD-B772-441B-9492-DEFD291F4B1A}" type="pres">
      <dgm:prSet presAssocID="{D4012479-8F62-4710-BD85-3AA0619ADEE0}" presName="horzSpace2" presStyleCnt="0"/>
      <dgm:spPr/>
    </dgm:pt>
    <dgm:pt modelId="{E531EAA7-B7FD-4F62-A834-EE1F49F8E068}" type="pres">
      <dgm:prSet presAssocID="{D4012479-8F62-4710-BD85-3AA0619ADEE0}" presName="tx2" presStyleLbl="revTx" presStyleIdx="3" presStyleCnt="5"/>
      <dgm:spPr/>
      <dgm:t>
        <a:bodyPr/>
        <a:lstStyle/>
        <a:p>
          <a:endParaRPr lang="zh-CN" altLang="en-US"/>
        </a:p>
      </dgm:t>
    </dgm:pt>
    <dgm:pt modelId="{79653048-F152-4454-9F0B-DE1790E6EE1F}" type="pres">
      <dgm:prSet presAssocID="{D4012479-8F62-4710-BD85-3AA0619ADEE0}" presName="vert2" presStyleCnt="0"/>
      <dgm:spPr/>
    </dgm:pt>
    <dgm:pt modelId="{12E2F047-CCDD-4A05-AFFF-BD8D2366CD2B}" type="pres">
      <dgm:prSet presAssocID="{D4012479-8F62-4710-BD85-3AA0619ADEE0}" presName="thinLine2b" presStyleLbl="callout" presStyleIdx="2" presStyleCnt="4"/>
      <dgm:spPr/>
    </dgm:pt>
    <dgm:pt modelId="{52388F1B-0CAB-4AA4-BA58-196029ACD3C5}" type="pres">
      <dgm:prSet presAssocID="{D4012479-8F62-4710-BD85-3AA0619ADEE0}" presName="vertSpace2b" presStyleCnt="0"/>
      <dgm:spPr/>
    </dgm:pt>
    <dgm:pt modelId="{937E12C0-F3D6-4161-B84A-4CF3556056F5}" type="pres">
      <dgm:prSet presAssocID="{351467EF-4200-446D-8FF3-F75B483E38C1}" presName="horz2" presStyleCnt="0"/>
      <dgm:spPr/>
    </dgm:pt>
    <dgm:pt modelId="{78DFB21D-383E-4720-A56B-9793A04B57FE}" type="pres">
      <dgm:prSet presAssocID="{351467EF-4200-446D-8FF3-F75B483E38C1}" presName="horzSpace2" presStyleCnt="0"/>
      <dgm:spPr/>
    </dgm:pt>
    <dgm:pt modelId="{1322984C-C41C-4870-AF32-8D73C9226380}" type="pres">
      <dgm:prSet presAssocID="{351467EF-4200-446D-8FF3-F75B483E38C1}" presName="tx2" presStyleLbl="revTx" presStyleIdx="4" presStyleCnt="5"/>
      <dgm:spPr/>
      <dgm:t>
        <a:bodyPr/>
        <a:lstStyle/>
        <a:p>
          <a:endParaRPr lang="zh-CN" altLang="en-US"/>
        </a:p>
      </dgm:t>
    </dgm:pt>
    <dgm:pt modelId="{48068AA1-D1CF-4C2D-AF04-67666886DCFC}" type="pres">
      <dgm:prSet presAssocID="{351467EF-4200-446D-8FF3-F75B483E38C1}" presName="vert2" presStyleCnt="0"/>
      <dgm:spPr/>
    </dgm:pt>
    <dgm:pt modelId="{0DA2776C-9843-4C02-8BBF-2FC0F85195E2}" type="pres">
      <dgm:prSet presAssocID="{351467EF-4200-446D-8FF3-F75B483E38C1}" presName="thinLine2b" presStyleLbl="callout" presStyleIdx="3" presStyleCnt="4"/>
      <dgm:spPr/>
    </dgm:pt>
    <dgm:pt modelId="{85E62B73-9CFC-43C3-ADA9-2ADFBD538075}" type="pres">
      <dgm:prSet presAssocID="{351467EF-4200-446D-8FF3-F75B483E38C1}" presName="vertSpace2b" presStyleCnt="0"/>
      <dgm:spPr/>
    </dgm:pt>
  </dgm:ptLst>
  <dgm:cxnLst>
    <dgm:cxn modelId="{DA62C1F0-2E23-4ED7-9E06-56F45A354846}" type="presOf" srcId="{8D757DA4-44DF-40D2-B91F-362A28478C6E}" destId="{98F13BDB-03CB-4660-B0C0-A4EE1B081410}" srcOrd="0" destOrd="0" presId="urn:microsoft.com/office/officeart/2008/layout/LinedList"/>
    <dgm:cxn modelId="{477CA9D0-B5A2-4EEC-A1F0-57986C2C5B6B}" type="presOf" srcId="{0CA58F56-C1E2-4898-B6FA-26D947B80B4C}" destId="{48C645AD-4621-4048-B9EE-BF97694549DC}" srcOrd="0" destOrd="0" presId="urn:microsoft.com/office/officeart/2008/layout/LinedList"/>
    <dgm:cxn modelId="{7F1FDF1C-5DB5-4038-992F-5CD87DFCAD13}" srcId="{8D757DA4-44DF-40D2-B91F-362A28478C6E}" destId="{351467EF-4200-446D-8FF3-F75B483E38C1}" srcOrd="3" destOrd="0" parTransId="{FBA7D2B4-A54F-4B38-B828-B2A696C7F4FC}" sibTransId="{EBAA43A6-AF94-4713-825A-94B8BEA4A578}"/>
    <dgm:cxn modelId="{A756624D-DA06-43C3-87D6-BB581266DDEC}" type="presOf" srcId="{351467EF-4200-446D-8FF3-F75B483E38C1}" destId="{1322984C-C41C-4870-AF32-8D73C9226380}" srcOrd="0" destOrd="0" presId="urn:microsoft.com/office/officeart/2008/layout/LinedList"/>
    <dgm:cxn modelId="{33C91785-1C1A-4042-BF24-D3DE2EC7E0A5}" type="presOf" srcId="{D4012479-8F62-4710-BD85-3AA0619ADEE0}" destId="{E531EAA7-B7FD-4F62-A834-EE1F49F8E068}" srcOrd="0" destOrd="0" presId="urn:microsoft.com/office/officeart/2008/layout/LinedList"/>
    <dgm:cxn modelId="{1237DB74-4653-40AF-934F-BF47032F6ACE}" type="presOf" srcId="{9691D2C5-8B5A-4E0E-8DFE-1E35965A0E14}" destId="{CB4E3BD1-BB07-4812-9E11-E303D17EFBBB}" srcOrd="0" destOrd="0" presId="urn:microsoft.com/office/officeart/2008/layout/LinedList"/>
    <dgm:cxn modelId="{6AC25BF5-78D6-41F9-86E6-963281F1AEDE}" srcId="{8D757DA4-44DF-40D2-B91F-362A28478C6E}" destId="{9691D2C5-8B5A-4E0E-8DFE-1E35965A0E14}" srcOrd="1" destOrd="0" parTransId="{6839746F-53E5-483C-AA87-146BDA8B272D}" sibTransId="{CEFB8F5E-98BA-4068-BF47-C58B25FAB7E0}"/>
    <dgm:cxn modelId="{9ACFAE6F-5ED4-4869-B6D0-3FC0D92B7F2B}" srcId="{8D757DA4-44DF-40D2-B91F-362A28478C6E}" destId="{D4012479-8F62-4710-BD85-3AA0619ADEE0}" srcOrd="2" destOrd="0" parTransId="{6F020052-ECE7-4EDC-89C2-E3B629C4FB2A}" sibTransId="{B9434B9B-64D1-4448-AA5D-C0F7CF27836A}"/>
    <dgm:cxn modelId="{F1500CE7-731E-4186-B891-2599D10470F3}" srcId="{0CA58F56-C1E2-4898-B6FA-26D947B80B4C}" destId="{8D757DA4-44DF-40D2-B91F-362A28478C6E}" srcOrd="0" destOrd="0" parTransId="{E1CAB736-63A7-494D-847B-D642B3386A79}" sibTransId="{8C3A3DC6-8877-4E10-84F2-FDC30B74A2D3}"/>
    <dgm:cxn modelId="{54625FB7-AC79-4E09-AA2D-D51ADB9EE5DF}" type="presOf" srcId="{814D467B-021C-425E-BA56-8E89D89C15B0}" destId="{DFAFEF92-FF7F-4F28-A13A-F84D576BC41D}" srcOrd="0" destOrd="0" presId="urn:microsoft.com/office/officeart/2008/layout/LinedList"/>
    <dgm:cxn modelId="{6783A908-C6A8-47D8-B43C-381BF7D4912F}" srcId="{8D757DA4-44DF-40D2-B91F-362A28478C6E}" destId="{814D467B-021C-425E-BA56-8E89D89C15B0}" srcOrd="0" destOrd="0" parTransId="{7A20DAE6-75AD-471E-980F-BE4119E7581E}" sibTransId="{2F324EA8-2260-4268-B9B5-59A9528CE7BA}"/>
    <dgm:cxn modelId="{49847F08-CD77-4F83-A958-E677B5D44ADD}" type="presParOf" srcId="{48C645AD-4621-4048-B9EE-BF97694549DC}" destId="{C9F61CC6-48F7-4EF9-9CEE-32DE11BD046B}" srcOrd="0" destOrd="0" presId="urn:microsoft.com/office/officeart/2008/layout/LinedList"/>
    <dgm:cxn modelId="{BB3E334B-6745-4943-949C-37CA7BDF5C1D}" type="presParOf" srcId="{48C645AD-4621-4048-B9EE-BF97694549DC}" destId="{A7A7D8A2-EF3D-4222-B579-04D9C83812C6}" srcOrd="1" destOrd="0" presId="urn:microsoft.com/office/officeart/2008/layout/LinedList"/>
    <dgm:cxn modelId="{560FD677-A669-41BE-94B0-C6F0895F1957}" type="presParOf" srcId="{A7A7D8A2-EF3D-4222-B579-04D9C83812C6}" destId="{98F13BDB-03CB-4660-B0C0-A4EE1B081410}" srcOrd="0" destOrd="0" presId="urn:microsoft.com/office/officeart/2008/layout/LinedList"/>
    <dgm:cxn modelId="{B6E23642-9747-4029-92AE-2616A2D2D5D7}" type="presParOf" srcId="{A7A7D8A2-EF3D-4222-B579-04D9C83812C6}" destId="{64A1B364-9465-4BC9-82D6-E9CC415DFC50}" srcOrd="1" destOrd="0" presId="urn:microsoft.com/office/officeart/2008/layout/LinedList"/>
    <dgm:cxn modelId="{C5F8CAC5-D60C-49B4-9661-01C074A66717}" type="presParOf" srcId="{64A1B364-9465-4BC9-82D6-E9CC415DFC50}" destId="{E260D5B5-0DFC-48B6-8C5A-556C71CEEB94}" srcOrd="0" destOrd="0" presId="urn:microsoft.com/office/officeart/2008/layout/LinedList"/>
    <dgm:cxn modelId="{62EE8447-122B-4F0F-A8C1-365B729FAB07}" type="presParOf" srcId="{64A1B364-9465-4BC9-82D6-E9CC415DFC50}" destId="{78F9199D-EDF4-4DFD-8F06-C1DD469E89F6}" srcOrd="1" destOrd="0" presId="urn:microsoft.com/office/officeart/2008/layout/LinedList"/>
    <dgm:cxn modelId="{478673C0-D27E-4C51-AAD5-84353AE437D9}" type="presParOf" srcId="{78F9199D-EDF4-4DFD-8F06-C1DD469E89F6}" destId="{6DAEC40F-22BC-4903-9240-387B3D5B45D7}" srcOrd="0" destOrd="0" presId="urn:microsoft.com/office/officeart/2008/layout/LinedList"/>
    <dgm:cxn modelId="{BB65C231-D7E1-4D04-9E46-130955D18207}" type="presParOf" srcId="{78F9199D-EDF4-4DFD-8F06-C1DD469E89F6}" destId="{DFAFEF92-FF7F-4F28-A13A-F84D576BC41D}" srcOrd="1" destOrd="0" presId="urn:microsoft.com/office/officeart/2008/layout/LinedList"/>
    <dgm:cxn modelId="{89599C57-74C7-4703-86EE-47E23B8DD8B4}" type="presParOf" srcId="{78F9199D-EDF4-4DFD-8F06-C1DD469E89F6}" destId="{67E07D72-5F80-4318-96E8-4542CF1E5BE2}" srcOrd="2" destOrd="0" presId="urn:microsoft.com/office/officeart/2008/layout/LinedList"/>
    <dgm:cxn modelId="{5E29056A-7280-48AB-8836-71FACA4BFBC0}" type="presParOf" srcId="{64A1B364-9465-4BC9-82D6-E9CC415DFC50}" destId="{E193219C-0B81-4B87-8385-D99F2C07B7C1}" srcOrd="2" destOrd="0" presId="urn:microsoft.com/office/officeart/2008/layout/LinedList"/>
    <dgm:cxn modelId="{CB6069A8-13AF-4EA4-BEC4-0328F8C1B7F5}" type="presParOf" srcId="{64A1B364-9465-4BC9-82D6-E9CC415DFC50}" destId="{5AD51236-E743-4164-A62E-6F9F273AB6B8}" srcOrd="3" destOrd="0" presId="urn:microsoft.com/office/officeart/2008/layout/LinedList"/>
    <dgm:cxn modelId="{2D0131E6-3950-4C9B-825E-E0866D8C0012}" type="presParOf" srcId="{64A1B364-9465-4BC9-82D6-E9CC415DFC50}" destId="{96E7B23D-E9C2-4D60-9797-C15553770889}" srcOrd="4" destOrd="0" presId="urn:microsoft.com/office/officeart/2008/layout/LinedList"/>
    <dgm:cxn modelId="{6BC83665-A588-4ABE-8568-A7DBDA18A8B9}" type="presParOf" srcId="{96E7B23D-E9C2-4D60-9797-C15553770889}" destId="{2A86A029-3B80-471B-B2E7-9B9372EF09F1}" srcOrd="0" destOrd="0" presId="urn:microsoft.com/office/officeart/2008/layout/LinedList"/>
    <dgm:cxn modelId="{821A0DD4-9B8E-45B9-9B6A-60A51EE1DC90}" type="presParOf" srcId="{96E7B23D-E9C2-4D60-9797-C15553770889}" destId="{CB4E3BD1-BB07-4812-9E11-E303D17EFBBB}" srcOrd="1" destOrd="0" presId="urn:microsoft.com/office/officeart/2008/layout/LinedList"/>
    <dgm:cxn modelId="{C6D4EE67-DC58-4FC1-885F-47DB742937D4}" type="presParOf" srcId="{96E7B23D-E9C2-4D60-9797-C15553770889}" destId="{D4A54F70-267C-4FAE-9015-7618B0C33952}" srcOrd="2" destOrd="0" presId="urn:microsoft.com/office/officeart/2008/layout/LinedList"/>
    <dgm:cxn modelId="{CD454658-B1E1-4D8E-B086-12D5D120BC77}" type="presParOf" srcId="{64A1B364-9465-4BC9-82D6-E9CC415DFC50}" destId="{0093165D-967B-4238-9B7C-E64925064C0B}" srcOrd="5" destOrd="0" presId="urn:microsoft.com/office/officeart/2008/layout/LinedList"/>
    <dgm:cxn modelId="{702D4EF5-AA6D-4269-960C-88E51C96DB29}" type="presParOf" srcId="{64A1B364-9465-4BC9-82D6-E9CC415DFC50}" destId="{12FF8849-1EEF-4978-9F00-60F5D8EB7033}" srcOrd="6" destOrd="0" presId="urn:microsoft.com/office/officeart/2008/layout/LinedList"/>
    <dgm:cxn modelId="{C043F66D-FD02-4316-8CBD-65DA251152D7}" type="presParOf" srcId="{64A1B364-9465-4BC9-82D6-E9CC415DFC50}" destId="{4BB0D26D-FA6F-4737-A972-52210AB28E0C}" srcOrd="7" destOrd="0" presId="urn:microsoft.com/office/officeart/2008/layout/LinedList"/>
    <dgm:cxn modelId="{16E9B2C8-F313-40AC-8B5A-8B3BF1881D03}" type="presParOf" srcId="{4BB0D26D-FA6F-4737-A972-52210AB28E0C}" destId="{EB7B19FD-B772-441B-9492-DEFD291F4B1A}" srcOrd="0" destOrd="0" presId="urn:microsoft.com/office/officeart/2008/layout/LinedList"/>
    <dgm:cxn modelId="{AC4FAAD8-E6F4-42B1-BF9C-A9DD05CB1BBA}" type="presParOf" srcId="{4BB0D26D-FA6F-4737-A972-52210AB28E0C}" destId="{E531EAA7-B7FD-4F62-A834-EE1F49F8E068}" srcOrd="1" destOrd="0" presId="urn:microsoft.com/office/officeart/2008/layout/LinedList"/>
    <dgm:cxn modelId="{473AF2AE-07C9-429C-AC92-629B064E5ADF}" type="presParOf" srcId="{4BB0D26D-FA6F-4737-A972-52210AB28E0C}" destId="{79653048-F152-4454-9F0B-DE1790E6EE1F}" srcOrd="2" destOrd="0" presId="urn:microsoft.com/office/officeart/2008/layout/LinedList"/>
    <dgm:cxn modelId="{78C082C7-545B-4992-A044-16922C294416}" type="presParOf" srcId="{64A1B364-9465-4BC9-82D6-E9CC415DFC50}" destId="{12E2F047-CCDD-4A05-AFFF-BD8D2366CD2B}" srcOrd="8" destOrd="0" presId="urn:microsoft.com/office/officeart/2008/layout/LinedList"/>
    <dgm:cxn modelId="{8EFC3443-1B3E-444D-8FE1-AA7F8157BCDE}" type="presParOf" srcId="{64A1B364-9465-4BC9-82D6-E9CC415DFC50}" destId="{52388F1B-0CAB-4AA4-BA58-196029ACD3C5}" srcOrd="9" destOrd="0" presId="urn:microsoft.com/office/officeart/2008/layout/LinedList"/>
    <dgm:cxn modelId="{E17D4261-93E8-48AC-B40B-43A3577BDA0F}" type="presParOf" srcId="{64A1B364-9465-4BC9-82D6-E9CC415DFC50}" destId="{937E12C0-F3D6-4161-B84A-4CF3556056F5}" srcOrd="10" destOrd="0" presId="urn:microsoft.com/office/officeart/2008/layout/LinedList"/>
    <dgm:cxn modelId="{7E6CF1C2-7240-4EEB-8013-9F1072F477A6}" type="presParOf" srcId="{937E12C0-F3D6-4161-B84A-4CF3556056F5}" destId="{78DFB21D-383E-4720-A56B-9793A04B57FE}" srcOrd="0" destOrd="0" presId="urn:microsoft.com/office/officeart/2008/layout/LinedList"/>
    <dgm:cxn modelId="{CEE89298-78FD-4EEA-A881-DE71A4C61D20}" type="presParOf" srcId="{937E12C0-F3D6-4161-B84A-4CF3556056F5}" destId="{1322984C-C41C-4870-AF32-8D73C9226380}" srcOrd="1" destOrd="0" presId="urn:microsoft.com/office/officeart/2008/layout/LinedList"/>
    <dgm:cxn modelId="{6ACAA1E4-417B-495A-949A-79D18DC6D3AB}" type="presParOf" srcId="{937E12C0-F3D6-4161-B84A-4CF3556056F5}" destId="{48068AA1-D1CF-4C2D-AF04-67666886DCFC}" srcOrd="2" destOrd="0" presId="urn:microsoft.com/office/officeart/2008/layout/LinedList"/>
    <dgm:cxn modelId="{5EC847F1-AA09-4729-84C8-45E4B4AD000F}" type="presParOf" srcId="{64A1B364-9465-4BC9-82D6-E9CC415DFC50}" destId="{0DA2776C-9843-4C02-8BBF-2FC0F85195E2}" srcOrd="11" destOrd="0" presId="urn:microsoft.com/office/officeart/2008/layout/LinedList"/>
    <dgm:cxn modelId="{6A908D73-928F-491D-8A7D-1EB333AE3CC3}" type="presParOf" srcId="{64A1B364-9465-4BC9-82D6-E9CC415DFC50}" destId="{85E62B73-9CFC-43C3-ADA9-2ADFBD538075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61CC6-48F7-4EF9-9CEE-32DE11BD046B}">
      <dsp:nvSpPr>
        <dsp:cNvPr id="0" name=""/>
        <dsp:cNvSpPr/>
      </dsp:nvSpPr>
      <dsp:spPr>
        <a:xfrm>
          <a:off x="0" y="0"/>
          <a:ext cx="28653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13BDB-03CB-4660-B0C0-A4EE1B081410}">
      <dsp:nvSpPr>
        <dsp:cNvPr id="0" name=""/>
        <dsp:cNvSpPr/>
      </dsp:nvSpPr>
      <dsp:spPr>
        <a:xfrm>
          <a:off x="0" y="0"/>
          <a:ext cx="573063" cy="139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单据类型</a:t>
          </a:r>
          <a:endParaRPr lang="zh-CN" altLang="en-US" sz="2000" kern="1200" dirty="0"/>
        </a:p>
      </dsp:txBody>
      <dsp:txXfrm>
        <a:off x="0" y="0"/>
        <a:ext cx="573063" cy="1399279"/>
      </dsp:txXfrm>
    </dsp:sp>
    <dsp:sp modelId="{DFAFEF92-FF7F-4F28-A13A-F84D576BC41D}">
      <dsp:nvSpPr>
        <dsp:cNvPr id="0" name=""/>
        <dsp:cNvSpPr/>
      </dsp:nvSpPr>
      <dsp:spPr>
        <a:xfrm>
          <a:off x="616042" y="16449"/>
          <a:ext cx="2249273" cy="32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付款通知书</a:t>
          </a:r>
          <a:endParaRPr lang="zh-CN" altLang="en-US" sz="1400" kern="1200" dirty="0"/>
        </a:p>
      </dsp:txBody>
      <dsp:txXfrm>
        <a:off x="616042" y="16449"/>
        <a:ext cx="2249273" cy="328980"/>
      </dsp:txXfrm>
    </dsp:sp>
    <dsp:sp modelId="{E193219C-0B81-4B87-8385-D99F2C07B7C1}">
      <dsp:nvSpPr>
        <dsp:cNvPr id="0" name=""/>
        <dsp:cNvSpPr/>
      </dsp:nvSpPr>
      <dsp:spPr>
        <a:xfrm>
          <a:off x="573063" y="345429"/>
          <a:ext cx="229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E3BD1-BB07-4812-9E11-E303D17EFBBB}">
      <dsp:nvSpPr>
        <dsp:cNvPr id="0" name=""/>
        <dsp:cNvSpPr/>
      </dsp:nvSpPr>
      <dsp:spPr>
        <a:xfrm>
          <a:off x="616042" y="361878"/>
          <a:ext cx="2249273" cy="32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费用报销单</a:t>
          </a:r>
          <a:endParaRPr lang="zh-CN" altLang="en-US" sz="1400" kern="1200" dirty="0"/>
        </a:p>
      </dsp:txBody>
      <dsp:txXfrm>
        <a:off x="616042" y="361878"/>
        <a:ext cx="2249273" cy="328980"/>
      </dsp:txXfrm>
    </dsp:sp>
    <dsp:sp modelId="{0093165D-967B-4238-9B7C-E64925064C0B}">
      <dsp:nvSpPr>
        <dsp:cNvPr id="0" name=""/>
        <dsp:cNvSpPr/>
      </dsp:nvSpPr>
      <dsp:spPr>
        <a:xfrm>
          <a:off x="573063" y="690859"/>
          <a:ext cx="229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1EAA7-B7FD-4F62-A834-EE1F49F8E068}">
      <dsp:nvSpPr>
        <dsp:cNvPr id="0" name=""/>
        <dsp:cNvSpPr/>
      </dsp:nvSpPr>
      <dsp:spPr>
        <a:xfrm>
          <a:off x="616042" y="707308"/>
          <a:ext cx="2249273" cy="32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借款单</a:t>
          </a:r>
          <a:endParaRPr lang="zh-CN" altLang="en-US" sz="1400" kern="1200" dirty="0"/>
        </a:p>
      </dsp:txBody>
      <dsp:txXfrm>
        <a:off x="616042" y="707308"/>
        <a:ext cx="2249273" cy="328980"/>
      </dsp:txXfrm>
    </dsp:sp>
    <dsp:sp modelId="{12E2F047-CCDD-4A05-AFFF-BD8D2366CD2B}">
      <dsp:nvSpPr>
        <dsp:cNvPr id="0" name=""/>
        <dsp:cNvSpPr/>
      </dsp:nvSpPr>
      <dsp:spPr>
        <a:xfrm>
          <a:off x="573063" y="1036289"/>
          <a:ext cx="229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2984C-C41C-4870-AF32-8D73C9226380}">
      <dsp:nvSpPr>
        <dsp:cNvPr id="0" name=""/>
        <dsp:cNvSpPr/>
      </dsp:nvSpPr>
      <dsp:spPr>
        <a:xfrm>
          <a:off x="616042" y="1052738"/>
          <a:ext cx="2249273" cy="32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还款单</a:t>
          </a:r>
          <a:endParaRPr lang="zh-CN" altLang="en-US" sz="1400" kern="1200" dirty="0"/>
        </a:p>
      </dsp:txBody>
      <dsp:txXfrm>
        <a:off x="616042" y="1052738"/>
        <a:ext cx="2249273" cy="328980"/>
      </dsp:txXfrm>
    </dsp:sp>
    <dsp:sp modelId="{0DA2776C-9843-4C02-8BBF-2FC0F85195E2}">
      <dsp:nvSpPr>
        <dsp:cNvPr id="0" name=""/>
        <dsp:cNvSpPr/>
      </dsp:nvSpPr>
      <dsp:spPr>
        <a:xfrm>
          <a:off x="573063" y="1381719"/>
          <a:ext cx="229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1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6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0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4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9D5E-BD84-4547-97BC-53AF4C60E5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矩形 4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4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4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41477" y="4376425"/>
            <a:ext cx="7782900" cy="1000274"/>
            <a:chOff x="3721269" y="4218420"/>
            <a:chExt cx="7782900" cy="1000274"/>
          </a:xfrm>
        </p:grpSpPr>
        <p:sp>
          <p:nvSpPr>
            <p:cNvPr id="5" name="文本框 4"/>
            <p:cNvSpPr txBox="1"/>
            <p:nvPr/>
          </p:nvSpPr>
          <p:spPr>
            <a:xfrm>
              <a:off x="5136776" y="4276165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800" dirty="0">
                <a:solidFill>
                  <a:srgbClr val="3498DB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21269" y="4218420"/>
              <a:ext cx="7782900" cy="1000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900" b="1" dirty="0">
                  <a:solidFill>
                    <a:srgbClr val="3498D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财务</a:t>
              </a:r>
              <a:r>
                <a:rPr lang="zh-CN" altLang="en-US" sz="5900" b="1" dirty="0" smtClean="0">
                  <a:solidFill>
                    <a:srgbClr val="3498D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费用模块需求分析</a:t>
              </a:r>
              <a:endParaRPr lang="zh-CN" altLang="en-US" sz="5900" b="1" dirty="0">
                <a:solidFill>
                  <a:srgbClr val="3498DB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8981" y="5662606"/>
            <a:ext cx="3406532" cy="461667"/>
            <a:chOff x="3128493" y="6353011"/>
            <a:chExt cx="3406532" cy="461667"/>
          </a:xfrm>
        </p:grpSpPr>
        <p:sp>
          <p:nvSpPr>
            <p:cNvPr id="12" name="文本框 11"/>
            <p:cNvSpPr txBox="1"/>
            <p:nvPr/>
          </p:nvSpPr>
          <p:spPr>
            <a:xfrm>
              <a:off x="3128493" y="635301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08949" y="63530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889405" y="63530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</a:t>
              </a:r>
              <a:endPara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734806" y="63530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003218" y="6407095"/>
              <a:ext cx="0" cy="353496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837286" y="6407095"/>
              <a:ext cx="0" cy="353496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695292" y="6407095"/>
              <a:ext cx="0" cy="353496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5078577" y="625791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开发负责人：陆帅华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5985" y="3409207"/>
            <a:ext cx="3139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项目目标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6923" y="3280322"/>
            <a:ext cx="3553208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37079" y="4718414"/>
            <a:ext cx="598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手机办公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******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MA&amp;SU&amp;ZCY&amp;AUM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可连接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SAP?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701" y="1440522"/>
            <a:ext cx="2215151" cy="39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25107" y="-3856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5115" y="-94409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费用</a:t>
            </a:r>
            <a:endParaRPr kumimoji="1" lang="en-US" altLang="zh-CN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8012" y="584050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219D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不考虑开发，单纯的分析我们的业务</a:t>
            </a:r>
            <a:endParaRPr kumimoji="1" lang="zh-CN" altLang="en-US" sz="2000" b="1" dirty="0">
              <a:solidFill>
                <a:srgbClr val="219D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53610805"/>
              </p:ext>
            </p:extLst>
          </p:nvPr>
        </p:nvGraphicFramePr>
        <p:xfrm>
          <a:off x="1908902" y="1220829"/>
          <a:ext cx="2865316" cy="1399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肘形连接符 7"/>
          <p:cNvCxnSpPr/>
          <p:nvPr/>
        </p:nvCxnSpPr>
        <p:spPr>
          <a:xfrm flipV="1">
            <a:off x="3270734" y="2072807"/>
            <a:ext cx="2479779" cy="353871"/>
          </a:xfrm>
          <a:prstGeom prst="bentConnector3">
            <a:avLst>
              <a:gd name="adj1" fmla="val 120912"/>
            </a:avLst>
          </a:prstGeom>
          <a:ln>
            <a:solidFill>
              <a:schemeClr val="accent6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34" idx="3"/>
          </p:cNvCxnSpPr>
          <p:nvPr/>
        </p:nvCxnSpPr>
        <p:spPr>
          <a:xfrm>
            <a:off x="3670917" y="1696915"/>
            <a:ext cx="2079596" cy="375892"/>
          </a:xfrm>
          <a:prstGeom prst="bentConnector3">
            <a:avLst>
              <a:gd name="adj1" fmla="val 110993"/>
            </a:avLst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11411" y="193430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借款单有责任人，进行余额管理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1608988" y="5442406"/>
            <a:ext cx="9187961" cy="430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审批平台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34319" y="5037961"/>
            <a:ext cx="1127702" cy="309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通知到人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4319" y="5347889"/>
            <a:ext cx="1127702" cy="3099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853640" y="4724366"/>
            <a:ext cx="1025184" cy="309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微</a:t>
            </a:r>
            <a:r>
              <a:rPr lang="zh-CN" altLang="en-US" sz="1600" dirty="0" smtClean="0">
                <a:solidFill>
                  <a:schemeClr val="tx1"/>
                </a:solidFill>
              </a:rPr>
              <a:t>信审批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53640" y="5034294"/>
            <a:ext cx="1025184" cy="3099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237849" y="5779457"/>
            <a:ext cx="1127702" cy="309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微信</a:t>
            </a:r>
            <a:r>
              <a:rPr lang="zh-CN" altLang="en-US" sz="1600" dirty="0" smtClean="0">
                <a:solidFill>
                  <a:schemeClr val="tx1"/>
                </a:solidFill>
              </a:rPr>
              <a:t>审批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37849" y="6089385"/>
            <a:ext cx="1127702" cy="3099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226052" y="4929510"/>
            <a:ext cx="931985" cy="309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进入</a:t>
            </a:r>
            <a:r>
              <a:rPr lang="en-US" altLang="zh-CN" sz="1600" dirty="0" smtClean="0">
                <a:solidFill>
                  <a:schemeClr val="tx1"/>
                </a:solidFill>
              </a:rPr>
              <a:t>SAP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226052" y="5239438"/>
            <a:ext cx="931985" cy="3099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10858495" y="5218201"/>
            <a:ext cx="457200" cy="879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73791" y="3213778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219D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你能想到哪些问题？你期望如何解决？</a:t>
            </a:r>
            <a:endParaRPr kumimoji="1" lang="zh-CN" altLang="en-US" sz="2000" b="1" dirty="0">
              <a:solidFill>
                <a:srgbClr val="219D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6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0598" y="0"/>
            <a:ext cx="1208012" cy="10416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6092" y="419966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7330" y="596812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219DC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F16428"/>
                </a:solidFill>
              </a:rPr>
              <a:t>从开发角度联想到这些问题</a:t>
            </a:r>
            <a:endParaRPr lang="zh-CN" altLang="en-US" dirty="0">
              <a:solidFill>
                <a:srgbClr val="F16428"/>
              </a:solidFill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207455" y="1760317"/>
            <a:ext cx="10705175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、成本中心如何对应，填单的人都是</a:t>
            </a:r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员工吗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？办事处</a:t>
            </a:r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如今没片区了</a:t>
            </a:r>
            <a:endParaRPr kumimoji="1"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7455" y="2255653"/>
            <a:ext cx="4645824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、纸质</a:t>
            </a:r>
            <a:r>
              <a:rPr kumimoji="1"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签字，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同时线上审批？</a:t>
            </a:r>
            <a:endParaRPr kumimoji="1"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7455" y="2732707"/>
            <a:ext cx="8424101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、付款通知书完成打款后，还有后续处理吗</a:t>
            </a:r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</a:t>
            </a:r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7455" y="3237383"/>
            <a:ext cx="7556877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kumimoji="1"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、付款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通知书，供应商信息保留以往</a:t>
            </a:r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重新整理？</a:t>
            </a:r>
            <a:endParaRPr kumimoji="1"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7455" y="3721530"/>
            <a:ext cx="7210628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、费用报销单</a:t>
            </a:r>
            <a:r>
              <a:rPr kumimoji="1"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，冲借款无需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付款，账扣无需付款</a:t>
            </a:r>
            <a:endParaRPr kumimoji="1"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7455" y="4198584"/>
            <a:ext cx="785182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、借款单预计还款日期，期望打款日期可否默认化？</a:t>
            </a:r>
            <a:endParaRPr kumimoji="1"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30230" y="4675638"/>
            <a:ext cx="3684022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、所有单，附件张数？</a:t>
            </a:r>
            <a:endParaRPr kumimoji="1"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11" y="5373176"/>
            <a:ext cx="7273145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solidFill>
                  <a:srgbClr val="3498D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期望功能</a:t>
            </a:r>
            <a:r>
              <a:rPr lang="zh-CN" altLang="en-US" sz="2500" b="1" dirty="0">
                <a:solidFill>
                  <a:srgbClr val="3498D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</a:t>
            </a:r>
            <a:r>
              <a:rPr lang="zh-CN" altLang="en-US" sz="2500" b="1" dirty="0" smtClean="0">
                <a:solidFill>
                  <a:srgbClr val="3498D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：上传证据照片，填单临时缓存</a:t>
            </a:r>
            <a:r>
              <a:rPr lang="en-US" altLang="zh-CN" sz="2500" b="1" dirty="0" smtClean="0">
                <a:solidFill>
                  <a:srgbClr val="3498D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2500" b="1" dirty="0">
              <a:solidFill>
                <a:srgbClr val="3498D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>
            <a:hlinkClick r:id="rId2" action="ppaction://hlinksldjump"/>
          </p:cNvPr>
          <p:cNvSpPr/>
          <p:nvPr/>
        </p:nvSpPr>
        <p:spPr>
          <a:xfrm>
            <a:off x="1618610" y="1147372"/>
            <a:ext cx="5928226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各个品牌独立核算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，人员有品牌归属</a:t>
            </a:r>
            <a:r>
              <a:rPr kumimoji="1" lang="zh-CN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8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10598" y="0"/>
            <a:ext cx="1379132" cy="1066297"/>
            <a:chOff x="410598" y="0"/>
            <a:chExt cx="1379132" cy="1066297"/>
          </a:xfrm>
        </p:grpSpPr>
        <p:sp>
          <p:nvSpPr>
            <p:cNvPr id="2" name="矩形 1">
              <a:hlinkClick r:id="rId2" action="ppaction://hlinksldjump"/>
            </p:cNvPr>
            <p:cNvSpPr/>
            <p:nvPr/>
          </p:nvSpPr>
          <p:spPr>
            <a:xfrm>
              <a:off x="410598" y="0"/>
              <a:ext cx="1379132" cy="10416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hlinkClick r:id="rId2" action="ppaction://hlinksldjump"/>
            </p:cNvPr>
            <p:cNvSpPr/>
            <p:nvPr/>
          </p:nvSpPr>
          <p:spPr>
            <a:xfrm>
              <a:off x="446092" y="419966"/>
              <a:ext cx="13436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36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r>
                <a:rPr kumimoji="1" lang="en-US" altLang="zh-CN" sz="36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99210" y="596812"/>
            <a:ext cx="501482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219DC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总部成本中心、片区成本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中心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63" y="996922"/>
            <a:ext cx="3908321" cy="5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52" y="940509"/>
            <a:ext cx="2815592" cy="553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3042135" y="2540976"/>
            <a:ext cx="3552092" cy="633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042135" y="2787160"/>
            <a:ext cx="3552092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506" y="975677"/>
            <a:ext cx="2356714" cy="278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7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0598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6092" y="-8997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kumimoji="1" lang="en-US" altLang="zh-CN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设想</a:t>
            </a:r>
            <a:endParaRPr kumimoji="1" lang="en-US" altLang="zh-CN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67330" y="59681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219DC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非正式开发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2139153" y="5129397"/>
            <a:ext cx="6263253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900" b="1" dirty="0" smtClean="0">
                <a:solidFill>
                  <a:srgbClr val="3498D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电脑演示一些畅想</a:t>
            </a:r>
            <a:endParaRPr lang="zh-CN" altLang="en-US" sz="5900" b="1" dirty="0">
              <a:solidFill>
                <a:srgbClr val="3498D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85" y="1120010"/>
            <a:ext cx="7388747" cy="395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5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7323" y="2275063"/>
            <a:ext cx="4365298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900" b="1" dirty="0" smtClean="0">
                <a:solidFill>
                  <a:srgbClr val="3498D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500" b="1" dirty="0" smtClean="0">
                <a:solidFill>
                  <a:srgbClr val="3498D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endParaRPr lang="en-US" altLang="zh-CN" sz="3500" b="1" dirty="0" smtClean="0">
              <a:solidFill>
                <a:srgbClr val="3498D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5900" b="1" dirty="0" smtClean="0">
                <a:solidFill>
                  <a:srgbClr val="3498D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下午辛苦了 </a:t>
            </a:r>
            <a:endParaRPr lang="zh-CN" altLang="en-US" sz="5900" b="1" dirty="0">
              <a:solidFill>
                <a:srgbClr val="3498D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3" y="3229170"/>
            <a:ext cx="1045301" cy="9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3461</TotalTime>
  <Words>254</Words>
  <Application>Microsoft Office PowerPoint</Application>
  <PresentationFormat>自定义</PresentationFormat>
  <Paragraphs>43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黑体</vt:lpstr>
      <vt:lpstr>Calibri Light</vt:lpstr>
      <vt:lpstr>微软雅黑</vt:lpstr>
      <vt:lpstr>Calibri</vt:lpstr>
      <vt:lpstr>方正超粗黑_GBK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Chin</dc:creator>
  <cp:lastModifiedBy>0</cp:lastModifiedBy>
  <cp:revision>255</cp:revision>
  <dcterms:created xsi:type="dcterms:W3CDTF">2013-08-28T16:37:22Z</dcterms:created>
  <dcterms:modified xsi:type="dcterms:W3CDTF">2016-05-05T01:12:30Z</dcterms:modified>
</cp:coreProperties>
</file>