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82" r:id="rId2"/>
    <p:sldId id="283" r:id="rId3"/>
    <p:sldId id="285" r:id="rId4"/>
    <p:sldId id="284" r:id="rId5"/>
    <p:sldId id="287" r:id="rId6"/>
    <p:sldId id="286" r:id="rId7"/>
    <p:sldId id="288" r:id="rId8"/>
    <p:sldId id="289" r:id="rId9"/>
    <p:sldId id="290" r:id="rId10"/>
    <p:sldId id="291" r:id="rId11"/>
    <p:sldId id="292" r:id="rId12"/>
    <p:sldId id="296" r:id="rId13"/>
    <p:sldId id="293" r:id="rId14"/>
    <p:sldId id="294" r:id="rId15"/>
    <p:sldId id="295" r:id="rId16"/>
    <p:sldId id="297" r:id="rId17"/>
    <p:sldId id="298" r:id="rId18"/>
    <p:sldId id="265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56748B-8C3B-4DBC-941D-3195F5C5E72D}" v="53" dt="2021-05-29T00:16:59.22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-32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ười dùng Khách" userId="S::urn:spo:anon#197dd492103f756557b67b9164bc7117db7eb53bc0c399501cbf74dc9d88684a::" providerId="AD" clId="Web-{38DB2FA0-E8C4-E671-70A9-5CAF78144C6E}"/>
    <pc:docChg chg="addSld delSld modSld">
      <pc:chgData name="Người dùng Khách" userId="S::urn:spo:anon#197dd492103f756557b67b9164bc7117db7eb53bc0c399501cbf74dc9d88684a::" providerId="AD" clId="Web-{38DB2FA0-E8C4-E671-70A9-5CAF78144C6E}" dt="2021-04-23T09:08:13.154" v="51" actId="1076"/>
      <pc:docMkLst>
        <pc:docMk/>
      </pc:docMkLst>
      <pc:sldChg chg="modSp">
        <pc:chgData name="Người dùng Khách" userId="S::urn:spo:anon#197dd492103f756557b67b9164bc7117db7eb53bc0c399501cbf74dc9d88684a::" providerId="AD" clId="Web-{38DB2FA0-E8C4-E671-70A9-5CAF78144C6E}" dt="2021-04-23T08:56:39.677" v="6" actId="20577"/>
        <pc:sldMkLst>
          <pc:docMk/>
          <pc:sldMk cId="0" sldId="258"/>
        </pc:sldMkLst>
        <pc:spChg chg="mod">
          <ac:chgData name="Người dùng Khách" userId="S::urn:spo:anon#197dd492103f756557b67b9164bc7117db7eb53bc0c399501cbf74dc9d88684a::" providerId="AD" clId="Web-{38DB2FA0-E8C4-E671-70A9-5CAF78144C6E}" dt="2021-04-23T08:56:39.677" v="6" actId="20577"/>
          <ac:spMkLst>
            <pc:docMk/>
            <pc:sldMk cId="0" sldId="258"/>
            <ac:spMk id="3" creationId="{00000000-0000-0000-0000-000000000000}"/>
          </ac:spMkLst>
        </pc:spChg>
      </pc:sldChg>
      <pc:sldChg chg="addSp delSp modSp">
        <pc:chgData name="Người dùng Khách" userId="S::urn:spo:anon#197dd492103f756557b67b9164bc7117db7eb53bc0c399501cbf74dc9d88684a::" providerId="AD" clId="Web-{38DB2FA0-E8C4-E671-70A9-5CAF78144C6E}" dt="2021-04-23T08:58:12.458" v="13" actId="14100"/>
        <pc:sldMkLst>
          <pc:docMk/>
          <pc:sldMk cId="3441098598" sldId="267"/>
        </pc:sldMkLst>
        <pc:picChg chg="del mod">
          <ac:chgData name="Người dùng Khách" userId="S::urn:spo:anon#197dd492103f756557b67b9164bc7117db7eb53bc0c399501cbf74dc9d88684a::" providerId="AD" clId="Web-{38DB2FA0-E8C4-E671-70A9-5CAF78144C6E}" dt="2021-04-23T08:57:59.224" v="10"/>
          <ac:picMkLst>
            <pc:docMk/>
            <pc:sldMk cId="3441098598" sldId="267"/>
            <ac:picMk id="7" creationId="{12F9BCB5-716C-41CD-AFD2-643FCB3154AA}"/>
          </ac:picMkLst>
        </pc:picChg>
        <pc:picChg chg="add mod">
          <ac:chgData name="Người dùng Khách" userId="S::urn:spo:anon#197dd492103f756557b67b9164bc7117db7eb53bc0c399501cbf74dc9d88684a::" providerId="AD" clId="Web-{38DB2FA0-E8C4-E671-70A9-5CAF78144C6E}" dt="2021-04-23T08:58:12.458" v="13" actId="14100"/>
          <ac:picMkLst>
            <pc:docMk/>
            <pc:sldMk cId="3441098598" sldId="267"/>
            <ac:picMk id="8" creationId="{868D502C-CF96-443A-A79E-3E8343D80B61}"/>
          </ac:picMkLst>
        </pc:picChg>
      </pc:sldChg>
      <pc:sldChg chg="addSp delSp modSp new del mod setBg">
        <pc:chgData name="Người dùng Khách" userId="S::urn:spo:anon#197dd492103f756557b67b9164bc7117db7eb53bc0c399501cbf74dc9d88684a::" providerId="AD" clId="Web-{38DB2FA0-E8C4-E671-70A9-5CAF78144C6E}" dt="2021-04-23T09:06:14.046" v="39"/>
        <pc:sldMkLst>
          <pc:docMk/>
          <pc:sldMk cId="1147926257" sldId="271"/>
        </pc:sldMkLst>
        <pc:spChg chg="mod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2" creationId="{4291ED5B-C623-4AD0-9CB1-5E8B86C7FB9B}"/>
          </ac:spMkLst>
        </pc:spChg>
        <pc:spChg chg="del mod ord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3" creationId="{B42006B0-11A6-4AA5-8E89-5AC66D74B9A0}"/>
          </ac:spMkLst>
        </pc:spChg>
        <pc:spChg chg="mod ord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4" creationId="{03AC3F75-02E4-44CB-9807-E8E3404D4A87}"/>
          </ac:spMkLst>
        </pc:spChg>
        <pc:spChg chg="mod ord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5" creationId="{F79947EA-7411-4FDB-B34F-21731BA61290}"/>
          </ac:spMkLst>
        </pc:spChg>
        <pc:spChg chg="mod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6" creationId="{308E0E8E-58A7-499D-9B07-80AD33C8C4D5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8:59:48.973" v="28"/>
          <ac:spMkLst>
            <pc:docMk/>
            <pc:sldMk cId="1147926257" sldId="271"/>
            <ac:spMk id="11" creationId="{CB299CAB-C506-454B-90FC-4065728297D3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8:59:48.973" v="28"/>
          <ac:spMkLst>
            <pc:docMk/>
            <pc:sldMk cId="1147926257" sldId="271"/>
            <ac:spMk id="13" creationId="{C8D99311-F254-40F1-8AB5-EE3E7B9B6872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8:59:48.973" v="28"/>
          <ac:spMkLst>
            <pc:docMk/>
            <pc:sldMk cId="1147926257" sldId="271"/>
            <ac:spMk id="15" creationId="{7D89E3CB-00ED-4691-9F0F-F23EA3564705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9:00:07.129" v="30"/>
          <ac:spMkLst>
            <pc:docMk/>
            <pc:sldMk cId="1147926257" sldId="271"/>
            <ac:spMk id="20" creationId="{5E39A796-BE83-48B1-B33F-35C4A32AAB57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9:00:07.129" v="30"/>
          <ac:spMkLst>
            <pc:docMk/>
            <pc:sldMk cId="1147926257" sldId="271"/>
            <ac:spMk id="22" creationId="{72F84B47-E267-4194-8194-831DB7B5547F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27" creationId="{605494DE-B078-4D87-BB01-C84320618DAD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29" creationId="{9A0576B0-CD8C-4661-95C8-A9F2CE7CDDB0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31" creationId="{3FF60E2B-3919-423C-B1FF-56CDE6681165}"/>
          </ac:spMkLst>
        </pc:spChg>
        <pc:spChg chg="add">
          <ac:chgData name="Người dùng Khách" userId="S::urn:spo:anon#197dd492103f756557b67b9164bc7117db7eb53bc0c399501cbf74dc9d88684a::" providerId="AD" clId="Web-{38DB2FA0-E8C4-E671-70A9-5CAF78144C6E}" dt="2021-04-23T09:00:37.285" v="31"/>
          <ac:spMkLst>
            <pc:docMk/>
            <pc:sldMk cId="1147926257" sldId="271"/>
            <ac:spMk id="36" creationId="{D4771268-CB57-404A-9271-370EB28F6090}"/>
          </ac:spMkLst>
        </pc:spChg>
        <pc:picChg chg="add mod ord">
          <ac:chgData name="Người dùng Khách" userId="S::urn:spo:anon#197dd492103f756557b67b9164bc7117db7eb53bc0c399501cbf74dc9d88684a::" providerId="AD" clId="Web-{38DB2FA0-E8C4-E671-70A9-5CAF78144C6E}" dt="2021-04-23T09:00:46.503" v="32" actId="14100"/>
          <ac:picMkLst>
            <pc:docMk/>
            <pc:sldMk cId="1147926257" sldId="271"/>
            <ac:picMk id="7" creationId="{2E00E273-31B8-4B50-BAA4-BA19A8EF571F}"/>
          </ac:picMkLst>
        </pc:picChg>
      </pc:sldChg>
      <pc:sldChg chg="modSp">
        <pc:chgData name="Người dùng Khách" userId="S::urn:spo:anon#197dd492103f756557b67b9164bc7117db7eb53bc0c399501cbf74dc9d88684a::" providerId="AD" clId="Web-{38DB2FA0-E8C4-E671-70A9-5CAF78144C6E}" dt="2021-04-23T09:04:39.344" v="38" actId="20577"/>
        <pc:sldMkLst>
          <pc:docMk/>
          <pc:sldMk cId="3371502328" sldId="272"/>
        </pc:sldMkLst>
        <pc:spChg chg="mod">
          <ac:chgData name="Người dùng Khách" userId="S::urn:spo:anon#197dd492103f756557b67b9164bc7117db7eb53bc0c399501cbf74dc9d88684a::" providerId="AD" clId="Web-{38DB2FA0-E8C4-E671-70A9-5CAF78144C6E}" dt="2021-04-23T09:04:39.344" v="38" actId="20577"/>
          <ac:spMkLst>
            <pc:docMk/>
            <pc:sldMk cId="3371502328" sldId="272"/>
            <ac:spMk id="3" creationId="{00000000-0000-0000-0000-000000000000}"/>
          </ac:spMkLst>
        </pc:spChg>
      </pc:sldChg>
      <pc:sldChg chg="addSp delSp modSp new mod setBg">
        <pc:chgData name="Người dùng Khách" userId="S::urn:spo:anon#197dd492103f756557b67b9164bc7117db7eb53bc0c399501cbf74dc9d88684a::" providerId="AD" clId="Web-{38DB2FA0-E8C4-E671-70A9-5CAF78144C6E}" dt="2021-04-23T09:08:13.154" v="51" actId="1076"/>
        <pc:sldMkLst>
          <pc:docMk/>
          <pc:sldMk cId="2601727241" sldId="273"/>
        </pc:sldMkLst>
        <pc:spChg chg="del">
          <ac:chgData name="Người dùng Khách" userId="S::urn:spo:anon#197dd492103f756557b67b9164bc7117db7eb53bc0c399501cbf74dc9d88684a::" providerId="AD" clId="Web-{38DB2FA0-E8C4-E671-70A9-5CAF78144C6E}" dt="2021-04-23T09:07:39.732" v="43"/>
          <ac:spMkLst>
            <pc:docMk/>
            <pc:sldMk cId="2601727241" sldId="273"/>
            <ac:spMk id="2" creationId="{C7FDEB28-090C-4502-8AE0-3245B6230CB8}"/>
          </ac:spMkLst>
        </pc:spChg>
        <pc:spChg chg="del mod">
          <ac:chgData name="Người dùng Khách" userId="S::urn:spo:anon#197dd492103f756557b67b9164bc7117db7eb53bc0c399501cbf74dc9d88684a::" providerId="AD" clId="Web-{38DB2FA0-E8C4-E671-70A9-5CAF78144C6E}" dt="2021-04-23T09:07:36.576" v="42"/>
          <ac:spMkLst>
            <pc:docMk/>
            <pc:sldMk cId="2601727241" sldId="273"/>
            <ac:spMk id="3" creationId="{82E5C1AB-CB8F-43EF-A3F7-2C68E08DC4D1}"/>
          </ac:spMkLst>
        </pc:spChg>
        <pc:spChg chg="mod ord">
          <ac:chgData name="Người dùng Khách" userId="S::urn:spo:anon#197dd492103f756557b67b9164bc7117db7eb53bc0c399501cbf74dc9d88684a::" providerId="AD" clId="Web-{38DB2FA0-E8C4-E671-70A9-5CAF78144C6E}" dt="2021-04-23T09:08:09.388" v="50"/>
          <ac:spMkLst>
            <pc:docMk/>
            <pc:sldMk cId="2601727241" sldId="273"/>
            <ac:spMk id="4" creationId="{B3DC73D8-990E-43EA-B746-7143CEC010A9}"/>
          </ac:spMkLst>
        </pc:spChg>
        <pc:spChg chg="mod ord">
          <ac:chgData name="Người dùng Khách" userId="S::urn:spo:anon#197dd492103f756557b67b9164bc7117db7eb53bc0c399501cbf74dc9d88684a::" providerId="AD" clId="Web-{38DB2FA0-E8C4-E671-70A9-5CAF78144C6E}" dt="2021-04-23T09:08:09.388" v="50"/>
          <ac:spMkLst>
            <pc:docMk/>
            <pc:sldMk cId="2601727241" sldId="273"/>
            <ac:spMk id="5" creationId="{4BB881DC-90B7-4145-8CE7-448164D3E3C3}"/>
          </ac:spMkLst>
        </pc:spChg>
        <pc:spChg chg="mod ord">
          <ac:chgData name="Người dùng Khách" userId="S::urn:spo:anon#197dd492103f756557b67b9164bc7117db7eb53bc0c399501cbf74dc9d88684a::" providerId="AD" clId="Web-{38DB2FA0-E8C4-E671-70A9-5CAF78144C6E}" dt="2021-04-23T09:08:09.388" v="50"/>
          <ac:spMkLst>
            <pc:docMk/>
            <pc:sldMk cId="2601727241" sldId="273"/>
            <ac:spMk id="6" creationId="{0BD145DB-C30F-4B03-AF15-4E258C2A6703}"/>
          </ac:spMkLst>
        </pc:spChg>
        <pc:spChg chg="mod">
          <ac:chgData name="Người dùng Khách" userId="S::urn:spo:anon#197dd492103f756557b67b9164bc7117db7eb53bc0c399501cbf74dc9d88684a::" providerId="AD" clId="Web-{38DB2FA0-E8C4-E671-70A9-5CAF78144C6E}" dt="2021-04-23T09:08:09.388" v="50"/>
          <ac:spMkLst>
            <pc:docMk/>
            <pc:sldMk cId="2601727241" sldId="273"/>
            <ac:spMk id="8" creationId="{F4339A1B-3843-4636-BA16-0E3E30314311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9:08:09.388" v="50"/>
          <ac:spMkLst>
            <pc:docMk/>
            <pc:sldMk cId="2601727241" sldId="273"/>
            <ac:spMk id="13" creationId="{131BAD53-4E89-4F62-BBB7-26359763ED39}"/>
          </ac:spMkLst>
        </pc:spChg>
        <pc:spChg chg="add del">
          <ac:chgData name="Người dùng Khách" userId="S::urn:spo:anon#197dd492103f756557b67b9164bc7117db7eb53bc0c399501cbf74dc9d88684a::" providerId="AD" clId="Web-{38DB2FA0-E8C4-E671-70A9-5CAF78144C6E}" dt="2021-04-23T09:08:09.388" v="50"/>
          <ac:spMkLst>
            <pc:docMk/>
            <pc:sldMk cId="2601727241" sldId="273"/>
            <ac:spMk id="15" creationId="{62756DA2-40EB-4C6F-B962-5822FFB54FB6}"/>
          </ac:spMkLst>
        </pc:spChg>
        <pc:picChg chg="add mod">
          <ac:chgData name="Người dùng Khách" userId="S::urn:spo:anon#197dd492103f756557b67b9164bc7117db7eb53bc0c399501cbf74dc9d88684a::" providerId="AD" clId="Web-{38DB2FA0-E8C4-E671-70A9-5CAF78144C6E}" dt="2021-04-23T09:08:13.154" v="51" actId="1076"/>
          <ac:picMkLst>
            <pc:docMk/>
            <pc:sldMk cId="2601727241" sldId="273"/>
            <ac:picMk id="7" creationId="{C1A66714-B421-4599-9C38-919C6CFA5006}"/>
          </ac:picMkLst>
        </pc:picChg>
      </pc:sldChg>
    </pc:docChg>
  </pc:docChgLst>
  <pc:docChgLst>
    <pc:chgData name="Chướng Sec Váy" userId="9928a1b1-5ffc-41a4-959b-83999e176e3d" providerId="ADAL" clId="{58227B49-AAE2-9A4A-BD1A-3FDD4E232484}"/>
    <pc:docChg chg="undo custSel modSld">
      <pc:chgData name="Chướng Sec Váy" userId="9928a1b1-5ffc-41a4-959b-83999e176e3d" providerId="ADAL" clId="{58227B49-AAE2-9A4A-BD1A-3FDD4E232484}" dt="2021-04-23T09:24:07.734" v="6" actId="20577"/>
      <pc:docMkLst>
        <pc:docMk/>
      </pc:docMkLst>
      <pc:sldChg chg="modSp">
        <pc:chgData name="Chướng Sec Váy" userId="9928a1b1-5ffc-41a4-959b-83999e176e3d" providerId="ADAL" clId="{58227B49-AAE2-9A4A-BD1A-3FDD4E232484}" dt="2021-04-23T09:24:07.734" v="6" actId="20577"/>
        <pc:sldMkLst>
          <pc:docMk/>
          <pc:sldMk cId="0" sldId="257"/>
        </pc:sldMkLst>
        <pc:spChg chg="mod">
          <ac:chgData name="Chướng Sec Váy" userId="9928a1b1-5ffc-41a4-959b-83999e176e3d" providerId="ADAL" clId="{58227B49-AAE2-9A4A-BD1A-3FDD4E232484}" dt="2021-04-23T09:24:07.734" v="6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Đinh Phạm Thiên Long" userId="d28a1a08-f67f-48d6-9fa4-bb1a3458a502" providerId="ADAL" clId="{7DC20B98-C164-4C02-BE94-6AAA8D1C8F7D}"/>
    <pc:docChg chg="modSld">
      <pc:chgData name="Đinh Phạm Thiên Long" userId="d28a1a08-f67f-48d6-9fa4-bb1a3458a502" providerId="ADAL" clId="{7DC20B98-C164-4C02-BE94-6AAA8D1C8F7D}" dt="2021-05-15T01:03:05.442" v="1" actId="20577"/>
      <pc:docMkLst>
        <pc:docMk/>
      </pc:docMkLst>
      <pc:sldChg chg="modSp mod">
        <pc:chgData name="Đinh Phạm Thiên Long" userId="d28a1a08-f67f-48d6-9fa4-bb1a3458a502" providerId="ADAL" clId="{7DC20B98-C164-4C02-BE94-6AAA8D1C8F7D}" dt="2021-05-15T01:03:05.442" v="1" actId="20577"/>
        <pc:sldMkLst>
          <pc:docMk/>
          <pc:sldMk cId="4196737359" sldId="269"/>
        </pc:sldMkLst>
        <pc:spChg chg="mod">
          <ac:chgData name="Đinh Phạm Thiên Long" userId="d28a1a08-f67f-48d6-9fa4-bb1a3458a502" providerId="ADAL" clId="{7DC20B98-C164-4C02-BE94-6AAA8D1C8F7D}" dt="2021-05-15T01:03:05.442" v="1" actId="20577"/>
          <ac:spMkLst>
            <pc:docMk/>
            <pc:sldMk cId="4196737359" sldId="269"/>
            <ac:spMk id="8" creationId="{FD1ECF37-83C6-4099-B8FD-2F1A4445958F}"/>
          </ac:spMkLst>
        </pc:spChg>
      </pc:sldChg>
    </pc:docChg>
  </pc:docChgLst>
  <pc:docChgLst>
    <pc:chgData name="Váy Chướng Sec" userId="9928a1b1-5ffc-41a4-959b-83999e176e3d" providerId="ADAL" clId="{58227B49-AAE2-9A4A-BD1A-3FDD4E232484}"/>
    <pc:docChg chg="undo custSel addSld delSld modSld">
      <pc:chgData name="Váy Chướng Sec" userId="9928a1b1-5ffc-41a4-959b-83999e176e3d" providerId="ADAL" clId="{58227B49-AAE2-9A4A-BD1A-3FDD4E232484}" dt="2021-04-23T16:49:36.518" v="2767" actId="20577"/>
      <pc:docMkLst>
        <pc:docMk/>
      </pc:docMkLst>
      <pc:sldChg chg="addSp">
        <pc:chgData name="Váy Chướng Sec" userId="9928a1b1-5ffc-41a4-959b-83999e176e3d" providerId="ADAL" clId="{58227B49-AAE2-9A4A-BD1A-3FDD4E232484}" dt="2021-04-23T09:32:59.093" v="0" actId="931"/>
        <pc:sldMkLst>
          <pc:docMk/>
          <pc:sldMk cId="3441098598" sldId="267"/>
        </pc:sldMkLst>
        <pc:picChg chg="add">
          <ac:chgData name="Váy Chướng Sec" userId="9928a1b1-5ffc-41a4-959b-83999e176e3d" providerId="ADAL" clId="{58227B49-AAE2-9A4A-BD1A-3FDD4E232484}" dt="2021-04-23T09:32:59.093" v="0" actId="931"/>
          <ac:picMkLst>
            <pc:docMk/>
            <pc:sldMk cId="3441098598" sldId="267"/>
            <ac:picMk id="3" creationId="{0C8F5BC1-8641-D245-B37F-496462F258C6}"/>
          </ac:picMkLst>
        </pc:picChg>
      </pc:sldChg>
      <pc:sldChg chg="addSp modSp">
        <pc:chgData name="Váy Chướng Sec" userId="9928a1b1-5ffc-41a4-959b-83999e176e3d" providerId="ADAL" clId="{58227B49-AAE2-9A4A-BD1A-3FDD4E232484}" dt="2021-04-23T10:38:07.193" v="1845" actId="1576"/>
        <pc:sldMkLst>
          <pc:docMk/>
          <pc:sldMk cId="2881230911" sldId="268"/>
        </pc:sldMkLst>
        <pc:spChg chg="add mod">
          <ac:chgData name="Váy Chướng Sec" userId="9928a1b1-5ffc-41a4-959b-83999e176e3d" providerId="ADAL" clId="{58227B49-AAE2-9A4A-BD1A-3FDD4E232484}" dt="2021-04-23T10:38:07.193" v="1845" actId="1576"/>
          <ac:spMkLst>
            <pc:docMk/>
            <pc:sldMk cId="2881230911" sldId="268"/>
            <ac:spMk id="3" creationId="{ADD03A13-F06F-7847-A954-DE527AAA6494}"/>
          </ac:spMkLst>
        </pc:spChg>
      </pc:sldChg>
      <pc:sldChg chg="modSp">
        <pc:chgData name="Váy Chướng Sec" userId="9928a1b1-5ffc-41a4-959b-83999e176e3d" providerId="ADAL" clId="{58227B49-AAE2-9A4A-BD1A-3FDD4E232484}" dt="2021-04-23T09:43:34.344" v="66" actId="1076"/>
        <pc:sldMkLst>
          <pc:docMk/>
          <pc:sldMk cId="4196737359" sldId="269"/>
        </pc:sldMkLst>
        <pc:spChg chg="mod">
          <ac:chgData name="Váy Chướng Sec" userId="9928a1b1-5ffc-41a4-959b-83999e176e3d" providerId="ADAL" clId="{58227B49-AAE2-9A4A-BD1A-3FDD4E232484}" dt="2021-04-23T09:43:34.344" v="66" actId="1076"/>
          <ac:spMkLst>
            <pc:docMk/>
            <pc:sldMk cId="4196737359" sldId="269"/>
            <ac:spMk id="8" creationId="{FD1ECF37-83C6-4099-B8FD-2F1A4445958F}"/>
          </ac:spMkLst>
        </pc:spChg>
      </pc:sldChg>
      <pc:sldChg chg="modSp new del">
        <pc:chgData name="Váy Chướng Sec" userId="9928a1b1-5ffc-41a4-959b-83999e176e3d" providerId="ADAL" clId="{58227B49-AAE2-9A4A-BD1A-3FDD4E232484}" dt="2021-04-23T09:40:30.970" v="31" actId="2696"/>
        <pc:sldMkLst>
          <pc:docMk/>
          <pc:sldMk cId="2141433720" sldId="274"/>
        </pc:sldMkLst>
        <pc:spChg chg="mod">
          <ac:chgData name="Váy Chướng Sec" userId="9928a1b1-5ffc-41a4-959b-83999e176e3d" providerId="ADAL" clId="{58227B49-AAE2-9A4A-BD1A-3FDD4E232484}" dt="2021-04-23T09:40:19.211" v="30" actId="1076"/>
          <ac:spMkLst>
            <pc:docMk/>
            <pc:sldMk cId="2141433720" sldId="274"/>
            <ac:spMk id="3" creationId="{E48DEEDB-BA39-304D-8B33-63CC92BBC930}"/>
          </ac:spMkLst>
        </pc:spChg>
      </pc:sldChg>
      <pc:sldChg chg="new del">
        <pc:chgData name="Váy Chướng Sec" userId="9928a1b1-5ffc-41a4-959b-83999e176e3d" providerId="ADAL" clId="{58227B49-AAE2-9A4A-BD1A-3FDD4E232484}" dt="2021-04-23T09:35:34.545" v="2" actId="680"/>
        <pc:sldMkLst>
          <pc:docMk/>
          <pc:sldMk cId="2792266484" sldId="274"/>
        </pc:sldMkLst>
      </pc:sldChg>
      <pc:sldChg chg="modSp new del">
        <pc:chgData name="Váy Chướng Sec" userId="9928a1b1-5ffc-41a4-959b-83999e176e3d" providerId="ADAL" clId="{58227B49-AAE2-9A4A-BD1A-3FDD4E232484}" dt="2021-04-23T09:38:04.221" v="8" actId="680"/>
        <pc:sldMkLst>
          <pc:docMk/>
          <pc:sldMk cId="3204658601" sldId="274"/>
        </pc:sldMkLst>
        <pc:spChg chg="mod">
          <ac:chgData name="Váy Chướng Sec" userId="9928a1b1-5ffc-41a4-959b-83999e176e3d" providerId="ADAL" clId="{58227B49-AAE2-9A4A-BD1A-3FDD4E232484}" dt="2021-04-23T09:38:03.428" v="7" actId="1076"/>
          <ac:spMkLst>
            <pc:docMk/>
            <pc:sldMk cId="3204658601" sldId="274"/>
            <ac:spMk id="3" creationId="{7178DDA8-4789-5F42-80EC-CC5DA1CDE6BF}"/>
          </ac:spMkLst>
        </pc:spChg>
      </pc:sldChg>
      <pc:sldChg chg="add del">
        <pc:chgData name="Váy Chướng Sec" userId="9928a1b1-5ffc-41a4-959b-83999e176e3d" providerId="ADAL" clId="{58227B49-AAE2-9A4A-BD1A-3FDD4E232484}" dt="2021-04-23T09:53:21.267" v="333" actId="2696"/>
        <pc:sldMkLst>
          <pc:docMk/>
          <pc:sldMk cId="3732054828" sldId="275"/>
        </pc:sldMkLst>
      </pc:sldChg>
      <pc:sldChg chg="addSp delSp modSp add">
        <pc:chgData name="Váy Chướng Sec" userId="9928a1b1-5ffc-41a4-959b-83999e176e3d" providerId="ADAL" clId="{58227B49-AAE2-9A4A-BD1A-3FDD4E232484}" dt="2021-04-23T09:57:58.943" v="651" actId="20577"/>
        <pc:sldMkLst>
          <pc:docMk/>
          <pc:sldMk cId="3422028000" sldId="276"/>
        </pc:sldMkLst>
        <pc:spChg chg="add del mod">
          <ac:chgData name="Váy Chướng Sec" userId="9928a1b1-5ffc-41a4-959b-83999e176e3d" providerId="ADAL" clId="{58227B49-AAE2-9A4A-BD1A-3FDD4E232484}" dt="2021-04-23T09:46:30.939" v="132" actId="478"/>
          <ac:spMkLst>
            <pc:docMk/>
            <pc:sldMk cId="3422028000" sldId="276"/>
            <ac:spMk id="7" creationId="{DDE71264-3822-8944-9AAF-EDFA08FAB2FA}"/>
          </ac:spMkLst>
        </pc:spChg>
        <pc:spChg chg="add mod">
          <ac:chgData name="Váy Chướng Sec" userId="9928a1b1-5ffc-41a4-959b-83999e176e3d" providerId="ADAL" clId="{58227B49-AAE2-9A4A-BD1A-3FDD4E232484}" dt="2021-04-23T09:57:58.943" v="651" actId="20577"/>
          <ac:spMkLst>
            <pc:docMk/>
            <pc:sldMk cId="3422028000" sldId="276"/>
            <ac:spMk id="9" creationId="{161494E5-B4EF-9942-B64B-C8116494CFFE}"/>
          </ac:spMkLst>
        </pc:spChg>
        <pc:picChg chg="mod">
          <ac:chgData name="Váy Chướng Sec" userId="9928a1b1-5ffc-41a4-959b-83999e176e3d" providerId="ADAL" clId="{58227B49-AAE2-9A4A-BD1A-3FDD4E232484}" dt="2021-04-23T09:54:15.396" v="336" actId="1076"/>
          <ac:picMkLst>
            <pc:docMk/>
            <pc:sldMk cId="3422028000" sldId="276"/>
            <ac:picMk id="3" creationId="{0C8F5BC1-8641-D245-B37F-496462F258C6}"/>
          </ac:picMkLst>
        </pc:picChg>
      </pc:sldChg>
      <pc:sldChg chg="addSp delSp modSp add">
        <pc:chgData name="Váy Chướng Sec" userId="9928a1b1-5ffc-41a4-959b-83999e176e3d" providerId="ADAL" clId="{58227B49-AAE2-9A4A-BD1A-3FDD4E232484}" dt="2021-04-23T10:20:48.130" v="1165" actId="478"/>
        <pc:sldMkLst>
          <pc:docMk/>
          <pc:sldMk cId="1406638376" sldId="277"/>
        </pc:sldMkLst>
        <pc:spChg chg="mod">
          <ac:chgData name="Váy Chướng Sec" userId="9928a1b1-5ffc-41a4-959b-83999e176e3d" providerId="ADAL" clId="{58227B49-AAE2-9A4A-BD1A-3FDD4E232484}" dt="2021-04-23T10:10:15.244" v="1155" actId="20577"/>
          <ac:spMkLst>
            <pc:docMk/>
            <pc:sldMk cId="1406638376" sldId="277"/>
            <ac:spMk id="9" creationId="{161494E5-B4EF-9942-B64B-C8116494CFFE}"/>
          </ac:spMkLst>
        </pc:spChg>
        <pc:spChg chg="add del">
          <ac:chgData name="Váy Chướng Sec" userId="9928a1b1-5ffc-41a4-959b-83999e176e3d" providerId="ADAL" clId="{58227B49-AAE2-9A4A-BD1A-3FDD4E232484}" dt="2021-04-23T10:19:37.461" v="1157" actId="478"/>
          <ac:spMkLst>
            <pc:docMk/>
            <pc:sldMk cId="1406638376" sldId="277"/>
            <ac:spMk id="10" creationId="{F9377F7F-EE9C-5F4A-98BD-4DB139D574F0}"/>
          </ac:spMkLst>
        </pc:spChg>
        <pc:spChg chg="add del mod">
          <ac:chgData name="Váy Chướng Sec" userId="9928a1b1-5ffc-41a4-959b-83999e176e3d" providerId="ADAL" clId="{58227B49-AAE2-9A4A-BD1A-3FDD4E232484}" dt="2021-04-23T10:19:53.530" v="1160" actId="478"/>
          <ac:spMkLst>
            <pc:docMk/>
            <pc:sldMk cId="1406638376" sldId="277"/>
            <ac:spMk id="11" creationId="{27DDB2B8-1A7A-B64B-AA7A-E529B58CF251}"/>
          </ac:spMkLst>
        </pc:spChg>
        <pc:spChg chg="add del mod">
          <ac:chgData name="Váy Chướng Sec" userId="9928a1b1-5ffc-41a4-959b-83999e176e3d" providerId="ADAL" clId="{58227B49-AAE2-9A4A-BD1A-3FDD4E232484}" dt="2021-04-23T10:20:09.467" v="1163" actId="478"/>
          <ac:spMkLst>
            <pc:docMk/>
            <pc:sldMk cId="1406638376" sldId="277"/>
            <ac:spMk id="13" creationId="{46F8192A-129B-5C4D-A41D-D88D22B37CD9}"/>
          </ac:spMkLst>
        </pc:spChg>
        <pc:spChg chg="add del">
          <ac:chgData name="Váy Chướng Sec" userId="9928a1b1-5ffc-41a4-959b-83999e176e3d" providerId="ADAL" clId="{58227B49-AAE2-9A4A-BD1A-3FDD4E232484}" dt="2021-04-23T10:20:48.130" v="1165" actId="478"/>
          <ac:spMkLst>
            <pc:docMk/>
            <pc:sldMk cId="1406638376" sldId="277"/>
            <ac:spMk id="15" creationId="{D46E670F-1EF8-A54A-99BF-336C53E704A6}"/>
          </ac:spMkLst>
        </pc:spChg>
      </pc:sldChg>
      <pc:sldChg chg="add del">
        <pc:chgData name="Váy Chướng Sec" userId="9928a1b1-5ffc-41a4-959b-83999e176e3d" providerId="ADAL" clId="{58227B49-AAE2-9A4A-BD1A-3FDD4E232484}" dt="2021-04-23T09:41:00.942" v="36" actId="2696"/>
        <pc:sldMkLst>
          <pc:docMk/>
          <pc:sldMk cId="4003017022" sldId="277"/>
        </pc:sldMkLst>
      </pc:sldChg>
      <pc:sldChg chg="modSp add">
        <pc:chgData name="Váy Chướng Sec" userId="9928a1b1-5ffc-41a4-959b-83999e176e3d" providerId="ADAL" clId="{58227B49-AAE2-9A4A-BD1A-3FDD4E232484}" dt="2021-04-23T10:35:51.216" v="1837" actId="14100"/>
        <pc:sldMkLst>
          <pc:docMk/>
          <pc:sldMk cId="105239773" sldId="278"/>
        </pc:sldMkLst>
        <pc:spChg chg="mod">
          <ac:chgData name="Váy Chướng Sec" userId="9928a1b1-5ffc-41a4-959b-83999e176e3d" providerId="ADAL" clId="{58227B49-AAE2-9A4A-BD1A-3FDD4E232484}" dt="2021-04-23T10:35:51.216" v="1837" actId="14100"/>
          <ac:spMkLst>
            <pc:docMk/>
            <pc:sldMk cId="105239773" sldId="278"/>
            <ac:spMk id="9" creationId="{161494E5-B4EF-9942-B64B-C8116494CFFE}"/>
          </ac:spMkLst>
        </pc:spChg>
        <pc:picChg chg="mod">
          <ac:chgData name="Váy Chướng Sec" userId="9928a1b1-5ffc-41a4-959b-83999e176e3d" providerId="ADAL" clId="{58227B49-AAE2-9A4A-BD1A-3FDD4E232484}" dt="2021-04-23T10:35:47.589" v="1836" actId="1076"/>
          <ac:picMkLst>
            <pc:docMk/>
            <pc:sldMk cId="105239773" sldId="278"/>
            <ac:picMk id="3" creationId="{0C8F5BC1-8641-D245-B37F-496462F258C6}"/>
          </ac:picMkLst>
        </pc:picChg>
      </pc:sldChg>
      <pc:sldChg chg="modSp add">
        <pc:chgData name="Váy Chướng Sec" userId="9928a1b1-5ffc-41a4-959b-83999e176e3d" providerId="ADAL" clId="{58227B49-AAE2-9A4A-BD1A-3FDD4E232484}" dt="2021-04-23T16:47:28.830" v="2657" actId="20577"/>
        <pc:sldMkLst>
          <pc:docMk/>
          <pc:sldMk cId="27503757" sldId="279"/>
        </pc:sldMkLst>
        <pc:spChg chg="mod">
          <ac:chgData name="Váy Chướng Sec" userId="9928a1b1-5ffc-41a4-959b-83999e176e3d" providerId="ADAL" clId="{58227B49-AAE2-9A4A-BD1A-3FDD4E232484}" dt="2021-04-23T16:47:28.830" v="2657" actId="20577"/>
          <ac:spMkLst>
            <pc:docMk/>
            <pc:sldMk cId="27503757" sldId="279"/>
            <ac:spMk id="9" creationId="{161494E5-B4EF-9942-B64B-C8116494CFFE}"/>
          </ac:spMkLst>
        </pc:spChg>
      </pc:sldChg>
      <pc:sldChg chg="modSp add">
        <pc:chgData name="Váy Chướng Sec" userId="9928a1b1-5ffc-41a4-959b-83999e176e3d" providerId="ADAL" clId="{58227B49-AAE2-9A4A-BD1A-3FDD4E232484}" dt="2021-04-23T16:49:36.518" v="2767" actId="20577"/>
        <pc:sldMkLst>
          <pc:docMk/>
          <pc:sldMk cId="869742813" sldId="280"/>
        </pc:sldMkLst>
        <pc:spChg chg="mod">
          <ac:chgData name="Váy Chướng Sec" userId="9928a1b1-5ffc-41a4-959b-83999e176e3d" providerId="ADAL" clId="{58227B49-AAE2-9A4A-BD1A-3FDD4E232484}" dt="2021-04-23T16:49:36.518" v="2767" actId="20577"/>
          <ac:spMkLst>
            <pc:docMk/>
            <pc:sldMk cId="869742813" sldId="280"/>
            <ac:spMk id="9" creationId="{161494E5-B4EF-9942-B64B-C8116494CFFE}"/>
          </ac:spMkLst>
        </pc:spChg>
      </pc:sldChg>
    </pc:docChg>
  </pc:docChgLst>
  <pc:docChgLst>
    <pc:chgData name="Đinh Phạm Thiên Long" userId="d28a1a08-f67f-48d6-9fa4-bb1a3458a502" providerId="ADAL" clId="{C3B1957E-05D9-45D3-9831-8DBFC5DB3649}"/>
    <pc:docChg chg="undo custSel addSld delSld modSld">
      <pc:chgData name="Đinh Phạm Thiên Long" userId="d28a1a08-f67f-48d6-9fa4-bb1a3458a502" providerId="ADAL" clId="{C3B1957E-05D9-45D3-9831-8DBFC5DB3649}" dt="2021-04-05T19:23:32.906" v="2015" actId="1076"/>
      <pc:docMkLst>
        <pc:docMk/>
      </pc:docMkLst>
      <pc:sldChg chg="modSp mod">
        <pc:chgData name="Đinh Phạm Thiên Long" userId="d28a1a08-f67f-48d6-9fa4-bb1a3458a502" providerId="ADAL" clId="{C3B1957E-05D9-45D3-9831-8DBFC5DB3649}" dt="2021-04-05T17:15:14.199" v="125" actId="1076"/>
        <pc:sldMkLst>
          <pc:docMk/>
          <pc:sldMk cId="0" sldId="256"/>
        </pc:sldMkLst>
        <pc:spChg chg="mod">
          <ac:chgData name="Đinh Phạm Thiên Long" userId="d28a1a08-f67f-48d6-9fa4-bb1a3458a502" providerId="ADAL" clId="{C3B1957E-05D9-45D3-9831-8DBFC5DB3649}" dt="2021-04-05T17:13:22.128" v="26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Đinh Phạm Thiên Long" userId="d28a1a08-f67f-48d6-9fa4-bb1a3458a502" providerId="ADAL" clId="{C3B1957E-05D9-45D3-9831-8DBFC5DB3649}" dt="2021-04-05T17:15:14.199" v="125" actId="1076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Đinh Phạm Thiên Long" userId="d28a1a08-f67f-48d6-9fa4-bb1a3458a502" providerId="ADAL" clId="{C3B1957E-05D9-45D3-9831-8DBFC5DB3649}" dt="2021-04-05T17:28:45.144" v="1076" actId="20577"/>
        <pc:sldMkLst>
          <pc:docMk/>
          <pc:sldMk cId="0" sldId="257"/>
        </pc:sldMkLst>
        <pc:spChg chg="mod">
          <ac:chgData name="Đinh Phạm Thiên Long" userId="d28a1a08-f67f-48d6-9fa4-bb1a3458a502" providerId="ADAL" clId="{C3B1957E-05D9-45D3-9831-8DBFC5DB3649}" dt="2021-04-05T17:16:28.527" v="226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Đinh Phạm Thiên Long" userId="d28a1a08-f67f-48d6-9fa4-bb1a3458a502" providerId="ADAL" clId="{C3B1957E-05D9-45D3-9831-8DBFC5DB3649}" dt="2021-04-05T17:28:45.144" v="1076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Đinh Phạm Thiên Long" userId="d28a1a08-f67f-48d6-9fa4-bb1a3458a502" providerId="ADAL" clId="{C3B1957E-05D9-45D3-9831-8DBFC5DB3649}" dt="2021-04-05T17:37:37.856" v="1505" actId="20577"/>
        <pc:sldMkLst>
          <pc:docMk/>
          <pc:sldMk cId="0" sldId="258"/>
        </pc:sldMkLst>
        <pc:spChg chg="mod">
          <ac:chgData name="Đinh Phạm Thiên Long" userId="d28a1a08-f67f-48d6-9fa4-bb1a3458a502" providerId="ADAL" clId="{C3B1957E-05D9-45D3-9831-8DBFC5DB3649}" dt="2021-04-05T17:37:37.856" v="1505" actId="20577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Đinh Phạm Thiên Long" userId="d28a1a08-f67f-48d6-9fa4-bb1a3458a502" providerId="ADAL" clId="{C3B1957E-05D9-45D3-9831-8DBFC5DB3649}" dt="2021-04-05T17:16:04.579" v="137" actId="47"/>
        <pc:sldMkLst>
          <pc:docMk/>
          <pc:sldMk cId="0" sldId="259"/>
        </pc:sldMkLst>
      </pc:sldChg>
      <pc:sldChg chg="del">
        <pc:chgData name="Đinh Phạm Thiên Long" userId="d28a1a08-f67f-48d6-9fa4-bb1a3458a502" providerId="ADAL" clId="{C3B1957E-05D9-45D3-9831-8DBFC5DB3649}" dt="2021-04-05T17:16:05.373" v="138" actId="47"/>
        <pc:sldMkLst>
          <pc:docMk/>
          <pc:sldMk cId="0" sldId="260"/>
        </pc:sldMkLst>
      </pc:sldChg>
      <pc:sldChg chg="del">
        <pc:chgData name="Đinh Phạm Thiên Long" userId="d28a1a08-f67f-48d6-9fa4-bb1a3458a502" providerId="ADAL" clId="{C3B1957E-05D9-45D3-9831-8DBFC5DB3649}" dt="2021-04-05T17:16:06.307" v="139" actId="47"/>
        <pc:sldMkLst>
          <pc:docMk/>
          <pc:sldMk cId="0" sldId="261"/>
        </pc:sldMkLst>
      </pc:sldChg>
      <pc:sldChg chg="del">
        <pc:chgData name="Đinh Phạm Thiên Long" userId="d28a1a08-f67f-48d6-9fa4-bb1a3458a502" providerId="ADAL" clId="{C3B1957E-05D9-45D3-9831-8DBFC5DB3649}" dt="2021-04-05T17:16:06.794" v="140" actId="47"/>
        <pc:sldMkLst>
          <pc:docMk/>
          <pc:sldMk cId="0" sldId="262"/>
        </pc:sldMkLst>
      </pc:sldChg>
      <pc:sldChg chg="del">
        <pc:chgData name="Đinh Phạm Thiên Long" userId="d28a1a08-f67f-48d6-9fa4-bb1a3458a502" providerId="ADAL" clId="{C3B1957E-05D9-45D3-9831-8DBFC5DB3649}" dt="2021-04-05T17:16:07.527" v="141" actId="47"/>
        <pc:sldMkLst>
          <pc:docMk/>
          <pc:sldMk cId="0" sldId="263"/>
        </pc:sldMkLst>
      </pc:sldChg>
      <pc:sldChg chg="del">
        <pc:chgData name="Đinh Phạm Thiên Long" userId="d28a1a08-f67f-48d6-9fa4-bb1a3458a502" providerId="ADAL" clId="{C3B1957E-05D9-45D3-9831-8DBFC5DB3649}" dt="2021-04-05T17:16:08.475" v="142" actId="47"/>
        <pc:sldMkLst>
          <pc:docMk/>
          <pc:sldMk cId="0" sldId="264"/>
        </pc:sldMkLst>
      </pc:sldChg>
      <pc:sldChg chg="modSp mod">
        <pc:chgData name="Đinh Phạm Thiên Long" userId="d28a1a08-f67f-48d6-9fa4-bb1a3458a502" providerId="ADAL" clId="{C3B1957E-05D9-45D3-9831-8DBFC5DB3649}" dt="2021-04-05T17:15:48.062" v="136" actId="1076"/>
        <pc:sldMkLst>
          <pc:docMk/>
          <pc:sldMk cId="0" sldId="265"/>
        </pc:sldMkLst>
        <pc:spChg chg="mod">
          <ac:chgData name="Đinh Phạm Thiên Long" userId="d28a1a08-f67f-48d6-9fa4-bb1a3458a502" providerId="ADAL" clId="{C3B1957E-05D9-45D3-9831-8DBFC5DB3649}" dt="2021-04-05T17:15:48.062" v="136" actId="1076"/>
          <ac:spMkLst>
            <pc:docMk/>
            <pc:sldMk cId="0" sldId="265"/>
            <ac:spMk id="2" creationId="{00000000-0000-0000-0000-000000000000}"/>
          </ac:spMkLst>
        </pc:spChg>
      </pc:sldChg>
      <pc:sldChg chg="addSp delSp modSp add mod">
        <pc:chgData name="Đinh Phạm Thiên Long" userId="d28a1a08-f67f-48d6-9fa4-bb1a3458a502" providerId="ADAL" clId="{C3B1957E-05D9-45D3-9831-8DBFC5DB3649}" dt="2021-04-05T18:48:54.668" v="1782" actId="20577"/>
        <pc:sldMkLst>
          <pc:docMk/>
          <pc:sldMk cId="527515989" sldId="266"/>
        </pc:sldMkLst>
        <pc:spChg chg="mod">
          <ac:chgData name="Đinh Phạm Thiên Long" userId="d28a1a08-f67f-48d6-9fa4-bb1a3458a502" providerId="ADAL" clId="{C3B1957E-05D9-45D3-9831-8DBFC5DB3649}" dt="2021-04-05T18:48:54.668" v="1782" actId="20577"/>
          <ac:spMkLst>
            <pc:docMk/>
            <pc:sldMk cId="527515989" sldId="266"/>
            <ac:spMk id="2" creationId="{00000000-0000-0000-0000-000000000000}"/>
          </ac:spMkLst>
        </pc:spChg>
        <pc:spChg chg="mod">
          <ac:chgData name="Đinh Phạm Thiên Long" userId="d28a1a08-f67f-48d6-9fa4-bb1a3458a502" providerId="ADAL" clId="{C3B1957E-05D9-45D3-9831-8DBFC5DB3649}" dt="2021-04-05T17:41:07.539" v="1612" actId="20577"/>
          <ac:spMkLst>
            <pc:docMk/>
            <pc:sldMk cId="527515989" sldId="266"/>
            <ac:spMk id="3" creationId="{00000000-0000-0000-0000-000000000000}"/>
          </ac:spMkLst>
        </pc:spChg>
        <pc:picChg chg="add del mod">
          <ac:chgData name="Đinh Phạm Thiên Long" userId="d28a1a08-f67f-48d6-9fa4-bb1a3458a502" providerId="ADAL" clId="{C3B1957E-05D9-45D3-9831-8DBFC5DB3649}" dt="2021-04-05T18:07:44.719" v="1616" actId="478"/>
          <ac:picMkLst>
            <pc:docMk/>
            <pc:sldMk cId="527515989" sldId="266"/>
            <ac:picMk id="8" creationId="{1E7ED499-31BB-421D-88F9-BDBD220985B6}"/>
          </ac:picMkLst>
        </pc:picChg>
        <pc:picChg chg="add mod">
          <ac:chgData name="Đinh Phạm Thiên Long" userId="d28a1a08-f67f-48d6-9fa4-bb1a3458a502" providerId="ADAL" clId="{C3B1957E-05D9-45D3-9831-8DBFC5DB3649}" dt="2021-04-05T18:47:23.776" v="1624" actId="14100"/>
          <ac:picMkLst>
            <pc:docMk/>
            <pc:sldMk cId="527515989" sldId="266"/>
            <ac:picMk id="10" creationId="{81D1EAB5-78B9-4F25-A066-515F409731CF}"/>
          </ac:picMkLst>
        </pc:picChg>
      </pc:sldChg>
      <pc:sldChg chg="modSp add mod">
        <pc:chgData name="Đinh Phạm Thiên Long" userId="d28a1a08-f67f-48d6-9fa4-bb1a3458a502" providerId="ADAL" clId="{C3B1957E-05D9-45D3-9831-8DBFC5DB3649}" dt="2021-04-05T18:48:15.523" v="1764" actId="20577"/>
        <pc:sldMkLst>
          <pc:docMk/>
          <pc:sldMk cId="3441098598" sldId="267"/>
        </pc:sldMkLst>
        <pc:spChg chg="mod">
          <ac:chgData name="Đinh Phạm Thiên Long" userId="d28a1a08-f67f-48d6-9fa4-bb1a3458a502" providerId="ADAL" clId="{C3B1957E-05D9-45D3-9831-8DBFC5DB3649}" dt="2021-04-05T18:48:15.523" v="1764" actId="20577"/>
          <ac:spMkLst>
            <pc:docMk/>
            <pc:sldMk cId="3441098598" sldId="267"/>
            <ac:spMk id="3" creationId="{00000000-0000-0000-0000-000000000000}"/>
          </ac:spMkLst>
        </pc:spChg>
      </pc:sldChg>
      <pc:sldChg chg="delSp modSp add mod">
        <pc:chgData name="Đinh Phạm Thiên Long" userId="d28a1a08-f67f-48d6-9fa4-bb1a3458a502" providerId="ADAL" clId="{C3B1957E-05D9-45D3-9831-8DBFC5DB3649}" dt="2021-04-05T19:20:37.674" v="2001" actId="2711"/>
        <pc:sldMkLst>
          <pc:docMk/>
          <pc:sldMk cId="2881230911" sldId="268"/>
        </pc:sldMkLst>
        <pc:spChg chg="mod">
          <ac:chgData name="Đinh Phạm Thiên Long" userId="d28a1a08-f67f-48d6-9fa4-bb1a3458a502" providerId="ADAL" clId="{C3B1957E-05D9-45D3-9831-8DBFC5DB3649}" dt="2021-04-05T18:49:05.300" v="1798" actId="20577"/>
          <ac:spMkLst>
            <pc:docMk/>
            <pc:sldMk cId="2881230911" sldId="268"/>
            <ac:spMk id="2" creationId="{00000000-0000-0000-0000-000000000000}"/>
          </ac:spMkLst>
        </pc:spChg>
        <pc:spChg chg="mod">
          <ac:chgData name="Đinh Phạm Thiên Long" userId="d28a1a08-f67f-48d6-9fa4-bb1a3458a502" providerId="ADAL" clId="{C3B1957E-05D9-45D3-9831-8DBFC5DB3649}" dt="2021-04-05T19:20:37.674" v="2001" actId="2711"/>
          <ac:spMkLst>
            <pc:docMk/>
            <pc:sldMk cId="2881230911" sldId="268"/>
            <ac:spMk id="3" creationId="{00000000-0000-0000-0000-000000000000}"/>
          </ac:spMkLst>
        </pc:spChg>
        <pc:picChg chg="del">
          <ac:chgData name="Đinh Phạm Thiên Long" userId="d28a1a08-f67f-48d6-9fa4-bb1a3458a502" providerId="ADAL" clId="{C3B1957E-05D9-45D3-9831-8DBFC5DB3649}" dt="2021-04-05T18:49:07.504" v="1799" actId="478"/>
          <ac:picMkLst>
            <pc:docMk/>
            <pc:sldMk cId="2881230911" sldId="268"/>
            <ac:picMk id="10" creationId="{81D1EAB5-78B9-4F25-A066-515F409731CF}"/>
          </ac:picMkLst>
        </pc:picChg>
      </pc:sldChg>
      <pc:sldChg chg="addSp delSp modSp add mod">
        <pc:chgData name="Đinh Phạm Thiên Long" userId="d28a1a08-f67f-48d6-9fa4-bb1a3458a502" providerId="ADAL" clId="{C3B1957E-05D9-45D3-9831-8DBFC5DB3649}" dt="2021-04-05T19:20:56.173" v="2006" actId="1076"/>
        <pc:sldMkLst>
          <pc:docMk/>
          <pc:sldMk cId="4196737359" sldId="269"/>
        </pc:sldMkLst>
        <pc:spChg chg="add del mod">
          <ac:chgData name="Đinh Phạm Thiên Long" userId="d28a1a08-f67f-48d6-9fa4-bb1a3458a502" providerId="ADAL" clId="{C3B1957E-05D9-45D3-9831-8DBFC5DB3649}" dt="2021-04-05T19:19:43.471" v="1984" actId="20577"/>
          <ac:spMkLst>
            <pc:docMk/>
            <pc:sldMk cId="4196737359" sldId="269"/>
            <ac:spMk id="3" creationId="{00000000-0000-0000-0000-000000000000}"/>
          </ac:spMkLst>
        </pc:spChg>
        <pc:picChg chg="add mod">
          <ac:chgData name="Đinh Phạm Thiên Long" userId="d28a1a08-f67f-48d6-9fa4-bb1a3458a502" providerId="ADAL" clId="{C3B1957E-05D9-45D3-9831-8DBFC5DB3649}" dt="2021-04-05T19:20:56.173" v="2006" actId="1076"/>
          <ac:picMkLst>
            <pc:docMk/>
            <pc:sldMk cId="4196737359" sldId="269"/>
            <ac:picMk id="1026" creationId="{BE9C0BD1-4452-41BF-8EDA-E6E7031327D6}"/>
          </ac:picMkLst>
        </pc:picChg>
      </pc:sldChg>
      <pc:sldChg chg="addSp delSp modSp add mod">
        <pc:chgData name="Đinh Phạm Thiên Long" userId="d28a1a08-f67f-48d6-9fa4-bb1a3458a502" providerId="ADAL" clId="{C3B1957E-05D9-45D3-9831-8DBFC5DB3649}" dt="2021-04-05T19:23:32.906" v="2015" actId="1076"/>
        <pc:sldMkLst>
          <pc:docMk/>
          <pc:sldMk cId="3958818794" sldId="270"/>
        </pc:sldMkLst>
        <pc:picChg chg="add mod">
          <ac:chgData name="Đinh Phạm Thiên Long" userId="d28a1a08-f67f-48d6-9fa4-bb1a3458a502" providerId="ADAL" clId="{C3B1957E-05D9-45D3-9831-8DBFC5DB3649}" dt="2021-04-05T19:23:32.906" v="2015" actId="1076"/>
          <ac:picMkLst>
            <pc:docMk/>
            <pc:sldMk cId="3958818794" sldId="270"/>
            <ac:picMk id="8" creationId="{586BFAC1-DE19-4595-B7D1-D6F014504119}"/>
          </ac:picMkLst>
        </pc:picChg>
        <pc:picChg chg="del">
          <ac:chgData name="Đinh Phạm Thiên Long" userId="d28a1a08-f67f-48d6-9fa4-bb1a3458a502" providerId="ADAL" clId="{C3B1957E-05D9-45D3-9831-8DBFC5DB3649}" dt="2021-04-05T19:22:23.716" v="2008" actId="478"/>
          <ac:picMkLst>
            <pc:docMk/>
            <pc:sldMk cId="3958818794" sldId="270"/>
            <ac:picMk id="1026" creationId="{BE9C0BD1-4452-41BF-8EDA-E6E7031327D6}"/>
          </ac:picMkLst>
        </pc:picChg>
        <pc:picChg chg="add del mod">
          <ac:chgData name="Đinh Phạm Thiên Long" userId="d28a1a08-f67f-48d6-9fa4-bb1a3458a502" providerId="ADAL" clId="{C3B1957E-05D9-45D3-9831-8DBFC5DB3649}" dt="2021-04-05T19:22:54.426" v="2012" actId="478"/>
          <ac:picMkLst>
            <pc:docMk/>
            <pc:sldMk cId="3958818794" sldId="270"/>
            <ac:picMk id="2050" creationId="{DAA008EA-D4D6-4BA6-96E8-F35066575DDB}"/>
          </ac:picMkLst>
        </pc:picChg>
      </pc:sldChg>
    </pc:docChg>
  </pc:docChgLst>
  <pc:docChgLst>
    <pc:chgData name="Đinh Phạm Thiên Long" userId="d28a1a08-f67f-48d6-9fa4-bb1a3458a502" providerId="ADAL" clId="{3656748B-8C3B-4DBC-941D-3195F5C5E72D}"/>
    <pc:docChg chg="undo custSel addSld delSld modSld sldOrd">
      <pc:chgData name="Đinh Phạm Thiên Long" userId="d28a1a08-f67f-48d6-9fa4-bb1a3458a502" providerId="ADAL" clId="{3656748B-8C3B-4DBC-941D-3195F5C5E72D}" dt="2021-05-29T02:00:25.213" v="681" actId="14100"/>
      <pc:docMkLst>
        <pc:docMk/>
      </pc:docMkLst>
      <pc:sldChg chg="del">
        <pc:chgData name="Đinh Phạm Thiên Long" userId="d28a1a08-f67f-48d6-9fa4-bb1a3458a502" providerId="ADAL" clId="{3656748B-8C3B-4DBC-941D-3195F5C5E72D}" dt="2021-05-28T16:27:31.015" v="0" actId="47"/>
        <pc:sldMkLst>
          <pc:docMk/>
          <pc:sldMk cId="0" sldId="256"/>
        </pc:sldMkLst>
      </pc:sldChg>
      <pc:sldChg chg="del">
        <pc:chgData name="Đinh Phạm Thiên Long" userId="d28a1a08-f67f-48d6-9fa4-bb1a3458a502" providerId="ADAL" clId="{3656748B-8C3B-4DBC-941D-3195F5C5E72D}" dt="2021-05-28T16:27:31.467" v="1" actId="47"/>
        <pc:sldMkLst>
          <pc:docMk/>
          <pc:sldMk cId="0" sldId="257"/>
        </pc:sldMkLst>
      </pc:sldChg>
      <pc:sldChg chg="del">
        <pc:chgData name="Đinh Phạm Thiên Long" userId="d28a1a08-f67f-48d6-9fa4-bb1a3458a502" providerId="ADAL" clId="{3656748B-8C3B-4DBC-941D-3195F5C5E72D}" dt="2021-05-28T16:27:31.883" v="3" actId="47"/>
        <pc:sldMkLst>
          <pc:docMk/>
          <pc:sldMk cId="0" sldId="258"/>
        </pc:sldMkLst>
      </pc:sldChg>
      <pc:sldChg chg="add del">
        <pc:chgData name="Đinh Phạm Thiên Long" userId="d28a1a08-f67f-48d6-9fa4-bb1a3458a502" providerId="ADAL" clId="{3656748B-8C3B-4DBC-941D-3195F5C5E72D}" dt="2021-05-28T17:14:11.900" v="499"/>
        <pc:sldMkLst>
          <pc:docMk/>
          <pc:sldMk cId="0" sldId="265"/>
        </pc:sldMkLst>
      </pc:sldChg>
      <pc:sldChg chg="del">
        <pc:chgData name="Đinh Phạm Thiên Long" userId="d28a1a08-f67f-48d6-9fa4-bb1a3458a502" providerId="ADAL" clId="{3656748B-8C3B-4DBC-941D-3195F5C5E72D}" dt="2021-05-28T16:27:34.756" v="13" actId="47"/>
        <pc:sldMkLst>
          <pc:docMk/>
          <pc:sldMk cId="527515989" sldId="266"/>
        </pc:sldMkLst>
      </pc:sldChg>
      <pc:sldChg chg="del">
        <pc:chgData name="Đinh Phạm Thiên Long" userId="d28a1a08-f67f-48d6-9fa4-bb1a3458a502" providerId="ADAL" clId="{3656748B-8C3B-4DBC-941D-3195F5C5E72D}" dt="2021-05-28T16:27:32.068" v="4" actId="47"/>
        <pc:sldMkLst>
          <pc:docMk/>
          <pc:sldMk cId="3441098598" sldId="267"/>
        </pc:sldMkLst>
      </pc:sldChg>
      <pc:sldChg chg="del">
        <pc:chgData name="Đinh Phạm Thiên Long" userId="d28a1a08-f67f-48d6-9fa4-bb1a3458a502" providerId="ADAL" clId="{3656748B-8C3B-4DBC-941D-3195F5C5E72D}" dt="2021-05-28T16:27:35.350" v="14" actId="47"/>
        <pc:sldMkLst>
          <pc:docMk/>
          <pc:sldMk cId="2881230911" sldId="268"/>
        </pc:sldMkLst>
      </pc:sldChg>
      <pc:sldChg chg="del">
        <pc:chgData name="Đinh Phạm Thiên Long" userId="d28a1a08-f67f-48d6-9fa4-bb1a3458a502" providerId="ADAL" clId="{3656748B-8C3B-4DBC-941D-3195F5C5E72D}" dt="2021-05-28T16:27:33.763" v="10" actId="47"/>
        <pc:sldMkLst>
          <pc:docMk/>
          <pc:sldMk cId="4196737359" sldId="269"/>
        </pc:sldMkLst>
      </pc:sldChg>
      <pc:sldChg chg="del">
        <pc:chgData name="Đinh Phạm Thiên Long" userId="d28a1a08-f67f-48d6-9fa4-bb1a3458a502" providerId="ADAL" clId="{3656748B-8C3B-4DBC-941D-3195F5C5E72D}" dt="2021-05-28T16:27:34.223" v="11" actId="47"/>
        <pc:sldMkLst>
          <pc:docMk/>
          <pc:sldMk cId="3958818794" sldId="270"/>
        </pc:sldMkLst>
      </pc:sldChg>
      <pc:sldChg chg="del">
        <pc:chgData name="Đinh Phạm Thiên Long" userId="d28a1a08-f67f-48d6-9fa4-bb1a3458a502" providerId="ADAL" clId="{3656748B-8C3B-4DBC-941D-3195F5C5E72D}" dt="2021-05-28T16:27:31.691" v="2" actId="47"/>
        <pc:sldMkLst>
          <pc:docMk/>
          <pc:sldMk cId="3371502328" sldId="272"/>
        </pc:sldMkLst>
      </pc:sldChg>
      <pc:sldChg chg="del">
        <pc:chgData name="Đinh Phạm Thiên Long" userId="d28a1a08-f67f-48d6-9fa4-bb1a3458a502" providerId="ADAL" clId="{3656748B-8C3B-4DBC-941D-3195F5C5E72D}" dt="2021-05-28T16:27:32.236" v="5" actId="47"/>
        <pc:sldMkLst>
          <pc:docMk/>
          <pc:sldMk cId="3422028000" sldId="276"/>
        </pc:sldMkLst>
      </pc:sldChg>
      <pc:sldChg chg="del">
        <pc:chgData name="Đinh Phạm Thiên Long" userId="d28a1a08-f67f-48d6-9fa4-bb1a3458a502" providerId="ADAL" clId="{3656748B-8C3B-4DBC-941D-3195F5C5E72D}" dt="2021-05-28T16:27:32.428" v="6" actId="47"/>
        <pc:sldMkLst>
          <pc:docMk/>
          <pc:sldMk cId="1406638376" sldId="277"/>
        </pc:sldMkLst>
      </pc:sldChg>
      <pc:sldChg chg="del">
        <pc:chgData name="Đinh Phạm Thiên Long" userId="d28a1a08-f67f-48d6-9fa4-bb1a3458a502" providerId="ADAL" clId="{3656748B-8C3B-4DBC-941D-3195F5C5E72D}" dt="2021-05-28T16:27:32.926" v="7" actId="47"/>
        <pc:sldMkLst>
          <pc:docMk/>
          <pc:sldMk cId="105239773" sldId="278"/>
        </pc:sldMkLst>
      </pc:sldChg>
      <pc:sldChg chg="del">
        <pc:chgData name="Đinh Phạm Thiên Long" userId="d28a1a08-f67f-48d6-9fa4-bb1a3458a502" providerId="ADAL" clId="{3656748B-8C3B-4DBC-941D-3195F5C5E72D}" dt="2021-05-28T16:27:33.202" v="8" actId="47"/>
        <pc:sldMkLst>
          <pc:docMk/>
          <pc:sldMk cId="27503757" sldId="279"/>
        </pc:sldMkLst>
      </pc:sldChg>
      <pc:sldChg chg="del">
        <pc:chgData name="Đinh Phạm Thiên Long" userId="d28a1a08-f67f-48d6-9fa4-bb1a3458a502" providerId="ADAL" clId="{3656748B-8C3B-4DBC-941D-3195F5C5E72D}" dt="2021-05-28T16:27:33.448" v="9" actId="47"/>
        <pc:sldMkLst>
          <pc:docMk/>
          <pc:sldMk cId="869742813" sldId="280"/>
        </pc:sldMkLst>
      </pc:sldChg>
      <pc:sldChg chg="del">
        <pc:chgData name="Đinh Phạm Thiên Long" userId="d28a1a08-f67f-48d6-9fa4-bb1a3458a502" providerId="ADAL" clId="{3656748B-8C3B-4DBC-941D-3195F5C5E72D}" dt="2021-05-28T16:27:34.491" v="12" actId="47"/>
        <pc:sldMkLst>
          <pc:docMk/>
          <pc:sldMk cId="637880875" sldId="281"/>
        </pc:sldMkLst>
      </pc:sldChg>
      <pc:sldChg chg="modSp mod">
        <pc:chgData name="Đinh Phạm Thiên Long" userId="d28a1a08-f67f-48d6-9fa4-bb1a3458a502" providerId="ADAL" clId="{3656748B-8C3B-4DBC-941D-3195F5C5E72D}" dt="2021-05-28T16:44:50.389" v="214" actId="20577"/>
        <pc:sldMkLst>
          <pc:docMk/>
          <pc:sldMk cId="2556238450" sldId="282"/>
        </pc:sldMkLst>
        <pc:spChg chg="mod">
          <ac:chgData name="Đinh Phạm Thiên Long" userId="d28a1a08-f67f-48d6-9fa4-bb1a3458a502" providerId="ADAL" clId="{3656748B-8C3B-4DBC-941D-3195F5C5E72D}" dt="2021-05-28T16:44:50.389" v="214" actId="20577"/>
          <ac:spMkLst>
            <pc:docMk/>
            <pc:sldMk cId="2556238450" sldId="282"/>
            <ac:spMk id="2" creationId="{73BD7B2F-CA4A-49CF-80CD-40C2C6760A68}"/>
          </ac:spMkLst>
        </pc:spChg>
      </pc:sldChg>
      <pc:sldChg chg="addSp modSp mod modNotesTx">
        <pc:chgData name="Đinh Phạm Thiên Long" userId="d28a1a08-f67f-48d6-9fa4-bb1a3458a502" providerId="ADAL" clId="{3656748B-8C3B-4DBC-941D-3195F5C5E72D}" dt="2021-05-29T02:00:25.213" v="681" actId="14100"/>
        <pc:sldMkLst>
          <pc:docMk/>
          <pc:sldMk cId="1556977065" sldId="283"/>
        </pc:sldMkLst>
        <pc:spChg chg="mod">
          <ac:chgData name="Đinh Phạm Thiên Long" userId="d28a1a08-f67f-48d6-9fa4-bb1a3458a502" providerId="ADAL" clId="{3656748B-8C3B-4DBC-941D-3195F5C5E72D}" dt="2021-05-28T16:44:35.194" v="209" actId="1076"/>
          <ac:spMkLst>
            <pc:docMk/>
            <pc:sldMk cId="1556977065" sldId="283"/>
            <ac:spMk id="7" creationId="{32E8DE4A-13CD-4E1C-855A-95C6B2144848}"/>
          </ac:spMkLst>
        </pc:spChg>
        <pc:spChg chg="mod">
          <ac:chgData name="Đinh Phạm Thiên Long" userId="d28a1a08-f67f-48d6-9fa4-bb1a3458a502" providerId="ADAL" clId="{3656748B-8C3B-4DBC-941D-3195F5C5E72D}" dt="2021-05-28T17:41:07.457" v="503" actId="20577"/>
          <ac:spMkLst>
            <pc:docMk/>
            <pc:sldMk cId="1556977065" sldId="283"/>
            <ac:spMk id="35" creationId="{6CEE519C-FE1A-403B-AF82-60CDE4FBE6B0}"/>
          </ac:spMkLst>
        </pc:spChg>
        <pc:spChg chg="mod">
          <ac:chgData name="Đinh Phạm Thiên Long" userId="d28a1a08-f67f-48d6-9fa4-bb1a3458a502" providerId="ADAL" clId="{3656748B-8C3B-4DBC-941D-3195F5C5E72D}" dt="2021-05-28T17:42:51.256" v="509" actId="1076"/>
          <ac:spMkLst>
            <pc:docMk/>
            <pc:sldMk cId="1556977065" sldId="283"/>
            <ac:spMk id="55" creationId="{BA7C18B0-B368-41F5-A967-0FCC3512FFD1}"/>
          </ac:spMkLst>
        </pc:spChg>
        <pc:spChg chg="add mod">
          <ac:chgData name="Đinh Phạm Thiên Long" userId="d28a1a08-f67f-48d6-9fa4-bb1a3458a502" providerId="ADAL" clId="{3656748B-8C3B-4DBC-941D-3195F5C5E72D}" dt="2021-05-28T17:42:52.953" v="510" actId="1076"/>
          <ac:spMkLst>
            <pc:docMk/>
            <pc:sldMk cId="1556977065" sldId="283"/>
            <ac:spMk id="56" creationId="{DF4CD8D6-8EC9-4C83-94D6-C273D56DCD9F}"/>
          </ac:spMkLst>
        </pc:spChg>
        <pc:spChg chg="mod">
          <ac:chgData name="Đinh Phạm Thiên Long" userId="d28a1a08-f67f-48d6-9fa4-bb1a3458a502" providerId="ADAL" clId="{3656748B-8C3B-4DBC-941D-3195F5C5E72D}" dt="2021-05-28T17:43:04.900" v="511" actId="1076"/>
          <ac:spMkLst>
            <pc:docMk/>
            <pc:sldMk cId="1556977065" sldId="283"/>
            <ac:spMk id="59" creationId="{3250472C-CA8F-4C7E-8AE2-6B14A3E3DA53}"/>
          </ac:spMkLst>
        </pc:spChg>
        <pc:spChg chg="mod">
          <ac:chgData name="Đinh Phạm Thiên Long" userId="d28a1a08-f67f-48d6-9fa4-bb1a3458a502" providerId="ADAL" clId="{3656748B-8C3B-4DBC-941D-3195F5C5E72D}" dt="2021-05-28T17:41:17.779" v="507" actId="20577"/>
          <ac:spMkLst>
            <pc:docMk/>
            <pc:sldMk cId="1556977065" sldId="283"/>
            <ac:spMk id="63" creationId="{F789CBBE-999B-4CC5-9D21-3B005B87250C}"/>
          </ac:spMkLst>
        </pc:spChg>
        <pc:spChg chg="add mod">
          <ac:chgData name="Đinh Phạm Thiên Long" userId="d28a1a08-f67f-48d6-9fa4-bb1a3458a502" providerId="ADAL" clId="{3656748B-8C3B-4DBC-941D-3195F5C5E72D}" dt="2021-05-28T17:43:11.365" v="512" actId="1076"/>
          <ac:spMkLst>
            <pc:docMk/>
            <pc:sldMk cId="1556977065" sldId="283"/>
            <ac:spMk id="69" creationId="{6890DF3F-5FD5-4B7C-B929-DEB73082A5BE}"/>
          </ac:spMkLst>
        </pc:spChg>
        <pc:cxnChg chg="mod">
          <ac:chgData name="Đinh Phạm Thiên Long" userId="d28a1a08-f67f-48d6-9fa4-bb1a3458a502" providerId="ADAL" clId="{3656748B-8C3B-4DBC-941D-3195F5C5E72D}" dt="2021-05-29T02:00:25.213" v="681" actId="14100"/>
          <ac:cxnSpMkLst>
            <pc:docMk/>
            <pc:sldMk cId="1556977065" sldId="283"/>
            <ac:cxnSpMk id="52" creationId="{8AD53FF1-CAC3-4EDE-8EBF-10F4AC37D748}"/>
          </ac:cxnSpMkLst>
        </pc:cxnChg>
      </pc:sldChg>
      <pc:sldChg chg="addSp delSp modSp mod">
        <pc:chgData name="Đinh Phạm Thiên Long" userId="d28a1a08-f67f-48d6-9fa4-bb1a3458a502" providerId="ADAL" clId="{3656748B-8C3B-4DBC-941D-3195F5C5E72D}" dt="2021-05-29T00:16:59.221" v="678" actId="1076"/>
        <pc:sldMkLst>
          <pc:docMk/>
          <pc:sldMk cId="29246173" sldId="284"/>
        </pc:sldMkLst>
        <pc:spChg chg="add mod">
          <ac:chgData name="Đinh Phạm Thiên Long" userId="d28a1a08-f67f-48d6-9fa4-bb1a3458a502" providerId="ADAL" clId="{3656748B-8C3B-4DBC-941D-3195F5C5E72D}" dt="2021-05-28T16:46:57.865" v="244" actId="1076"/>
          <ac:spMkLst>
            <pc:docMk/>
            <pc:sldMk cId="29246173" sldId="284"/>
            <ac:spMk id="6" creationId="{3AFC43D3-60DC-4A88-908B-19BF8E821F82}"/>
          </ac:spMkLst>
        </pc:spChg>
        <pc:picChg chg="del mod">
          <ac:chgData name="Đinh Phạm Thiên Long" userId="d28a1a08-f67f-48d6-9fa4-bb1a3458a502" providerId="ADAL" clId="{3656748B-8C3B-4DBC-941D-3195F5C5E72D}" dt="2021-05-29T00:16:53.563" v="675" actId="478"/>
          <ac:picMkLst>
            <pc:docMk/>
            <pc:sldMk cId="29246173" sldId="284"/>
            <ac:picMk id="7" creationId="{A4F511F5-1AD2-4095-86D5-52E00C274E69}"/>
          </ac:picMkLst>
        </pc:picChg>
        <pc:picChg chg="add mod">
          <ac:chgData name="Đinh Phạm Thiên Long" userId="d28a1a08-f67f-48d6-9fa4-bb1a3458a502" providerId="ADAL" clId="{3656748B-8C3B-4DBC-941D-3195F5C5E72D}" dt="2021-05-29T00:16:59.221" v="678" actId="1076"/>
          <ac:picMkLst>
            <pc:docMk/>
            <pc:sldMk cId="29246173" sldId="284"/>
            <ac:picMk id="8" creationId="{ED4D0DC1-6C2F-4F71-80D9-CC59D1086FAA}"/>
          </ac:picMkLst>
        </pc:picChg>
      </pc:sldChg>
      <pc:sldChg chg="addSp delSp modSp mod">
        <pc:chgData name="Đinh Phạm Thiên Long" userId="d28a1a08-f67f-48d6-9fa4-bb1a3458a502" providerId="ADAL" clId="{3656748B-8C3B-4DBC-941D-3195F5C5E72D}" dt="2021-05-28T16:46:49.047" v="219"/>
        <pc:sldMkLst>
          <pc:docMk/>
          <pc:sldMk cId="2432573744" sldId="285"/>
        </pc:sldMkLst>
        <pc:spChg chg="add del mod">
          <ac:chgData name="Đinh Phạm Thiên Long" userId="d28a1a08-f67f-48d6-9fa4-bb1a3458a502" providerId="ADAL" clId="{3656748B-8C3B-4DBC-941D-3195F5C5E72D}" dt="2021-05-28T16:46:49.047" v="219"/>
          <ac:spMkLst>
            <pc:docMk/>
            <pc:sldMk cId="2432573744" sldId="285"/>
            <ac:spMk id="7" creationId="{7F055B32-70B2-4501-BB3E-98EBDE91EFD0}"/>
          </ac:spMkLst>
        </pc:spChg>
        <pc:spChg chg="add del mod">
          <ac:chgData name="Đinh Phạm Thiên Long" userId="d28a1a08-f67f-48d6-9fa4-bb1a3458a502" providerId="ADAL" clId="{3656748B-8C3B-4DBC-941D-3195F5C5E72D}" dt="2021-05-28T16:46:48.536" v="218" actId="478"/>
          <ac:spMkLst>
            <pc:docMk/>
            <pc:sldMk cId="2432573744" sldId="285"/>
            <ac:spMk id="8" creationId="{A8900692-E077-45AB-ABE2-250B212D5454}"/>
          </ac:spMkLst>
        </pc:spChg>
      </pc:sldChg>
      <pc:sldChg chg="addSp delSp modSp add mod ord">
        <pc:chgData name="Đinh Phạm Thiên Long" userId="d28a1a08-f67f-48d6-9fa4-bb1a3458a502" providerId="ADAL" clId="{3656748B-8C3B-4DBC-941D-3195F5C5E72D}" dt="2021-05-28T16:42:57.099" v="205" actId="207"/>
        <pc:sldMkLst>
          <pc:docMk/>
          <pc:sldMk cId="1668136548" sldId="288"/>
        </pc:sldMkLst>
        <pc:spChg chg="mod">
          <ac:chgData name="Đinh Phạm Thiên Long" userId="d28a1a08-f67f-48d6-9fa4-bb1a3458a502" providerId="ADAL" clId="{3656748B-8C3B-4DBC-941D-3195F5C5E72D}" dt="2021-05-28T16:30:15.641" v="71" actId="1076"/>
          <ac:spMkLst>
            <pc:docMk/>
            <pc:sldMk cId="1668136548" sldId="288"/>
            <ac:spMk id="2" creationId="{645D34C2-254B-417E-956B-4733F593D84A}"/>
          </ac:spMkLst>
        </pc:spChg>
        <pc:spChg chg="add mod">
          <ac:chgData name="Đinh Phạm Thiên Long" userId="d28a1a08-f67f-48d6-9fa4-bb1a3458a502" providerId="ADAL" clId="{3656748B-8C3B-4DBC-941D-3195F5C5E72D}" dt="2021-05-28T16:42:57.099" v="205" actId="207"/>
          <ac:spMkLst>
            <pc:docMk/>
            <pc:sldMk cId="1668136548" sldId="288"/>
            <ac:spMk id="6" creationId="{D87F5681-0F1F-4651-B54C-D61433E9FE93}"/>
          </ac:spMkLst>
        </pc:spChg>
        <pc:picChg chg="add mod ord">
          <ac:chgData name="Đinh Phạm Thiên Long" userId="d28a1a08-f67f-48d6-9fa4-bb1a3458a502" providerId="ADAL" clId="{3656748B-8C3B-4DBC-941D-3195F5C5E72D}" dt="2021-05-28T16:35:46.674" v="174" actId="1076"/>
          <ac:picMkLst>
            <pc:docMk/>
            <pc:sldMk cId="1668136548" sldId="288"/>
            <ac:picMk id="7" creationId="{E8D633BE-1736-414F-AB78-C0F571D07BE9}"/>
          </ac:picMkLst>
        </pc:picChg>
        <pc:picChg chg="del">
          <ac:chgData name="Đinh Phạm Thiên Long" userId="d28a1a08-f67f-48d6-9fa4-bb1a3458a502" providerId="ADAL" clId="{3656748B-8C3B-4DBC-941D-3195F5C5E72D}" dt="2021-05-28T16:27:47.569" v="21" actId="478"/>
          <ac:picMkLst>
            <pc:docMk/>
            <pc:sldMk cId="1668136548" sldId="288"/>
            <ac:picMk id="8" creationId="{A495207C-3ACD-42E2-8591-03C143F881A6}"/>
          </ac:picMkLst>
        </pc:picChg>
      </pc:sldChg>
      <pc:sldChg chg="addSp delSp modSp add mod">
        <pc:chgData name="Đinh Phạm Thiên Long" userId="d28a1a08-f67f-48d6-9fa4-bb1a3458a502" providerId="ADAL" clId="{3656748B-8C3B-4DBC-941D-3195F5C5E72D}" dt="2021-05-28T16:32:45.048" v="128" actId="207"/>
        <pc:sldMkLst>
          <pc:docMk/>
          <pc:sldMk cId="2538791454" sldId="289"/>
        </pc:sldMkLst>
        <pc:spChg chg="add mod">
          <ac:chgData name="Đinh Phạm Thiên Long" userId="d28a1a08-f67f-48d6-9fa4-bb1a3458a502" providerId="ADAL" clId="{3656748B-8C3B-4DBC-941D-3195F5C5E72D}" dt="2021-05-28T16:32:45.048" v="128" actId="207"/>
          <ac:spMkLst>
            <pc:docMk/>
            <pc:sldMk cId="2538791454" sldId="289"/>
            <ac:spMk id="9" creationId="{16076A18-4503-4A5C-A2D4-15E7C28DA25F}"/>
          </ac:spMkLst>
        </pc:spChg>
        <pc:picChg chg="del">
          <ac:chgData name="Đinh Phạm Thiên Long" userId="d28a1a08-f67f-48d6-9fa4-bb1a3458a502" providerId="ADAL" clId="{3656748B-8C3B-4DBC-941D-3195F5C5E72D}" dt="2021-05-28T16:31:00.348" v="84" actId="478"/>
          <ac:picMkLst>
            <pc:docMk/>
            <pc:sldMk cId="2538791454" sldId="289"/>
            <ac:picMk id="7" creationId="{E8D633BE-1736-414F-AB78-C0F571D07BE9}"/>
          </ac:picMkLst>
        </pc:picChg>
        <pc:picChg chg="add mod">
          <ac:chgData name="Đinh Phạm Thiên Long" userId="d28a1a08-f67f-48d6-9fa4-bb1a3458a502" providerId="ADAL" clId="{3656748B-8C3B-4DBC-941D-3195F5C5E72D}" dt="2021-05-28T16:32:19.227" v="91" actId="1076"/>
          <ac:picMkLst>
            <pc:docMk/>
            <pc:sldMk cId="2538791454" sldId="289"/>
            <ac:picMk id="8" creationId="{978B0DA2-D9A6-4427-BAA9-B7E287119559}"/>
          </ac:picMkLst>
        </pc:picChg>
      </pc:sldChg>
      <pc:sldChg chg="addSp delSp modSp add mod">
        <pc:chgData name="Đinh Phạm Thiên Long" userId="d28a1a08-f67f-48d6-9fa4-bb1a3458a502" providerId="ADAL" clId="{3656748B-8C3B-4DBC-941D-3195F5C5E72D}" dt="2021-05-28T16:59:25.156" v="303" actId="207"/>
        <pc:sldMkLst>
          <pc:docMk/>
          <pc:sldMk cId="3824749346" sldId="290"/>
        </pc:sldMkLst>
        <pc:spChg chg="del">
          <ac:chgData name="Đinh Phạm Thiên Long" userId="d28a1a08-f67f-48d6-9fa4-bb1a3458a502" providerId="ADAL" clId="{3656748B-8C3B-4DBC-941D-3195F5C5E72D}" dt="2021-05-28T16:43:17.377" v="208" actId="478"/>
          <ac:spMkLst>
            <pc:docMk/>
            <pc:sldMk cId="3824749346" sldId="290"/>
            <ac:spMk id="9" creationId="{16076A18-4503-4A5C-A2D4-15E7C28DA25F}"/>
          </ac:spMkLst>
        </pc:spChg>
        <pc:spChg chg="add mod">
          <ac:chgData name="Đinh Phạm Thiên Long" userId="d28a1a08-f67f-48d6-9fa4-bb1a3458a502" providerId="ADAL" clId="{3656748B-8C3B-4DBC-941D-3195F5C5E72D}" dt="2021-05-28T16:59:25.156" v="303" actId="207"/>
          <ac:spMkLst>
            <pc:docMk/>
            <pc:sldMk cId="3824749346" sldId="290"/>
            <ac:spMk id="10" creationId="{201ACF0A-DD08-462E-AB60-853003E6082E}"/>
          </ac:spMkLst>
        </pc:spChg>
        <pc:picChg chg="add mod">
          <ac:chgData name="Đinh Phạm Thiên Long" userId="d28a1a08-f67f-48d6-9fa4-bb1a3458a502" providerId="ADAL" clId="{3656748B-8C3B-4DBC-941D-3195F5C5E72D}" dt="2021-05-28T16:58:22.872" v="262" actId="1076"/>
          <ac:picMkLst>
            <pc:docMk/>
            <pc:sldMk cId="3824749346" sldId="290"/>
            <ac:picMk id="7" creationId="{192D59F7-2F00-450F-9BD8-A088C7635ED1}"/>
          </ac:picMkLst>
        </pc:picChg>
        <pc:picChg chg="del">
          <ac:chgData name="Đinh Phạm Thiên Long" userId="d28a1a08-f67f-48d6-9fa4-bb1a3458a502" providerId="ADAL" clId="{3656748B-8C3B-4DBC-941D-3195F5C5E72D}" dt="2021-05-28T16:43:15.798" v="207" actId="478"/>
          <ac:picMkLst>
            <pc:docMk/>
            <pc:sldMk cId="3824749346" sldId="290"/>
            <ac:picMk id="8" creationId="{978B0DA2-D9A6-4427-BAA9-B7E287119559}"/>
          </ac:picMkLst>
        </pc:picChg>
      </pc:sldChg>
      <pc:sldChg chg="addSp delSp modSp add mod">
        <pc:chgData name="Đinh Phạm Thiên Long" userId="d28a1a08-f67f-48d6-9fa4-bb1a3458a502" providerId="ADAL" clId="{3656748B-8C3B-4DBC-941D-3195F5C5E72D}" dt="2021-05-28T16:59:07.444" v="294" actId="207"/>
        <pc:sldMkLst>
          <pc:docMk/>
          <pc:sldMk cId="2060996909" sldId="291"/>
        </pc:sldMkLst>
        <pc:spChg chg="add mod">
          <ac:chgData name="Đinh Phạm Thiên Long" userId="d28a1a08-f67f-48d6-9fa4-bb1a3458a502" providerId="ADAL" clId="{3656748B-8C3B-4DBC-941D-3195F5C5E72D}" dt="2021-05-28T16:59:07.444" v="294" actId="207"/>
          <ac:spMkLst>
            <pc:docMk/>
            <pc:sldMk cId="2060996909" sldId="291"/>
            <ac:spMk id="9" creationId="{55AC75EF-6039-494D-BB55-4C6031F61414}"/>
          </ac:spMkLst>
        </pc:spChg>
        <pc:picChg chg="del">
          <ac:chgData name="Đinh Phạm Thiên Long" userId="d28a1a08-f67f-48d6-9fa4-bb1a3458a502" providerId="ADAL" clId="{3656748B-8C3B-4DBC-941D-3195F5C5E72D}" dt="2021-05-28T16:57:56.387" v="261" actId="478"/>
          <ac:picMkLst>
            <pc:docMk/>
            <pc:sldMk cId="2060996909" sldId="291"/>
            <ac:picMk id="7" creationId="{192D59F7-2F00-450F-9BD8-A088C7635ED1}"/>
          </ac:picMkLst>
        </pc:picChg>
        <pc:picChg chg="add mod">
          <ac:chgData name="Đinh Phạm Thiên Long" userId="d28a1a08-f67f-48d6-9fa4-bb1a3458a502" providerId="ADAL" clId="{3656748B-8C3B-4DBC-941D-3195F5C5E72D}" dt="2021-05-28T16:58:40.584" v="271" actId="1076"/>
          <ac:picMkLst>
            <pc:docMk/>
            <pc:sldMk cId="2060996909" sldId="291"/>
            <ac:picMk id="8" creationId="{6A8E0B0C-CBED-4A09-8949-5CC5B6F59312}"/>
          </ac:picMkLst>
        </pc:picChg>
      </pc:sldChg>
      <pc:sldChg chg="addSp delSp modSp add mod">
        <pc:chgData name="Đinh Phạm Thiên Long" userId="d28a1a08-f67f-48d6-9fa4-bb1a3458a502" providerId="ADAL" clId="{3656748B-8C3B-4DBC-941D-3195F5C5E72D}" dt="2021-05-28T17:02:13.337" v="335" actId="1076"/>
        <pc:sldMkLst>
          <pc:docMk/>
          <pc:sldMk cId="2475665515" sldId="292"/>
        </pc:sldMkLst>
        <pc:spChg chg="del">
          <ac:chgData name="Đinh Phạm Thiên Long" userId="d28a1a08-f67f-48d6-9fa4-bb1a3458a502" providerId="ADAL" clId="{3656748B-8C3B-4DBC-941D-3195F5C5E72D}" dt="2021-05-28T16:59:41.373" v="306" actId="478"/>
          <ac:spMkLst>
            <pc:docMk/>
            <pc:sldMk cId="2475665515" sldId="292"/>
            <ac:spMk id="9" creationId="{55AC75EF-6039-494D-BB55-4C6031F61414}"/>
          </ac:spMkLst>
        </pc:spChg>
        <pc:spChg chg="add mod">
          <ac:chgData name="Đinh Phạm Thiên Long" userId="d28a1a08-f67f-48d6-9fa4-bb1a3458a502" providerId="ADAL" clId="{3656748B-8C3B-4DBC-941D-3195F5C5E72D}" dt="2021-05-28T17:02:13.337" v="335" actId="1076"/>
          <ac:spMkLst>
            <pc:docMk/>
            <pc:sldMk cId="2475665515" sldId="292"/>
            <ac:spMk id="10" creationId="{FD6FDDF8-103C-458F-9177-479480A59E11}"/>
          </ac:spMkLst>
        </pc:spChg>
        <pc:picChg chg="add mod">
          <ac:chgData name="Đinh Phạm Thiên Long" userId="d28a1a08-f67f-48d6-9fa4-bb1a3458a502" providerId="ADAL" clId="{3656748B-8C3B-4DBC-941D-3195F5C5E72D}" dt="2021-05-28T17:00:06.550" v="315" actId="1076"/>
          <ac:picMkLst>
            <pc:docMk/>
            <pc:sldMk cId="2475665515" sldId="292"/>
            <ac:picMk id="7" creationId="{9B3CB78E-CB6F-41FE-B31A-930FD388D058}"/>
          </ac:picMkLst>
        </pc:picChg>
        <pc:picChg chg="del">
          <ac:chgData name="Đinh Phạm Thiên Long" userId="d28a1a08-f67f-48d6-9fa4-bb1a3458a502" providerId="ADAL" clId="{3656748B-8C3B-4DBC-941D-3195F5C5E72D}" dt="2021-05-28T16:59:40.205" v="305" actId="478"/>
          <ac:picMkLst>
            <pc:docMk/>
            <pc:sldMk cId="2475665515" sldId="292"/>
            <ac:picMk id="8" creationId="{6A8E0B0C-CBED-4A09-8949-5CC5B6F59312}"/>
          </ac:picMkLst>
        </pc:picChg>
      </pc:sldChg>
      <pc:sldChg chg="addSp delSp modSp add mod">
        <pc:chgData name="Đinh Phạm Thiên Long" userId="d28a1a08-f67f-48d6-9fa4-bb1a3458a502" providerId="ADAL" clId="{3656748B-8C3B-4DBC-941D-3195F5C5E72D}" dt="2021-05-28T17:03:37.872" v="368" actId="1076"/>
        <pc:sldMkLst>
          <pc:docMk/>
          <pc:sldMk cId="1060820079" sldId="293"/>
        </pc:sldMkLst>
        <pc:spChg chg="add mod">
          <ac:chgData name="Đinh Phạm Thiên Long" userId="d28a1a08-f67f-48d6-9fa4-bb1a3458a502" providerId="ADAL" clId="{3656748B-8C3B-4DBC-941D-3195F5C5E72D}" dt="2021-05-28T17:02:41.198" v="356" actId="1076"/>
          <ac:spMkLst>
            <pc:docMk/>
            <pc:sldMk cId="1060820079" sldId="293"/>
            <ac:spMk id="9" creationId="{339CA01E-1F43-4CC6-92A9-41C7127FDEAB}"/>
          </ac:spMkLst>
        </pc:spChg>
        <pc:picChg chg="del">
          <ac:chgData name="Đinh Phạm Thiên Long" userId="d28a1a08-f67f-48d6-9fa4-bb1a3458a502" providerId="ADAL" clId="{3656748B-8C3B-4DBC-941D-3195F5C5E72D}" dt="2021-05-28T17:00:30.387" v="317" actId="478"/>
          <ac:picMkLst>
            <pc:docMk/>
            <pc:sldMk cId="1060820079" sldId="293"/>
            <ac:picMk id="7" creationId="{9B3CB78E-CB6F-41FE-B31A-930FD388D058}"/>
          </ac:picMkLst>
        </pc:picChg>
        <pc:picChg chg="add mod">
          <ac:chgData name="Đinh Phạm Thiên Long" userId="d28a1a08-f67f-48d6-9fa4-bb1a3458a502" providerId="ADAL" clId="{3656748B-8C3B-4DBC-941D-3195F5C5E72D}" dt="2021-05-28T17:03:37.872" v="368" actId="1076"/>
          <ac:picMkLst>
            <pc:docMk/>
            <pc:sldMk cId="1060820079" sldId="293"/>
            <ac:picMk id="8" creationId="{09850596-84F2-4E56-AFC6-D23622100594}"/>
          </ac:picMkLst>
        </pc:picChg>
      </pc:sldChg>
      <pc:sldChg chg="addSp delSp modSp add mod">
        <pc:chgData name="Đinh Phạm Thiên Long" userId="d28a1a08-f67f-48d6-9fa4-bb1a3458a502" providerId="ADAL" clId="{3656748B-8C3B-4DBC-941D-3195F5C5E72D}" dt="2021-05-28T17:03:41.690" v="372" actId="20577"/>
        <pc:sldMkLst>
          <pc:docMk/>
          <pc:sldMk cId="2144729807" sldId="294"/>
        </pc:sldMkLst>
        <pc:spChg chg="del">
          <ac:chgData name="Đinh Phạm Thiên Long" userId="d28a1a08-f67f-48d6-9fa4-bb1a3458a502" providerId="ADAL" clId="{3656748B-8C3B-4DBC-941D-3195F5C5E72D}" dt="2021-05-28T17:02:54.635" v="359" actId="478"/>
          <ac:spMkLst>
            <pc:docMk/>
            <pc:sldMk cId="2144729807" sldId="294"/>
            <ac:spMk id="9" creationId="{339CA01E-1F43-4CC6-92A9-41C7127FDEAB}"/>
          </ac:spMkLst>
        </pc:spChg>
        <pc:spChg chg="add mod">
          <ac:chgData name="Đinh Phạm Thiên Long" userId="d28a1a08-f67f-48d6-9fa4-bb1a3458a502" providerId="ADAL" clId="{3656748B-8C3B-4DBC-941D-3195F5C5E72D}" dt="2021-05-28T17:03:41.690" v="372" actId="20577"/>
          <ac:spMkLst>
            <pc:docMk/>
            <pc:sldMk cId="2144729807" sldId="294"/>
            <ac:spMk id="10" creationId="{778AD4E0-7D0D-416C-A4EC-DD4FC94AB19B}"/>
          </ac:spMkLst>
        </pc:spChg>
        <pc:picChg chg="add mod">
          <ac:chgData name="Đinh Phạm Thiên Long" userId="d28a1a08-f67f-48d6-9fa4-bb1a3458a502" providerId="ADAL" clId="{3656748B-8C3B-4DBC-941D-3195F5C5E72D}" dt="2021-05-28T17:03:33.836" v="367" actId="1076"/>
          <ac:picMkLst>
            <pc:docMk/>
            <pc:sldMk cId="2144729807" sldId="294"/>
            <ac:picMk id="7" creationId="{BB2E5524-7957-4C12-B7FB-3276076EE6DC}"/>
          </ac:picMkLst>
        </pc:picChg>
        <pc:picChg chg="del">
          <ac:chgData name="Đinh Phạm Thiên Long" userId="d28a1a08-f67f-48d6-9fa4-bb1a3458a502" providerId="ADAL" clId="{3656748B-8C3B-4DBC-941D-3195F5C5E72D}" dt="2021-05-28T17:02:51.097" v="358" actId="478"/>
          <ac:picMkLst>
            <pc:docMk/>
            <pc:sldMk cId="2144729807" sldId="294"/>
            <ac:picMk id="8" creationId="{09850596-84F2-4E56-AFC6-D23622100594}"/>
          </ac:picMkLst>
        </pc:picChg>
      </pc:sldChg>
      <pc:sldChg chg="addSp delSp modSp add mod">
        <pc:chgData name="Đinh Phạm Thiên Long" userId="d28a1a08-f67f-48d6-9fa4-bb1a3458a502" providerId="ADAL" clId="{3656748B-8C3B-4DBC-941D-3195F5C5E72D}" dt="2021-05-28T17:11:03.024" v="444" actId="207"/>
        <pc:sldMkLst>
          <pc:docMk/>
          <pc:sldMk cId="4258817220" sldId="295"/>
        </pc:sldMkLst>
        <pc:spChg chg="add mod">
          <ac:chgData name="Đinh Phạm Thiên Long" userId="d28a1a08-f67f-48d6-9fa4-bb1a3458a502" providerId="ADAL" clId="{3656748B-8C3B-4DBC-941D-3195F5C5E72D}" dt="2021-05-28T17:11:03.024" v="444" actId="207"/>
          <ac:spMkLst>
            <pc:docMk/>
            <pc:sldMk cId="4258817220" sldId="295"/>
            <ac:spMk id="9" creationId="{666E9DDB-F7CA-4152-B91B-A9A9D2CED608}"/>
          </ac:spMkLst>
        </pc:spChg>
        <pc:spChg chg="del">
          <ac:chgData name="Đinh Phạm Thiên Long" userId="d28a1a08-f67f-48d6-9fa4-bb1a3458a502" providerId="ADAL" clId="{3656748B-8C3B-4DBC-941D-3195F5C5E72D}" dt="2021-05-28T17:10:21.748" v="411" actId="478"/>
          <ac:spMkLst>
            <pc:docMk/>
            <pc:sldMk cId="4258817220" sldId="295"/>
            <ac:spMk id="10" creationId="{778AD4E0-7D0D-416C-A4EC-DD4FC94AB19B}"/>
          </ac:spMkLst>
        </pc:spChg>
        <pc:picChg chg="del">
          <ac:chgData name="Đinh Phạm Thiên Long" userId="d28a1a08-f67f-48d6-9fa4-bb1a3458a502" providerId="ADAL" clId="{3656748B-8C3B-4DBC-941D-3195F5C5E72D}" dt="2021-05-28T17:10:20.993" v="410" actId="478"/>
          <ac:picMkLst>
            <pc:docMk/>
            <pc:sldMk cId="4258817220" sldId="295"/>
            <ac:picMk id="7" creationId="{BB2E5524-7957-4C12-B7FB-3276076EE6DC}"/>
          </ac:picMkLst>
        </pc:picChg>
        <pc:picChg chg="add mod">
          <ac:chgData name="Đinh Phạm Thiên Long" userId="d28a1a08-f67f-48d6-9fa4-bb1a3458a502" providerId="ADAL" clId="{3656748B-8C3B-4DBC-941D-3195F5C5E72D}" dt="2021-05-28T17:10:43.266" v="419" actId="1076"/>
          <ac:picMkLst>
            <pc:docMk/>
            <pc:sldMk cId="4258817220" sldId="295"/>
            <ac:picMk id="8" creationId="{52391B72-F663-42E2-9AC7-562DB79D3747}"/>
          </ac:picMkLst>
        </pc:picChg>
      </pc:sldChg>
      <pc:sldChg chg="addSp delSp modSp add mod">
        <pc:chgData name="Đinh Phạm Thiên Long" userId="d28a1a08-f67f-48d6-9fa4-bb1a3458a502" providerId="ADAL" clId="{3656748B-8C3B-4DBC-941D-3195F5C5E72D}" dt="2021-05-28T17:09:17.037" v="406" actId="20577"/>
        <pc:sldMkLst>
          <pc:docMk/>
          <pc:sldMk cId="997174754" sldId="296"/>
        </pc:sldMkLst>
        <pc:spChg chg="mod">
          <ac:chgData name="Đinh Phạm Thiên Long" userId="d28a1a08-f67f-48d6-9fa4-bb1a3458a502" providerId="ADAL" clId="{3656748B-8C3B-4DBC-941D-3195F5C5E72D}" dt="2021-05-28T17:06:47.375" v="389" actId="1076"/>
          <ac:spMkLst>
            <pc:docMk/>
            <pc:sldMk cId="997174754" sldId="296"/>
            <ac:spMk id="2" creationId="{645D34C2-254B-417E-956B-4733F593D84A}"/>
          </ac:spMkLst>
        </pc:spChg>
        <pc:spChg chg="del">
          <ac:chgData name="Đinh Phạm Thiên Long" userId="d28a1a08-f67f-48d6-9fa4-bb1a3458a502" providerId="ADAL" clId="{3656748B-8C3B-4DBC-941D-3195F5C5E72D}" dt="2021-05-28T17:04:27.196" v="376" actId="478"/>
          <ac:spMkLst>
            <pc:docMk/>
            <pc:sldMk cId="997174754" sldId="296"/>
            <ac:spMk id="10" creationId="{FD6FDDF8-103C-458F-9177-479480A59E11}"/>
          </ac:spMkLst>
        </pc:spChg>
        <pc:spChg chg="add mod">
          <ac:chgData name="Đinh Phạm Thiên Long" userId="d28a1a08-f67f-48d6-9fa4-bb1a3458a502" providerId="ADAL" clId="{3656748B-8C3B-4DBC-941D-3195F5C5E72D}" dt="2021-05-28T17:09:17.037" v="406" actId="20577"/>
          <ac:spMkLst>
            <pc:docMk/>
            <pc:sldMk cId="997174754" sldId="296"/>
            <ac:spMk id="11" creationId="{7037DDAD-A273-4BB9-9EC5-4E981825335A}"/>
          </ac:spMkLst>
        </pc:spChg>
        <pc:picChg chg="del">
          <ac:chgData name="Đinh Phạm Thiên Long" userId="d28a1a08-f67f-48d6-9fa4-bb1a3458a502" providerId="ADAL" clId="{3656748B-8C3B-4DBC-941D-3195F5C5E72D}" dt="2021-05-28T17:04:25.013" v="375" actId="478"/>
          <ac:picMkLst>
            <pc:docMk/>
            <pc:sldMk cId="997174754" sldId="296"/>
            <ac:picMk id="7" creationId="{9B3CB78E-CB6F-41FE-B31A-930FD388D058}"/>
          </ac:picMkLst>
        </pc:picChg>
        <pc:picChg chg="add mod modCrop">
          <ac:chgData name="Đinh Phạm Thiên Long" userId="d28a1a08-f67f-48d6-9fa4-bb1a3458a502" providerId="ADAL" clId="{3656748B-8C3B-4DBC-941D-3195F5C5E72D}" dt="2021-05-28T17:09:07.472" v="394" actId="1076"/>
          <ac:picMkLst>
            <pc:docMk/>
            <pc:sldMk cId="997174754" sldId="296"/>
            <ac:picMk id="8" creationId="{369EB140-2F29-43D2-9AA3-2F186E627319}"/>
          </ac:picMkLst>
        </pc:picChg>
      </pc:sldChg>
      <pc:sldChg chg="addSp delSp modSp add mod">
        <pc:chgData name="Đinh Phạm Thiên Long" userId="d28a1a08-f67f-48d6-9fa4-bb1a3458a502" providerId="ADAL" clId="{3656748B-8C3B-4DBC-941D-3195F5C5E72D}" dt="2021-05-28T17:11:44.260" v="459" actId="1076"/>
        <pc:sldMkLst>
          <pc:docMk/>
          <pc:sldMk cId="2837398266" sldId="297"/>
        </pc:sldMkLst>
        <pc:spChg chg="del">
          <ac:chgData name="Đinh Phạm Thiên Long" userId="d28a1a08-f67f-48d6-9fa4-bb1a3458a502" providerId="ADAL" clId="{3656748B-8C3B-4DBC-941D-3195F5C5E72D}" dt="2021-05-28T17:09:48.234" v="409" actId="478"/>
          <ac:spMkLst>
            <pc:docMk/>
            <pc:sldMk cId="2837398266" sldId="297"/>
            <ac:spMk id="10" creationId="{778AD4E0-7D0D-416C-A4EC-DD4FC94AB19B}"/>
          </ac:spMkLst>
        </pc:spChg>
        <pc:spChg chg="add del mod">
          <ac:chgData name="Đinh Phạm Thiên Long" userId="d28a1a08-f67f-48d6-9fa4-bb1a3458a502" providerId="ADAL" clId="{3656748B-8C3B-4DBC-941D-3195F5C5E72D}" dt="2021-05-28T17:11:34.177" v="455"/>
          <ac:spMkLst>
            <pc:docMk/>
            <pc:sldMk cId="2837398266" sldId="297"/>
            <ac:spMk id="11" creationId="{70DBAC82-B304-4997-A915-DA1B722C7CCF}"/>
          </ac:spMkLst>
        </pc:spChg>
        <pc:spChg chg="add mod">
          <ac:chgData name="Đinh Phạm Thiên Long" userId="d28a1a08-f67f-48d6-9fa4-bb1a3458a502" providerId="ADAL" clId="{3656748B-8C3B-4DBC-941D-3195F5C5E72D}" dt="2021-05-28T17:11:44.260" v="459" actId="1076"/>
          <ac:spMkLst>
            <pc:docMk/>
            <pc:sldMk cId="2837398266" sldId="297"/>
            <ac:spMk id="12" creationId="{48BC119B-955C-4086-89D4-8925ABBCC7C6}"/>
          </ac:spMkLst>
        </pc:spChg>
        <pc:picChg chg="del">
          <ac:chgData name="Đinh Phạm Thiên Long" userId="d28a1a08-f67f-48d6-9fa4-bb1a3458a502" providerId="ADAL" clId="{3656748B-8C3B-4DBC-941D-3195F5C5E72D}" dt="2021-05-28T17:09:46.731" v="408" actId="478"/>
          <ac:picMkLst>
            <pc:docMk/>
            <pc:sldMk cId="2837398266" sldId="297"/>
            <ac:picMk id="7" creationId="{BB2E5524-7957-4C12-B7FB-3276076EE6DC}"/>
          </ac:picMkLst>
        </pc:picChg>
        <pc:picChg chg="add mod">
          <ac:chgData name="Đinh Phạm Thiên Long" userId="d28a1a08-f67f-48d6-9fa4-bb1a3458a502" providerId="ADAL" clId="{3656748B-8C3B-4DBC-941D-3195F5C5E72D}" dt="2021-05-28T17:11:27.540" v="451" actId="1076"/>
          <ac:picMkLst>
            <pc:docMk/>
            <pc:sldMk cId="2837398266" sldId="297"/>
            <ac:picMk id="8" creationId="{FD3CBCC1-9426-4E8C-805F-A9B11FEF75DA}"/>
          </ac:picMkLst>
        </pc:picChg>
      </pc:sldChg>
      <pc:sldChg chg="addSp delSp modSp add mod">
        <pc:chgData name="Đinh Phạm Thiên Long" userId="d28a1a08-f67f-48d6-9fa4-bb1a3458a502" providerId="ADAL" clId="{3656748B-8C3B-4DBC-941D-3195F5C5E72D}" dt="2021-05-28T17:13:51.559" v="498" actId="1076"/>
        <pc:sldMkLst>
          <pc:docMk/>
          <pc:sldMk cId="1774312775" sldId="298"/>
        </pc:sldMkLst>
        <pc:spChg chg="add mod">
          <ac:chgData name="Đinh Phạm Thiên Long" userId="d28a1a08-f67f-48d6-9fa4-bb1a3458a502" providerId="ADAL" clId="{3656748B-8C3B-4DBC-941D-3195F5C5E72D}" dt="2021-05-28T17:13:51.559" v="498" actId="1076"/>
          <ac:spMkLst>
            <pc:docMk/>
            <pc:sldMk cId="1774312775" sldId="298"/>
            <ac:spMk id="10" creationId="{6944F9F2-0210-44CC-B8EF-444A63A89144}"/>
          </ac:spMkLst>
        </pc:spChg>
        <pc:spChg chg="del">
          <ac:chgData name="Đinh Phạm Thiên Long" userId="d28a1a08-f67f-48d6-9fa4-bb1a3458a502" providerId="ADAL" clId="{3656748B-8C3B-4DBC-941D-3195F5C5E72D}" dt="2021-05-28T17:11:55.842" v="462" actId="478"/>
          <ac:spMkLst>
            <pc:docMk/>
            <pc:sldMk cId="1774312775" sldId="298"/>
            <ac:spMk id="12" creationId="{48BC119B-955C-4086-89D4-8925ABBCC7C6}"/>
          </ac:spMkLst>
        </pc:spChg>
        <pc:picChg chg="add mod">
          <ac:chgData name="Đinh Phạm Thiên Long" userId="d28a1a08-f67f-48d6-9fa4-bb1a3458a502" providerId="ADAL" clId="{3656748B-8C3B-4DBC-941D-3195F5C5E72D}" dt="2021-05-28T17:12:12.624" v="470" actId="1076"/>
          <ac:picMkLst>
            <pc:docMk/>
            <pc:sldMk cId="1774312775" sldId="298"/>
            <ac:picMk id="7" creationId="{B8E52D45-2CD2-4C19-809C-4F6E5CEBCBA3}"/>
          </ac:picMkLst>
        </pc:picChg>
        <pc:picChg chg="del">
          <ac:chgData name="Đinh Phạm Thiên Long" userId="d28a1a08-f67f-48d6-9fa4-bb1a3458a502" providerId="ADAL" clId="{3656748B-8C3B-4DBC-941D-3195F5C5E72D}" dt="2021-05-28T17:11:55.358" v="461" actId="478"/>
          <ac:picMkLst>
            <pc:docMk/>
            <pc:sldMk cId="1774312775" sldId="298"/>
            <ac:picMk id="8" creationId="{FD3CBCC1-9426-4E8C-805F-A9B11FEF75DA}"/>
          </ac:picMkLst>
        </pc:picChg>
      </pc:sldChg>
    </pc:docChg>
  </pc:docChgLst>
  <pc:docChgLst>
    <pc:chgData name="Đinh Phạm Thiên Long" userId="S::18521021@ms.uit.edu.vn::d28a1a08-f67f-48d6-9fa4-bb1a3458a502" providerId="AD" clId="Web-{6ADBB602-AD64-6D60-FC62-EEF6EDF73D2D}"/>
    <pc:docChg chg="modSld">
      <pc:chgData name="Đinh Phạm Thiên Long" userId="S::18521021@ms.uit.edu.vn::d28a1a08-f67f-48d6-9fa4-bb1a3458a502" providerId="AD" clId="Web-{6ADBB602-AD64-6D60-FC62-EEF6EDF73D2D}" dt="2021-04-23T17:24:24.555" v="223" actId="20577"/>
      <pc:docMkLst>
        <pc:docMk/>
      </pc:docMkLst>
      <pc:sldChg chg="delSp">
        <pc:chgData name="Đinh Phạm Thiên Long" userId="S::18521021@ms.uit.edu.vn::d28a1a08-f67f-48d6-9fa4-bb1a3458a502" providerId="AD" clId="Web-{6ADBB602-AD64-6D60-FC62-EEF6EDF73D2D}" dt="2021-04-23T17:21:45.265" v="177"/>
        <pc:sldMkLst>
          <pc:docMk/>
          <pc:sldMk cId="527515989" sldId="266"/>
        </pc:sldMkLst>
        <pc:spChg chg="del">
          <ac:chgData name="Đinh Phạm Thiên Long" userId="S::18521021@ms.uit.edu.vn::d28a1a08-f67f-48d6-9fa4-bb1a3458a502" providerId="AD" clId="Web-{6ADBB602-AD64-6D60-FC62-EEF6EDF73D2D}" dt="2021-04-23T17:21:45.265" v="177"/>
          <ac:spMkLst>
            <pc:docMk/>
            <pc:sldMk cId="527515989" sldId="266"/>
            <ac:spMk id="3" creationId="{00000000-0000-0000-0000-000000000000}"/>
          </ac:spMkLst>
        </pc:spChg>
      </pc:sldChg>
      <pc:sldChg chg="modSp">
        <pc:chgData name="Đinh Phạm Thiên Long" userId="S::18521021@ms.uit.edu.vn::d28a1a08-f67f-48d6-9fa4-bb1a3458a502" providerId="AD" clId="Web-{6ADBB602-AD64-6D60-FC62-EEF6EDF73D2D}" dt="2021-04-23T15:20:15.470" v="1" actId="1076"/>
        <pc:sldMkLst>
          <pc:docMk/>
          <pc:sldMk cId="3441098598" sldId="267"/>
        </pc:sldMkLst>
        <pc:picChg chg="mod">
          <ac:chgData name="Đinh Phạm Thiên Long" userId="S::18521021@ms.uit.edu.vn::d28a1a08-f67f-48d6-9fa4-bb1a3458a502" providerId="AD" clId="Web-{6ADBB602-AD64-6D60-FC62-EEF6EDF73D2D}" dt="2021-04-23T15:20:15.470" v="1" actId="1076"/>
          <ac:picMkLst>
            <pc:docMk/>
            <pc:sldMk cId="3441098598" sldId="267"/>
            <ac:picMk id="3" creationId="{0C8F5BC1-8641-D245-B37F-496462F258C6}"/>
          </ac:picMkLst>
        </pc:picChg>
      </pc:sldChg>
      <pc:sldChg chg="modSp">
        <pc:chgData name="Đinh Phạm Thiên Long" userId="S::18521021@ms.uit.edu.vn::d28a1a08-f67f-48d6-9fa4-bb1a3458a502" providerId="AD" clId="Web-{6ADBB602-AD64-6D60-FC62-EEF6EDF73D2D}" dt="2021-04-23T17:24:13.835" v="221" actId="20577"/>
        <pc:sldMkLst>
          <pc:docMk/>
          <pc:sldMk cId="2881230911" sldId="268"/>
        </pc:sldMkLst>
        <pc:spChg chg="mod">
          <ac:chgData name="Đinh Phạm Thiên Long" userId="S::18521021@ms.uit.edu.vn::d28a1a08-f67f-48d6-9fa4-bb1a3458a502" providerId="AD" clId="Web-{6ADBB602-AD64-6D60-FC62-EEF6EDF73D2D}" dt="2021-04-23T17:24:13.835" v="221" actId="20577"/>
          <ac:spMkLst>
            <pc:docMk/>
            <pc:sldMk cId="2881230911" sldId="268"/>
            <ac:spMk id="3" creationId="{ADD03A13-F06F-7847-A954-DE527AAA6494}"/>
          </ac:spMkLst>
        </pc:spChg>
      </pc:sldChg>
      <pc:sldChg chg="modSp">
        <pc:chgData name="Đinh Phạm Thiên Long" userId="S::18521021@ms.uit.edu.vn::d28a1a08-f67f-48d6-9fa4-bb1a3458a502" providerId="AD" clId="Web-{6ADBB602-AD64-6D60-FC62-EEF6EDF73D2D}" dt="2021-04-23T17:24:24.555" v="223" actId="20577"/>
        <pc:sldMkLst>
          <pc:docMk/>
          <pc:sldMk cId="3958818794" sldId="270"/>
        </pc:sldMkLst>
        <pc:spChg chg="mod">
          <ac:chgData name="Đinh Phạm Thiên Long" userId="S::18521021@ms.uit.edu.vn::d28a1a08-f67f-48d6-9fa4-bb1a3458a502" providerId="AD" clId="Web-{6ADBB602-AD64-6D60-FC62-EEF6EDF73D2D}" dt="2021-04-23T17:24:24.555" v="223" actId="20577"/>
          <ac:spMkLst>
            <pc:docMk/>
            <pc:sldMk cId="3958818794" sldId="270"/>
            <ac:spMk id="3" creationId="{00000000-0000-0000-0000-000000000000}"/>
          </ac:spMkLst>
        </pc:spChg>
      </pc:sldChg>
      <pc:sldChg chg="modSp">
        <pc:chgData name="Đinh Phạm Thiên Long" userId="S::18521021@ms.uit.edu.vn::d28a1a08-f67f-48d6-9fa4-bb1a3458a502" providerId="AD" clId="Web-{6ADBB602-AD64-6D60-FC62-EEF6EDF73D2D}" dt="2021-04-23T17:16:53.938" v="46" actId="20577"/>
        <pc:sldMkLst>
          <pc:docMk/>
          <pc:sldMk cId="3422028000" sldId="276"/>
        </pc:sldMkLst>
        <pc:spChg chg="mod">
          <ac:chgData name="Đinh Phạm Thiên Long" userId="S::18521021@ms.uit.edu.vn::d28a1a08-f67f-48d6-9fa4-bb1a3458a502" providerId="AD" clId="Web-{6ADBB602-AD64-6D60-FC62-EEF6EDF73D2D}" dt="2021-04-23T17:16:53.938" v="46" actId="20577"/>
          <ac:spMkLst>
            <pc:docMk/>
            <pc:sldMk cId="3422028000" sldId="276"/>
            <ac:spMk id="9" creationId="{161494E5-B4EF-9942-B64B-C8116494CFFE}"/>
          </ac:spMkLst>
        </pc:spChg>
        <pc:picChg chg="mod">
          <ac:chgData name="Đinh Phạm Thiên Long" userId="S::18521021@ms.uit.edu.vn::d28a1a08-f67f-48d6-9fa4-bb1a3458a502" providerId="AD" clId="Web-{6ADBB602-AD64-6D60-FC62-EEF6EDF73D2D}" dt="2021-04-23T17:15:51.325" v="4" actId="1076"/>
          <ac:picMkLst>
            <pc:docMk/>
            <pc:sldMk cId="3422028000" sldId="276"/>
            <ac:picMk id="3" creationId="{0C8F5BC1-8641-D245-B37F-496462F258C6}"/>
          </ac:picMkLst>
        </pc:picChg>
      </pc:sldChg>
      <pc:sldChg chg="modSp">
        <pc:chgData name="Đinh Phạm Thiên Long" userId="S::18521021@ms.uit.edu.vn::d28a1a08-f67f-48d6-9fa4-bb1a3458a502" providerId="AD" clId="Web-{6ADBB602-AD64-6D60-FC62-EEF6EDF73D2D}" dt="2021-04-23T17:16:01.669" v="7" actId="20577"/>
        <pc:sldMkLst>
          <pc:docMk/>
          <pc:sldMk cId="1406638376" sldId="277"/>
        </pc:sldMkLst>
        <pc:spChg chg="mod">
          <ac:chgData name="Đinh Phạm Thiên Long" userId="S::18521021@ms.uit.edu.vn::d28a1a08-f67f-48d6-9fa4-bb1a3458a502" providerId="AD" clId="Web-{6ADBB602-AD64-6D60-FC62-EEF6EDF73D2D}" dt="2021-04-23T17:16:01.669" v="7" actId="20577"/>
          <ac:spMkLst>
            <pc:docMk/>
            <pc:sldMk cId="1406638376" sldId="277"/>
            <ac:spMk id="9" creationId="{161494E5-B4EF-9942-B64B-C8116494CFFE}"/>
          </ac:spMkLst>
        </pc:spChg>
      </pc:sldChg>
      <pc:sldChg chg="modSp">
        <pc:chgData name="Đinh Phạm Thiên Long" userId="S::18521021@ms.uit.edu.vn::d28a1a08-f67f-48d6-9fa4-bb1a3458a502" providerId="AD" clId="Web-{6ADBB602-AD64-6D60-FC62-EEF6EDF73D2D}" dt="2021-04-23T17:16:19.967" v="12" actId="1076"/>
        <pc:sldMkLst>
          <pc:docMk/>
          <pc:sldMk cId="105239773" sldId="278"/>
        </pc:sldMkLst>
        <pc:spChg chg="mod">
          <ac:chgData name="Đinh Phạm Thiên Long" userId="S::18521021@ms.uit.edu.vn::d28a1a08-f67f-48d6-9fa4-bb1a3458a502" providerId="AD" clId="Web-{6ADBB602-AD64-6D60-FC62-EEF6EDF73D2D}" dt="2021-04-23T17:16:17.936" v="11" actId="1076"/>
          <ac:spMkLst>
            <pc:docMk/>
            <pc:sldMk cId="105239773" sldId="278"/>
            <ac:spMk id="9" creationId="{161494E5-B4EF-9942-B64B-C8116494CFFE}"/>
          </ac:spMkLst>
        </pc:spChg>
        <pc:picChg chg="mod">
          <ac:chgData name="Đinh Phạm Thiên Long" userId="S::18521021@ms.uit.edu.vn::d28a1a08-f67f-48d6-9fa4-bb1a3458a502" providerId="AD" clId="Web-{6ADBB602-AD64-6D60-FC62-EEF6EDF73D2D}" dt="2021-04-23T17:16:19.967" v="12" actId="1076"/>
          <ac:picMkLst>
            <pc:docMk/>
            <pc:sldMk cId="105239773" sldId="278"/>
            <ac:picMk id="3" creationId="{0C8F5BC1-8641-D245-B37F-496462F258C6}"/>
          </ac:picMkLst>
        </pc:picChg>
      </pc:sldChg>
      <pc:sldChg chg="modSp">
        <pc:chgData name="Đinh Phạm Thiên Long" userId="S::18521021@ms.uit.edu.vn::d28a1a08-f67f-48d6-9fa4-bb1a3458a502" providerId="AD" clId="Web-{6ADBB602-AD64-6D60-FC62-EEF6EDF73D2D}" dt="2021-04-23T17:17:02.595" v="48" actId="1076"/>
        <pc:sldMkLst>
          <pc:docMk/>
          <pc:sldMk cId="27503757" sldId="279"/>
        </pc:sldMkLst>
        <pc:spChg chg="mod">
          <ac:chgData name="Đinh Phạm Thiên Long" userId="S::18521021@ms.uit.edu.vn::d28a1a08-f67f-48d6-9fa4-bb1a3458a502" providerId="AD" clId="Web-{6ADBB602-AD64-6D60-FC62-EEF6EDF73D2D}" dt="2021-04-23T17:17:01.423" v="47" actId="1076"/>
          <ac:spMkLst>
            <pc:docMk/>
            <pc:sldMk cId="27503757" sldId="279"/>
            <ac:spMk id="9" creationId="{161494E5-B4EF-9942-B64B-C8116494CFFE}"/>
          </ac:spMkLst>
        </pc:spChg>
        <pc:picChg chg="mod">
          <ac:chgData name="Đinh Phạm Thiên Long" userId="S::18521021@ms.uit.edu.vn::d28a1a08-f67f-48d6-9fa4-bb1a3458a502" providerId="AD" clId="Web-{6ADBB602-AD64-6D60-FC62-EEF6EDF73D2D}" dt="2021-04-23T17:17:02.595" v="48" actId="1076"/>
          <ac:picMkLst>
            <pc:docMk/>
            <pc:sldMk cId="27503757" sldId="279"/>
            <ac:picMk id="3" creationId="{0C8F5BC1-8641-D245-B37F-496462F258C6}"/>
          </ac:picMkLst>
        </pc:picChg>
      </pc:sldChg>
      <pc:sldChg chg="modSp">
        <pc:chgData name="Đinh Phạm Thiên Long" userId="S::18521021@ms.uit.edu.vn::d28a1a08-f67f-48d6-9fa4-bb1a3458a502" providerId="AD" clId="Web-{6ADBB602-AD64-6D60-FC62-EEF6EDF73D2D}" dt="2021-04-23T17:19:09.445" v="67" actId="1076"/>
        <pc:sldMkLst>
          <pc:docMk/>
          <pc:sldMk cId="869742813" sldId="280"/>
        </pc:sldMkLst>
        <pc:spChg chg="mod">
          <ac:chgData name="Đinh Phạm Thiên Long" userId="S::18521021@ms.uit.edu.vn::d28a1a08-f67f-48d6-9fa4-bb1a3458a502" providerId="AD" clId="Web-{6ADBB602-AD64-6D60-FC62-EEF6EDF73D2D}" dt="2021-04-23T17:19:09.445" v="67" actId="1076"/>
          <ac:spMkLst>
            <pc:docMk/>
            <pc:sldMk cId="869742813" sldId="280"/>
            <ac:spMk id="9" creationId="{161494E5-B4EF-9942-B64B-C8116494CFFE}"/>
          </ac:spMkLst>
        </pc:spChg>
      </pc:sldChg>
    </pc:docChg>
  </pc:docChgLst>
  <pc:docChgLst>
    <pc:chgData name="Đinh Phạm Thiên Long" userId="S::18521021@ms.uit.edu.vn::d28a1a08-f67f-48d6-9fa4-bb1a3458a502" providerId="AD" clId="Web-{D706BA06-C641-FE10-0C0C-499962C022E1}"/>
    <pc:docChg chg="modSld">
      <pc:chgData name="Đinh Phạm Thiên Long" userId="S::18521021@ms.uit.edu.vn::d28a1a08-f67f-48d6-9fa4-bb1a3458a502" providerId="AD" clId="Web-{D706BA06-C641-FE10-0C0C-499962C022E1}" dt="2021-04-23T09:23:41.515" v="95" actId="14100"/>
      <pc:docMkLst>
        <pc:docMk/>
      </pc:docMkLst>
      <pc:sldChg chg="modSp">
        <pc:chgData name="Đinh Phạm Thiên Long" userId="S::18521021@ms.uit.edu.vn::d28a1a08-f67f-48d6-9fa4-bb1a3458a502" providerId="AD" clId="Web-{D706BA06-C641-FE10-0C0C-499962C022E1}" dt="2021-04-23T09:23:29.109" v="65" actId="14100"/>
        <pc:sldMkLst>
          <pc:docMk/>
          <pc:sldMk cId="527515989" sldId="266"/>
        </pc:sldMkLst>
        <pc:spChg chg="mod">
          <ac:chgData name="Đinh Phạm Thiên Long" userId="S::18521021@ms.uit.edu.vn::d28a1a08-f67f-48d6-9fa4-bb1a3458a502" providerId="AD" clId="Web-{D706BA06-C641-FE10-0C0C-499962C022E1}" dt="2021-04-23T09:23:29.109" v="65" actId="14100"/>
          <ac:spMkLst>
            <pc:docMk/>
            <pc:sldMk cId="527515989" sldId="266"/>
            <ac:spMk id="2" creationId="{00000000-0000-0000-0000-000000000000}"/>
          </ac:spMkLst>
        </pc:spChg>
      </pc:sldChg>
      <pc:sldChg chg="modSp">
        <pc:chgData name="Đinh Phạm Thiên Long" userId="S::18521021@ms.uit.edu.vn::d28a1a08-f67f-48d6-9fa4-bb1a3458a502" providerId="AD" clId="Web-{D706BA06-C641-FE10-0C0C-499962C022E1}" dt="2021-04-23T09:23:41.515" v="95" actId="14100"/>
        <pc:sldMkLst>
          <pc:docMk/>
          <pc:sldMk cId="2881230911" sldId="268"/>
        </pc:sldMkLst>
        <pc:spChg chg="mod">
          <ac:chgData name="Đinh Phạm Thiên Long" userId="S::18521021@ms.uit.edu.vn::d28a1a08-f67f-48d6-9fa4-bb1a3458a502" providerId="AD" clId="Web-{D706BA06-C641-FE10-0C0C-499962C022E1}" dt="2021-04-23T09:23:41.515" v="95" actId="14100"/>
          <ac:spMkLst>
            <pc:docMk/>
            <pc:sldMk cId="2881230911" sldId="268"/>
            <ac:spMk id="2" creationId="{00000000-0000-0000-0000-000000000000}"/>
          </ac:spMkLst>
        </pc:spChg>
      </pc:sldChg>
      <pc:sldChg chg="modSp">
        <pc:chgData name="Đinh Phạm Thiên Long" userId="S::18521021@ms.uit.edu.vn::d28a1a08-f67f-48d6-9fa4-bb1a3458a502" providerId="AD" clId="Web-{D706BA06-C641-FE10-0C0C-499962C022E1}" dt="2021-04-23T09:22:50.514" v="28" actId="14100"/>
        <pc:sldMkLst>
          <pc:docMk/>
          <pc:sldMk cId="3958818794" sldId="270"/>
        </pc:sldMkLst>
        <pc:spChg chg="mod">
          <ac:chgData name="Đinh Phạm Thiên Long" userId="S::18521021@ms.uit.edu.vn::d28a1a08-f67f-48d6-9fa4-bb1a3458a502" providerId="AD" clId="Web-{D706BA06-C641-FE10-0C0C-499962C022E1}" dt="2021-04-23T09:22:50.514" v="28" actId="14100"/>
          <ac:spMkLst>
            <pc:docMk/>
            <pc:sldMk cId="3958818794" sldId="270"/>
            <ac:spMk id="2" creationId="{00000000-0000-0000-0000-000000000000}"/>
          </ac:spMkLst>
        </pc:spChg>
      </pc:sldChg>
      <pc:sldChg chg="modSp">
        <pc:chgData name="Đinh Phạm Thiên Long" userId="S::18521021@ms.uit.edu.vn::d28a1a08-f67f-48d6-9fa4-bb1a3458a502" providerId="AD" clId="Web-{D706BA06-C641-FE10-0C0C-499962C022E1}" dt="2021-04-23T09:23:08.327" v="51" actId="14100"/>
        <pc:sldMkLst>
          <pc:docMk/>
          <pc:sldMk cId="2601727241" sldId="273"/>
        </pc:sldMkLst>
        <pc:spChg chg="mod">
          <ac:chgData name="Đinh Phạm Thiên Long" userId="S::18521021@ms.uit.edu.vn::d28a1a08-f67f-48d6-9fa4-bb1a3458a502" providerId="AD" clId="Web-{D706BA06-C641-FE10-0C0C-499962C022E1}" dt="2021-04-23T09:23:08.327" v="51" actId="14100"/>
          <ac:spMkLst>
            <pc:docMk/>
            <pc:sldMk cId="2601727241" sldId="273"/>
            <ac:spMk id="8" creationId="{F4339A1B-3843-4636-BA16-0E3E30314311}"/>
          </ac:spMkLst>
        </pc:spChg>
      </pc:sldChg>
    </pc:docChg>
  </pc:docChgLst>
  <pc:docChgLst>
    <pc:chgData name="Đinh Phạm Thiên Long" userId="d28a1a08-f67f-48d6-9fa4-bb1a3458a502" providerId="ADAL" clId="{026B49AC-E554-47F3-82F3-50B19723A597}"/>
    <pc:docChg chg="undo custSel addSld delSld modSld sldOrd">
      <pc:chgData name="Đinh Phạm Thiên Long" userId="d28a1a08-f67f-48d6-9fa4-bb1a3458a502" providerId="ADAL" clId="{026B49AC-E554-47F3-82F3-50B19723A597}" dt="2021-04-24T01:18:44.056" v="1494" actId="14100"/>
      <pc:docMkLst>
        <pc:docMk/>
      </pc:docMkLst>
      <pc:sldChg chg="modSp mod ord">
        <pc:chgData name="Đinh Phạm Thiên Long" userId="d28a1a08-f67f-48d6-9fa4-bb1a3458a502" providerId="ADAL" clId="{026B49AC-E554-47F3-82F3-50B19723A597}" dt="2021-04-23T20:45:32.355" v="519" actId="12"/>
        <pc:sldMkLst>
          <pc:docMk/>
          <pc:sldMk cId="0" sldId="258"/>
        </pc:sldMkLst>
        <pc:spChg chg="mod">
          <ac:chgData name="Đinh Phạm Thiên Long" userId="d28a1a08-f67f-48d6-9fa4-bb1a3458a502" providerId="ADAL" clId="{026B49AC-E554-47F3-82F3-50B19723A597}" dt="2021-04-05T19:48:44.040" v="482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Đinh Phạm Thiên Long" userId="d28a1a08-f67f-48d6-9fa4-bb1a3458a502" providerId="ADAL" clId="{026B49AC-E554-47F3-82F3-50B19723A597}" dt="2021-04-23T20:45:32.355" v="519" actId="12"/>
          <ac:spMkLst>
            <pc:docMk/>
            <pc:sldMk cId="0" sldId="258"/>
            <ac:spMk id="3" creationId="{00000000-0000-0000-0000-000000000000}"/>
          </ac:spMkLst>
        </pc:spChg>
      </pc:sldChg>
      <pc:sldChg chg="addSp delSp modSp mod">
        <pc:chgData name="Đinh Phạm Thiên Long" userId="d28a1a08-f67f-48d6-9fa4-bb1a3458a502" providerId="ADAL" clId="{026B49AC-E554-47F3-82F3-50B19723A597}" dt="2021-04-24T01:18:44.056" v="1494" actId="14100"/>
        <pc:sldMkLst>
          <pc:docMk/>
          <pc:sldMk cId="527515989" sldId="266"/>
        </pc:sldMkLst>
        <pc:picChg chg="add del mod">
          <ac:chgData name="Đinh Phạm Thiên Long" userId="d28a1a08-f67f-48d6-9fa4-bb1a3458a502" providerId="ADAL" clId="{026B49AC-E554-47F3-82F3-50B19723A597}" dt="2021-04-24T01:18:40.064" v="1492" actId="478"/>
          <ac:picMkLst>
            <pc:docMk/>
            <pc:sldMk cId="527515989" sldId="266"/>
            <ac:picMk id="3" creationId="{0CF5DE69-75CE-4A58-A155-B73A5F9D82E1}"/>
          </ac:picMkLst>
        </pc:picChg>
        <pc:picChg chg="add del">
          <ac:chgData name="Đinh Phạm Thiên Long" userId="d28a1a08-f67f-48d6-9fa4-bb1a3458a502" providerId="ADAL" clId="{026B49AC-E554-47F3-82F3-50B19723A597}" dt="2021-04-24T01:18:35.781" v="1490"/>
          <ac:picMkLst>
            <pc:docMk/>
            <pc:sldMk cId="527515989" sldId="266"/>
            <ac:picMk id="7" creationId="{492812B2-E96B-4E18-8D0F-B241F6090CD7}"/>
          </ac:picMkLst>
        </pc:picChg>
        <pc:picChg chg="add mod">
          <ac:chgData name="Đinh Phạm Thiên Long" userId="d28a1a08-f67f-48d6-9fa4-bb1a3458a502" providerId="ADAL" clId="{026B49AC-E554-47F3-82F3-50B19723A597}" dt="2021-04-24T01:18:44.056" v="1494" actId="14100"/>
          <ac:picMkLst>
            <pc:docMk/>
            <pc:sldMk cId="527515989" sldId="266"/>
            <ac:picMk id="8" creationId="{8E95D3F6-E4A3-4C6D-B1EA-6A3592D5C08E}"/>
          </ac:picMkLst>
        </pc:picChg>
      </pc:sldChg>
      <pc:sldChg chg="modSp mod">
        <pc:chgData name="Đinh Phạm Thiên Long" userId="d28a1a08-f67f-48d6-9fa4-bb1a3458a502" providerId="ADAL" clId="{026B49AC-E554-47F3-82F3-50B19723A597}" dt="2021-04-23T21:00:50.755" v="1136" actId="1076"/>
        <pc:sldMkLst>
          <pc:docMk/>
          <pc:sldMk cId="3441098598" sldId="267"/>
        </pc:sldMkLst>
        <pc:picChg chg="mod">
          <ac:chgData name="Đinh Phạm Thiên Long" userId="d28a1a08-f67f-48d6-9fa4-bb1a3458a502" providerId="ADAL" clId="{026B49AC-E554-47F3-82F3-50B19723A597}" dt="2021-04-23T21:00:50.755" v="1136" actId="1076"/>
          <ac:picMkLst>
            <pc:docMk/>
            <pc:sldMk cId="3441098598" sldId="267"/>
            <ac:picMk id="3" creationId="{0C8F5BC1-8641-D245-B37F-496462F258C6}"/>
          </ac:picMkLst>
        </pc:picChg>
      </pc:sldChg>
      <pc:sldChg chg="modSp mod">
        <pc:chgData name="Đinh Phạm Thiên Long" userId="d28a1a08-f67f-48d6-9fa4-bb1a3458a502" providerId="ADAL" clId="{026B49AC-E554-47F3-82F3-50B19723A597}" dt="2021-04-24T01:17:29.926" v="1487" actId="115"/>
        <pc:sldMkLst>
          <pc:docMk/>
          <pc:sldMk cId="2881230911" sldId="268"/>
        </pc:sldMkLst>
        <pc:spChg chg="mod">
          <ac:chgData name="Đinh Phạm Thiên Long" userId="d28a1a08-f67f-48d6-9fa4-bb1a3458a502" providerId="ADAL" clId="{026B49AC-E554-47F3-82F3-50B19723A597}" dt="2021-04-24T01:17:29.926" v="1487" actId="115"/>
          <ac:spMkLst>
            <pc:docMk/>
            <pc:sldMk cId="2881230911" sldId="268"/>
            <ac:spMk id="3" creationId="{ADD03A13-F06F-7847-A954-DE527AAA6494}"/>
          </ac:spMkLst>
        </pc:spChg>
      </pc:sldChg>
      <pc:sldChg chg="modSp mod">
        <pc:chgData name="Đinh Phạm Thiên Long" userId="d28a1a08-f67f-48d6-9fa4-bb1a3458a502" providerId="ADAL" clId="{026B49AC-E554-47F3-82F3-50B19723A597}" dt="2021-04-24T01:17:08.356" v="1485" actId="20577"/>
        <pc:sldMkLst>
          <pc:docMk/>
          <pc:sldMk cId="4196737359" sldId="269"/>
        </pc:sldMkLst>
        <pc:spChg chg="mod">
          <ac:chgData name="Đinh Phạm Thiên Long" userId="d28a1a08-f67f-48d6-9fa4-bb1a3458a502" providerId="ADAL" clId="{026B49AC-E554-47F3-82F3-50B19723A597}" dt="2021-04-23T20:47:27.030" v="579" actId="20577"/>
          <ac:spMkLst>
            <pc:docMk/>
            <pc:sldMk cId="4196737359" sldId="269"/>
            <ac:spMk id="2" creationId="{00000000-0000-0000-0000-000000000000}"/>
          </ac:spMkLst>
        </pc:spChg>
        <pc:spChg chg="mod">
          <ac:chgData name="Đinh Phạm Thiên Long" userId="d28a1a08-f67f-48d6-9fa4-bb1a3458a502" providerId="ADAL" clId="{026B49AC-E554-47F3-82F3-50B19723A597}" dt="2021-04-24T01:17:08.356" v="1485" actId="20577"/>
          <ac:spMkLst>
            <pc:docMk/>
            <pc:sldMk cId="4196737359" sldId="269"/>
            <ac:spMk id="8" creationId="{FD1ECF37-83C6-4099-B8FD-2F1A4445958F}"/>
          </ac:spMkLst>
        </pc:spChg>
        <pc:picChg chg="mod">
          <ac:chgData name="Đinh Phạm Thiên Long" userId="d28a1a08-f67f-48d6-9fa4-bb1a3458a502" providerId="ADAL" clId="{026B49AC-E554-47F3-82F3-50B19723A597}" dt="2021-04-24T01:16:42.786" v="1336" actId="1076"/>
          <ac:picMkLst>
            <pc:docMk/>
            <pc:sldMk cId="4196737359" sldId="269"/>
            <ac:picMk id="9" creationId="{512967D9-9259-4DEA-9F0B-F0572052973A}"/>
          </ac:picMkLst>
        </pc:picChg>
      </pc:sldChg>
      <pc:sldChg chg="addSp delSp modSp mod ord modAnim">
        <pc:chgData name="Đinh Phạm Thiên Long" userId="d28a1a08-f67f-48d6-9fa4-bb1a3458a502" providerId="ADAL" clId="{026B49AC-E554-47F3-82F3-50B19723A597}" dt="2021-04-24T01:16:25.581" v="1284" actId="20577"/>
        <pc:sldMkLst>
          <pc:docMk/>
          <pc:sldMk cId="3958818794" sldId="270"/>
        </pc:sldMkLst>
        <pc:spChg chg="mod">
          <ac:chgData name="Đinh Phạm Thiên Long" userId="d28a1a08-f67f-48d6-9fa4-bb1a3458a502" providerId="ADAL" clId="{026B49AC-E554-47F3-82F3-50B19723A597}" dt="2021-04-23T20:47:48.621" v="583" actId="20577"/>
          <ac:spMkLst>
            <pc:docMk/>
            <pc:sldMk cId="3958818794" sldId="270"/>
            <ac:spMk id="2" creationId="{00000000-0000-0000-0000-000000000000}"/>
          </ac:spMkLst>
        </pc:spChg>
        <pc:spChg chg="mod">
          <ac:chgData name="Đinh Phạm Thiên Long" userId="d28a1a08-f67f-48d6-9fa4-bb1a3458a502" providerId="ADAL" clId="{026B49AC-E554-47F3-82F3-50B19723A597}" dt="2021-04-24T01:16:25.581" v="1284" actId="20577"/>
          <ac:spMkLst>
            <pc:docMk/>
            <pc:sldMk cId="3958818794" sldId="270"/>
            <ac:spMk id="3" creationId="{00000000-0000-0000-0000-000000000000}"/>
          </ac:spMkLst>
        </pc:spChg>
        <pc:spChg chg="add del mod">
          <ac:chgData name="Đinh Phạm Thiên Long" userId="d28a1a08-f67f-48d6-9fa4-bb1a3458a502" providerId="ADAL" clId="{026B49AC-E554-47F3-82F3-50B19723A597}" dt="2021-04-05T19:51:00.039" v="515" actId="20577"/>
          <ac:spMkLst>
            <pc:docMk/>
            <pc:sldMk cId="3958818794" sldId="270"/>
            <ac:spMk id="18" creationId="{366AC86D-0BCE-468E-9439-EA03D3E7D7F8}"/>
          </ac:spMkLst>
        </pc:spChg>
        <pc:spChg chg="add mod">
          <ac:chgData name="Đinh Phạm Thiên Long" userId="d28a1a08-f67f-48d6-9fa4-bb1a3458a502" providerId="ADAL" clId="{026B49AC-E554-47F3-82F3-50B19723A597}" dt="2021-04-05T19:47:07.557" v="345" actId="20577"/>
          <ac:spMkLst>
            <pc:docMk/>
            <pc:sldMk cId="3958818794" sldId="270"/>
            <ac:spMk id="19" creationId="{212719FB-64A1-43D8-9715-ACA1BCD79E36}"/>
          </ac:spMkLst>
        </pc:spChg>
        <pc:picChg chg="mod">
          <ac:chgData name="Đinh Phạm Thiên Long" userId="d28a1a08-f67f-48d6-9fa4-bb1a3458a502" providerId="ADAL" clId="{026B49AC-E554-47F3-82F3-50B19723A597}" dt="2021-04-05T19:43:26.174" v="56" actId="1076"/>
          <ac:picMkLst>
            <pc:docMk/>
            <pc:sldMk cId="3958818794" sldId="270"/>
            <ac:picMk id="8" creationId="{586BFAC1-DE19-4595-B7D1-D6F014504119}"/>
          </ac:picMkLst>
        </pc:picChg>
        <pc:picChg chg="add mod">
          <ac:chgData name="Đinh Phạm Thiên Long" userId="d28a1a08-f67f-48d6-9fa4-bb1a3458a502" providerId="ADAL" clId="{026B49AC-E554-47F3-82F3-50B19723A597}" dt="2021-04-24T01:16:16.318" v="1277" actId="1076"/>
          <ac:picMkLst>
            <pc:docMk/>
            <pc:sldMk cId="3958818794" sldId="270"/>
            <ac:picMk id="8" creationId="{97D9CD4D-3A4E-47AF-AD2D-1415B300B7FA}"/>
          </ac:picMkLst>
        </pc:picChg>
        <pc:picChg chg="add mod">
          <ac:chgData name="Đinh Phạm Thiên Long" userId="d28a1a08-f67f-48d6-9fa4-bb1a3458a502" providerId="ADAL" clId="{026B49AC-E554-47F3-82F3-50B19723A597}" dt="2021-04-24T01:16:11.826" v="1276" actId="1076"/>
          <ac:picMkLst>
            <pc:docMk/>
            <pc:sldMk cId="3958818794" sldId="270"/>
            <ac:picMk id="9" creationId="{05B7E9EF-6DC6-48DB-89D8-6ECEC10B3A7E}"/>
          </ac:picMkLst>
        </pc:picChg>
        <pc:picChg chg="add mod">
          <ac:chgData name="Đinh Phạm Thiên Long" userId="d28a1a08-f67f-48d6-9fa4-bb1a3458a502" providerId="ADAL" clId="{026B49AC-E554-47F3-82F3-50B19723A597}" dt="2021-04-05T19:43:27.281" v="57" actId="1076"/>
          <ac:picMkLst>
            <pc:docMk/>
            <pc:sldMk cId="3958818794" sldId="270"/>
            <ac:picMk id="9" creationId="{26E5EB86-4ABF-4345-912C-B91BE6956AEB}"/>
          </ac:picMkLst>
        </pc:picChg>
        <pc:picChg chg="add mod">
          <ac:chgData name="Đinh Phạm Thiên Long" userId="d28a1a08-f67f-48d6-9fa4-bb1a3458a502" providerId="ADAL" clId="{026B49AC-E554-47F3-82F3-50B19723A597}" dt="2021-04-05T19:43:55.594" v="64" actId="1076"/>
          <ac:picMkLst>
            <pc:docMk/>
            <pc:sldMk cId="3958818794" sldId="270"/>
            <ac:picMk id="11" creationId="{706D3DD4-9854-4F4E-95CA-126372D02BEE}"/>
          </ac:picMkLst>
        </pc:picChg>
        <pc:picChg chg="add mod">
          <ac:chgData name="Đinh Phạm Thiên Long" userId="d28a1a08-f67f-48d6-9fa4-bb1a3458a502" providerId="ADAL" clId="{026B49AC-E554-47F3-82F3-50B19723A597}" dt="2021-04-05T19:45:09.190" v="191" actId="1076"/>
          <ac:picMkLst>
            <pc:docMk/>
            <pc:sldMk cId="3958818794" sldId="270"/>
            <ac:picMk id="13" creationId="{6D0D6D69-5C9E-46EC-84F3-E84D1129B865}"/>
          </ac:picMkLst>
        </pc:picChg>
        <pc:picChg chg="add mod">
          <ac:chgData name="Đinh Phạm Thiên Long" userId="d28a1a08-f67f-48d6-9fa4-bb1a3458a502" providerId="ADAL" clId="{026B49AC-E554-47F3-82F3-50B19723A597}" dt="2021-04-05T19:45:12.187" v="192" actId="1076"/>
          <ac:picMkLst>
            <pc:docMk/>
            <pc:sldMk cId="3958818794" sldId="270"/>
            <ac:picMk id="15" creationId="{D2F7E76B-FE1A-4234-AFC2-22717905AAE1}"/>
          </ac:picMkLst>
        </pc:picChg>
        <pc:picChg chg="add mod">
          <ac:chgData name="Đinh Phạm Thiên Long" userId="d28a1a08-f67f-48d6-9fa4-bb1a3458a502" providerId="ADAL" clId="{026B49AC-E554-47F3-82F3-50B19723A597}" dt="2021-04-05T19:45:18.965" v="193" actId="1076"/>
          <ac:picMkLst>
            <pc:docMk/>
            <pc:sldMk cId="3958818794" sldId="270"/>
            <ac:picMk id="17" creationId="{1F9792F7-ACFD-4016-8D1A-240CD5014C62}"/>
          </ac:picMkLst>
        </pc:picChg>
      </pc:sldChg>
      <pc:sldChg chg="modSp mod">
        <pc:chgData name="Đinh Phạm Thiên Long" userId="d28a1a08-f67f-48d6-9fa4-bb1a3458a502" providerId="ADAL" clId="{026B49AC-E554-47F3-82F3-50B19723A597}" dt="2021-04-23T21:09:11.302" v="1207" actId="20577"/>
        <pc:sldMkLst>
          <pc:docMk/>
          <pc:sldMk cId="3371502328" sldId="272"/>
        </pc:sldMkLst>
        <pc:spChg chg="mod">
          <ac:chgData name="Đinh Phạm Thiên Long" userId="d28a1a08-f67f-48d6-9fa4-bb1a3458a502" providerId="ADAL" clId="{026B49AC-E554-47F3-82F3-50B19723A597}" dt="2021-04-23T21:09:11.302" v="1207" actId="20577"/>
          <ac:spMkLst>
            <pc:docMk/>
            <pc:sldMk cId="3371502328" sldId="272"/>
            <ac:spMk id="3" creationId="{00000000-0000-0000-0000-000000000000}"/>
          </ac:spMkLst>
        </pc:spChg>
      </pc:sldChg>
      <pc:sldChg chg="addSp delSp modSp del mod ord">
        <pc:chgData name="Đinh Phạm Thiên Long" userId="d28a1a08-f67f-48d6-9fa4-bb1a3458a502" providerId="ADAL" clId="{026B49AC-E554-47F3-82F3-50B19723A597}" dt="2021-04-24T01:15:47.315" v="1272" actId="47"/>
        <pc:sldMkLst>
          <pc:docMk/>
          <pc:sldMk cId="2601727241" sldId="273"/>
        </pc:sldMkLst>
        <pc:picChg chg="mod modCrop">
          <ac:chgData name="Đinh Phạm Thiên Long" userId="d28a1a08-f67f-48d6-9fa4-bb1a3458a502" providerId="ADAL" clId="{026B49AC-E554-47F3-82F3-50B19723A597}" dt="2021-04-23T20:54:22.381" v="1068" actId="1076"/>
          <ac:picMkLst>
            <pc:docMk/>
            <pc:sldMk cId="2601727241" sldId="273"/>
            <ac:picMk id="7" creationId="{C1A66714-B421-4599-9C38-919C6CFA5006}"/>
          </ac:picMkLst>
        </pc:picChg>
        <pc:picChg chg="add del mod">
          <ac:chgData name="Đinh Phạm Thiên Long" userId="d28a1a08-f67f-48d6-9fa4-bb1a3458a502" providerId="ADAL" clId="{026B49AC-E554-47F3-82F3-50B19723A597}" dt="2021-04-23T21:12:23.829" v="1224"/>
          <ac:picMkLst>
            <pc:docMk/>
            <pc:sldMk cId="2601727241" sldId="273"/>
            <ac:picMk id="9" creationId="{3E8281F1-2C14-43D0-B198-6BC261E1C248}"/>
          </ac:picMkLst>
        </pc:picChg>
      </pc:sldChg>
      <pc:sldChg chg="addSp delSp modSp mod">
        <pc:chgData name="Đinh Phạm Thiên Long" userId="d28a1a08-f67f-48d6-9fa4-bb1a3458a502" providerId="ADAL" clId="{026B49AC-E554-47F3-82F3-50B19723A597}" dt="2021-04-23T21:03:06.868" v="1154" actId="1076"/>
        <pc:sldMkLst>
          <pc:docMk/>
          <pc:sldMk cId="3422028000" sldId="276"/>
        </pc:sldMkLst>
        <pc:spChg chg="mod">
          <ac:chgData name="Đinh Phạm Thiên Long" userId="d28a1a08-f67f-48d6-9fa4-bb1a3458a502" providerId="ADAL" clId="{026B49AC-E554-47F3-82F3-50B19723A597}" dt="2021-04-23T21:02:31.071" v="1143"/>
          <ac:spMkLst>
            <pc:docMk/>
            <pc:sldMk cId="3422028000" sldId="276"/>
            <ac:spMk id="9" creationId="{161494E5-B4EF-9942-B64B-C8116494CFFE}"/>
          </ac:spMkLst>
        </pc:spChg>
        <pc:picChg chg="del">
          <ac:chgData name="Đinh Phạm Thiên Long" userId="d28a1a08-f67f-48d6-9fa4-bb1a3458a502" providerId="ADAL" clId="{026B49AC-E554-47F3-82F3-50B19723A597}" dt="2021-04-23T21:00:45.163" v="1135" actId="478"/>
          <ac:picMkLst>
            <pc:docMk/>
            <pc:sldMk cId="3422028000" sldId="276"/>
            <ac:picMk id="3" creationId="{0C8F5BC1-8641-D245-B37F-496462F258C6}"/>
          </ac:picMkLst>
        </pc:picChg>
        <pc:picChg chg="add mod">
          <ac:chgData name="Đinh Phạm Thiên Long" userId="d28a1a08-f67f-48d6-9fa4-bb1a3458a502" providerId="ADAL" clId="{026B49AC-E554-47F3-82F3-50B19723A597}" dt="2021-04-23T21:03:01.805" v="1152" actId="1076"/>
          <ac:picMkLst>
            <pc:docMk/>
            <pc:sldMk cId="3422028000" sldId="276"/>
            <ac:picMk id="1026" creationId="{1FBC0E5E-82C8-465C-B02F-C3580FF6999D}"/>
          </ac:picMkLst>
        </pc:picChg>
        <pc:picChg chg="add mod">
          <ac:chgData name="Đinh Phạm Thiên Long" userId="d28a1a08-f67f-48d6-9fa4-bb1a3458a502" providerId="ADAL" clId="{026B49AC-E554-47F3-82F3-50B19723A597}" dt="2021-04-23T21:03:06.868" v="1154" actId="1076"/>
          <ac:picMkLst>
            <pc:docMk/>
            <pc:sldMk cId="3422028000" sldId="276"/>
            <ac:picMk id="1028" creationId="{2A400D55-8430-4589-9812-01C367555148}"/>
          </ac:picMkLst>
        </pc:picChg>
      </pc:sldChg>
      <pc:sldChg chg="addSp delSp modSp mod">
        <pc:chgData name="Đinh Phạm Thiên Long" userId="d28a1a08-f67f-48d6-9fa4-bb1a3458a502" providerId="ADAL" clId="{026B49AC-E554-47F3-82F3-50B19723A597}" dt="2021-04-23T21:08:47.360" v="1165" actId="14100"/>
        <pc:sldMkLst>
          <pc:docMk/>
          <pc:sldMk cId="1406638376" sldId="277"/>
        </pc:sldMkLst>
        <pc:picChg chg="del mod">
          <ac:chgData name="Đinh Phạm Thiên Long" userId="d28a1a08-f67f-48d6-9fa4-bb1a3458a502" providerId="ADAL" clId="{026B49AC-E554-47F3-82F3-50B19723A597}" dt="2021-04-23T21:00:33.387" v="1134" actId="478"/>
          <ac:picMkLst>
            <pc:docMk/>
            <pc:sldMk cId="1406638376" sldId="277"/>
            <ac:picMk id="3" creationId="{0C8F5BC1-8641-D245-B37F-496462F258C6}"/>
          </ac:picMkLst>
        </pc:picChg>
        <pc:picChg chg="add mod">
          <ac:chgData name="Đinh Phạm Thiên Long" userId="d28a1a08-f67f-48d6-9fa4-bb1a3458a502" providerId="ADAL" clId="{026B49AC-E554-47F3-82F3-50B19723A597}" dt="2021-04-23T21:08:47.360" v="1165" actId="14100"/>
          <ac:picMkLst>
            <pc:docMk/>
            <pc:sldMk cId="1406638376" sldId="277"/>
            <ac:picMk id="2050" creationId="{56EAB2D9-069F-46FF-8113-F1E22E47F6F8}"/>
          </ac:picMkLst>
        </pc:picChg>
      </pc:sldChg>
      <pc:sldChg chg="addSp delSp modSp mod">
        <pc:chgData name="Đinh Phạm Thiên Long" userId="d28a1a08-f67f-48d6-9fa4-bb1a3458a502" providerId="ADAL" clId="{026B49AC-E554-47F3-82F3-50B19723A597}" dt="2021-04-23T21:10:29.733" v="1213" actId="1076"/>
        <pc:sldMkLst>
          <pc:docMk/>
          <pc:sldMk cId="105239773" sldId="278"/>
        </pc:sldMkLst>
        <pc:spChg chg="mod">
          <ac:chgData name="Đinh Phạm Thiên Long" userId="d28a1a08-f67f-48d6-9fa4-bb1a3458a502" providerId="ADAL" clId="{026B49AC-E554-47F3-82F3-50B19723A597}" dt="2021-04-23T21:09:51.020" v="1208"/>
          <ac:spMkLst>
            <pc:docMk/>
            <pc:sldMk cId="105239773" sldId="278"/>
            <ac:spMk id="9" creationId="{161494E5-B4EF-9942-B64B-C8116494CFFE}"/>
          </ac:spMkLst>
        </pc:spChg>
        <pc:picChg chg="del">
          <ac:chgData name="Đinh Phạm Thiên Long" userId="d28a1a08-f67f-48d6-9fa4-bb1a3458a502" providerId="ADAL" clId="{026B49AC-E554-47F3-82F3-50B19723A597}" dt="2021-04-23T21:09:58.348" v="1209" actId="478"/>
          <ac:picMkLst>
            <pc:docMk/>
            <pc:sldMk cId="105239773" sldId="278"/>
            <ac:picMk id="3" creationId="{0C8F5BC1-8641-D245-B37F-496462F258C6}"/>
          </ac:picMkLst>
        </pc:picChg>
        <pc:picChg chg="add mod">
          <ac:chgData name="Đinh Phạm Thiên Long" userId="d28a1a08-f67f-48d6-9fa4-bb1a3458a502" providerId="ADAL" clId="{026B49AC-E554-47F3-82F3-50B19723A597}" dt="2021-04-23T21:10:29.733" v="1213" actId="1076"/>
          <ac:picMkLst>
            <pc:docMk/>
            <pc:sldMk cId="105239773" sldId="278"/>
            <ac:picMk id="3074" creationId="{D0960B24-F2EE-481C-B66B-9372F90861A5}"/>
          </ac:picMkLst>
        </pc:picChg>
      </pc:sldChg>
      <pc:sldChg chg="addSp delSp modSp mod">
        <pc:chgData name="Đinh Phạm Thiên Long" userId="d28a1a08-f67f-48d6-9fa4-bb1a3458a502" providerId="ADAL" clId="{026B49AC-E554-47F3-82F3-50B19723A597}" dt="2021-04-23T21:12:02.208" v="1221" actId="14100"/>
        <pc:sldMkLst>
          <pc:docMk/>
          <pc:sldMk cId="27503757" sldId="279"/>
        </pc:sldMkLst>
        <pc:spChg chg="mod">
          <ac:chgData name="Đinh Phạm Thiên Long" userId="d28a1a08-f67f-48d6-9fa4-bb1a3458a502" providerId="ADAL" clId="{026B49AC-E554-47F3-82F3-50B19723A597}" dt="2021-04-23T21:11:57.389" v="1219" actId="1076"/>
          <ac:spMkLst>
            <pc:docMk/>
            <pc:sldMk cId="27503757" sldId="279"/>
            <ac:spMk id="9" creationId="{161494E5-B4EF-9942-B64B-C8116494CFFE}"/>
          </ac:spMkLst>
        </pc:spChg>
        <pc:picChg chg="del">
          <ac:chgData name="Đinh Phạm Thiên Long" userId="d28a1a08-f67f-48d6-9fa4-bb1a3458a502" providerId="ADAL" clId="{026B49AC-E554-47F3-82F3-50B19723A597}" dt="2021-04-23T21:10:37.438" v="1214" actId="478"/>
          <ac:picMkLst>
            <pc:docMk/>
            <pc:sldMk cId="27503757" sldId="279"/>
            <ac:picMk id="3" creationId="{0C8F5BC1-8641-D245-B37F-496462F258C6}"/>
          </ac:picMkLst>
        </pc:picChg>
        <pc:picChg chg="add mod">
          <ac:chgData name="Đinh Phạm Thiên Long" userId="d28a1a08-f67f-48d6-9fa4-bb1a3458a502" providerId="ADAL" clId="{026B49AC-E554-47F3-82F3-50B19723A597}" dt="2021-04-23T21:12:02.208" v="1221" actId="14100"/>
          <ac:picMkLst>
            <pc:docMk/>
            <pc:sldMk cId="27503757" sldId="279"/>
            <ac:picMk id="4098" creationId="{81CA6BAF-CA74-439B-9BFE-9974819C4AFD}"/>
          </ac:picMkLst>
        </pc:picChg>
      </pc:sldChg>
      <pc:sldChg chg="addSp delSp modSp mod">
        <pc:chgData name="Đinh Phạm Thiên Long" userId="d28a1a08-f67f-48d6-9fa4-bb1a3458a502" providerId="ADAL" clId="{026B49AC-E554-47F3-82F3-50B19723A597}" dt="2021-04-23T21:13:30.960" v="1245" actId="688"/>
        <pc:sldMkLst>
          <pc:docMk/>
          <pc:sldMk cId="869742813" sldId="280"/>
        </pc:sldMkLst>
        <pc:picChg chg="del">
          <ac:chgData name="Đinh Phạm Thiên Long" userId="d28a1a08-f67f-48d6-9fa4-bb1a3458a502" providerId="ADAL" clId="{026B49AC-E554-47F3-82F3-50B19723A597}" dt="2021-04-23T21:12:07.923" v="1222" actId="478"/>
          <ac:picMkLst>
            <pc:docMk/>
            <pc:sldMk cId="869742813" sldId="280"/>
            <ac:picMk id="3" creationId="{0C8F5BC1-8641-D245-B37F-496462F258C6}"/>
          </ac:picMkLst>
        </pc:picChg>
        <pc:picChg chg="add mod">
          <ac:chgData name="Đinh Phạm Thiên Long" userId="d28a1a08-f67f-48d6-9fa4-bb1a3458a502" providerId="ADAL" clId="{026B49AC-E554-47F3-82F3-50B19723A597}" dt="2021-04-23T21:13:13.666" v="1238" actId="1076"/>
          <ac:picMkLst>
            <pc:docMk/>
            <pc:sldMk cId="869742813" sldId="280"/>
            <ac:picMk id="7" creationId="{D2231364-DB61-41DC-B24D-0D304F76E350}"/>
          </ac:picMkLst>
        </pc:picChg>
        <pc:picChg chg="add del mod">
          <ac:chgData name="Đinh Phạm Thiên Long" userId="d28a1a08-f67f-48d6-9fa4-bb1a3458a502" providerId="ADAL" clId="{026B49AC-E554-47F3-82F3-50B19723A597}" dt="2021-04-23T21:12:29.903" v="1229" actId="478"/>
          <ac:picMkLst>
            <pc:docMk/>
            <pc:sldMk cId="869742813" sldId="280"/>
            <ac:picMk id="8" creationId="{C62F24B4-26FD-47C1-81A2-2ACC990B0EB5}"/>
          </ac:picMkLst>
        </pc:picChg>
        <pc:picChg chg="add mod">
          <ac:chgData name="Đinh Phạm Thiên Long" userId="d28a1a08-f67f-48d6-9fa4-bb1a3458a502" providerId="ADAL" clId="{026B49AC-E554-47F3-82F3-50B19723A597}" dt="2021-04-23T21:13:30.960" v="1245" actId="688"/>
          <ac:picMkLst>
            <pc:docMk/>
            <pc:sldMk cId="869742813" sldId="280"/>
            <ac:picMk id="10" creationId="{A7214D4B-0897-49BC-B3BC-706E515C5FBC}"/>
          </ac:picMkLst>
        </pc:picChg>
      </pc:sldChg>
      <pc:sldChg chg="addSp delSp modSp add mod delAnim">
        <pc:chgData name="Đinh Phạm Thiên Long" userId="d28a1a08-f67f-48d6-9fa4-bb1a3458a502" providerId="ADAL" clId="{026B49AC-E554-47F3-82F3-50B19723A597}" dt="2021-04-23T20:53:34.243" v="1054" actId="1076"/>
        <pc:sldMkLst>
          <pc:docMk/>
          <pc:sldMk cId="637880875" sldId="281"/>
        </pc:sldMkLst>
        <pc:spChg chg="mod">
          <ac:chgData name="Đinh Phạm Thiên Long" userId="d28a1a08-f67f-48d6-9fa4-bb1a3458a502" providerId="ADAL" clId="{026B49AC-E554-47F3-82F3-50B19723A597}" dt="2021-04-23T20:52:27.944" v="1043" actId="20577"/>
          <ac:spMkLst>
            <pc:docMk/>
            <pc:sldMk cId="637880875" sldId="281"/>
            <ac:spMk id="3" creationId="{00000000-0000-0000-0000-000000000000}"/>
          </ac:spMkLst>
        </pc:spChg>
        <pc:spChg chg="add mod">
          <ac:chgData name="Đinh Phạm Thiên Long" userId="d28a1a08-f67f-48d6-9fa4-bb1a3458a502" providerId="ADAL" clId="{026B49AC-E554-47F3-82F3-50B19723A597}" dt="2021-04-23T20:53:23.326" v="1050" actId="207"/>
          <ac:spMkLst>
            <pc:docMk/>
            <pc:sldMk cId="637880875" sldId="281"/>
            <ac:spMk id="10" creationId="{E9B1B208-4506-47CB-A105-7EB4CD533E89}"/>
          </ac:spMkLst>
        </pc:spChg>
        <pc:spChg chg="add mod">
          <ac:chgData name="Đinh Phạm Thiên Long" userId="d28a1a08-f67f-48d6-9fa4-bb1a3458a502" providerId="ADAL" clId="{026B49AC-E554-47F3-82F3-50B19723A597}" dt="2021-04-23T20:53:34.243" v="1054" actId="1076"/>
          <ac:spMkLst>
            <pc:docMk/>
            <pc:sldMk cId="637880875" sldId="281"/>
            <ac:spMk id="11" creationId="{A1CFEFFE-BB0A-4F2E-B6CC-C2D636CC86AF}"/>
          </ac:spMkLst>
        </pc:spChg>
        <pc:picChg chg="add mod">
          <ac:chgData name="Đinh Phạm Thiên Long" userId="d28a1a08-f67f-48d6-9fa4-bb1a3458a502" providerId="ADAL" clId="{026B49AC-E554-47F3-82F3-50B19723A597}" dt="2021-04-23T20:53:27.440" v="1053" actId="1076"/>
          <ac:picMkLst>
            <pc:docMk/>
            <pc:sldMk cId="637880875" sldId="281"/>
            <ac:picMk id="7" creationId="{F620F007-E04D-4DE2-B3CE-04D32F4BE89F}"/>
          </ac:picMkLst>
        </pc:picChg>
        <pc:picChg chg="del">
          <ac:chgData name="Đinh Phạm Thiên Long" userId="d28a1a08-f67f-48d6-9fa4-bb1a3458a502" providerId="ADAL" clId="{026B49AC-E554-47F3-82F3-50B19723A597}" dt="2021-04-23T20:51:58.127" v="898" actId="478"/>
          <ac:picMkLst>
            <pc:docMk/>
            <pc:sldMk cId="637880875" sldId="281"/>
            <ac:picMk id="8" creationId="{97D9CD4D-3A4E-47AF-AD2D-1415B300B7FA}"/>
          </ac:picMkLst>
        </pc:picChg>
        <pc:picChg chg="del">
          <ac:chgData name="Đinh Phạm Thiên Long" userId="d28a1a08-f67f-48d6-9fa4-bb1a3458a502" providerId="ADAL" clId="{026B49AC-E554-47F3-82F3-50B19723A597}" dt="2021-04-23T20:51:57.824" v="897" actId="478"/>
          <ac:picMkLst>
            <pc:docMk/>
            <pc:sldMk cId="637880875" sldId="281"/>
            <ac:picMk id="9" creationId="{05B7E9EF-6DC6-48DB-89D8-6ECEC10B3A7E}"/>
          </ac:picMkLst>
        </pc:picChg>
      </pc:sldChg>
    </pc:docChg>
  </pc:docChgLst>
  <pc:docChgLst>
    <pc:chgData name="Đinh Phạm Thiên Long" userId="d28a1a08-f67f-48d6-9fa4-bb1a3458a502" providerId="ADAL" clId="{FD470C64-7D55-4769-ACD6-AD278FFAC8D8}"/>
    <pc:docChg chg="undo custSel addSld modSld sldOrd">
      <pc:chgData name="Đinh Phạm Thiên Long" userId="d28a1a08-f67f-48d6-9fa4-bb1a3458a502" providerId="ADAL" clId="{FD470C64-7D55-4769-ACD6-AD278FFAC8D8}" dt="2021-05-21T16:33:04.560" v="669" actId="1076"/>
      <pc:docMkLst>
        <pc:docMk/>
      </pc:docMkLst>
      <pc:sldChg chg="modSp new mod">
        <pc:chgData name="Đinh Phạm Thiên Long" userId="d28a1a08-f67f-48d6-9fa4-bb1a3458a502" providerId="ADAL" clId="{FD470C64-7D55-4769-ACD6-AD278FFAC8D8}" dt="2021-05-21T08:31:20.975" v="45" actId="14100"/>
        <pc:sldMkLst>
          <pc:docMk/>
          <pc:sldMk cId="2556238450" sldId="282"/>
        </pc:sldMkLst>
        <pc:spChg chg="mod">
          <ac:chgData name="Đinh Phạm Thiên Long" userId="d28a1a08-f67f-48d6-9fa4-bb1a3458a502" providerId="ADAL" clId="{FD470C64-7D55-4769-ACD6-AD278FFAC8D8}" dt="2021-05-21T08:31:20.975" v="45" actId="14100"/>
          <ac:spMkLst>
            <pc:docMk/>
            <pc:sldMk cId="2556238450" sldId="282"/>
            <ac:spMk id="2" creationId="{73BD7B2F-CA4A-49CF-80CD-40C2C6760A68}"/>
          </ac:spMkLst>
        </pc:spChg>
      </pc:sldChg>
      <pc:sldChg chg="addSp delSp modSp add mod">
        <pc:chgData name="Đinh Phạm Thiên Long" userId="d28a1a08-f67f-48d6-9fa4-bb1a3458a502" providerId="ADAL" clId="{FD470C64-7D55-4769-ACD6-AD278FFAC8D8}" dt="2021-05-21T16:29:20.435" v="668" actId="20577"/>
        <pc:sldMkLst>
          <pc:docMk/>
          <pc:sldMk cId="1556977065" sldId="283"/>
        </pc:sldMkLst>
        <pc:spChg chg="del">
          <ac:chgData name="Đinh Phạm Thiên Long" userId="d28a1a08-f67f-48d6-9fa4-bb1a3458a502" providerId="ADAL" clId="{FD470C64-7D55-4769-ACD6-AD278FFAC8D8}" dt="2021-05-21T15:32:16.655" v="47" actId="478"/>
          <ac:spMkLst>
            <pc:docMk/>
            <pc:sldMk cId="1556977065" sldId="283"/>
            <ac:spMk id="2" creationId="{73BD7B2F-CA4A-49CF-80CD-40C2C6760A68}"/>
          </ac:spMkLst>
        </pc:spChg>
        <pc:spChg chg="add mod">
          <ac:chgData name="Đinh Phạm Thiên Long" userId="d28a1a08-f67f-48d6-9fa4-bb1a3458a502" providerId="ADAL" clId="{FD470C64-7D55-4769-ACD6-AD278FFAC8D8}" dt="2021-05-21T16:04:13.101" v="601" actId="1076"/>
          <ac:spMkLst>
            <pc:docMk/>
            <pc:sldMk cId="1556977065" sldId="283"/>
            <ac:spMk id="7" creationId="{32E8DE4A-13CD-4E1C-855A-95C6B2144848}"/>
          </ac:spMkLst>
        </pc:spChg>
        <pc:spChg chg="add mod">
          <ac:chgData name="Đinh Phạm Thiên Long" userId="d28a1a08-f67f-48d6-9fa4-bb1a3458a502" providerId="ADAL" clId="{FD470C64-7D55-4769-ACD6-AD278FFAC8D8}" dt="2021-05-21T16:04:23.837" v="616" actId="20577"/>
          <ac:spMkLst>
            <pc:docMk/>
            <pc:sldMk cId="1556977065" sldId="283"/>
            <ac:spMk id="8" creationId="{60A1C510-DCBC-4921-8926-E92BCD29E7C1}"/>
          </ac:spMkLst>
        </pc:spChg>
        <pc:spChg chg="add mod">
          <ac:chgData name="Đinh Phạm Thiên Long" userId="d28a1a08-f67f-48d6-9fa4-bb1a3458a502" providerId="ADAL" clId="{FD470C64-7D55-4769-ACD6-AD278FFAC8D8}" dt="2021-05-21T15:49:49.119" v="347" actId="1076"/>
          <ac:spMkLst>
            <pc:docMk/>
            <pc:sldMk cId="1556977065" sldId="283"/>
            <ac:spMk id="9" creationId="{D539A9C0-A97A-488E-9B6F-F120287DBC28}"/>
          </ac:spMkLst>
        </pc:spChg>
        <pc:spChg chg="add del mod">
          <ac:chgData name="Đinh Phạm Thiên Long" userId="d28a1a08-f67f-48d6-9fa4-bb1a3458a502" providerId="ADAL" clId="{FD470C64-7D55-4769-ACD6-AD278FFAC8D8}" dt="2021-05-21T15:49:36.103" v="338" actId="478"/>
          <ac:spMkLst>
            <pc:docMk/>
            <pc:sldMk cId="1556977065" sldId="283"/>
            <ac:spMk id="12" creationId="{9CD05D2F-261A-4DD0-80B9-540894B2A5D0}"/>
          </ac:spMkLst>
        </pc:spChg>
        <pc:spChg chg="add del mod">
          <ac:chgData name="Đinh Phạm Thiên Long" userId="d28a1a08-f67f-48d6-9fa4-bb1a3458a502" providerId="ADAL" clId="{FD470C64-7D55-4769-ACD6-AD278FFAC8D8}" dt="2021-05-21T15:49:34.269" v="337" actId="478"/>
          <ac:spMkLst>
            <pc:docMk/>
            <pc:sldMk cId="1556977065" sldId="283"/>
            <ac:spMk id="13" creationId="{FA649BE1-F6DF-487C-897F-17CB8C557BE5}"/>
          </ac:spMkLst>
        </pc:spChg>
        <pc:spChg chg="add del mod">
          <ac:chgData name="Đinh Phạm Thiên Long" userId="d28a1a08-f67f-48d6-9fa4-bb1a3458a502" providerId="ADAL" clId="{FD470C64-7D55-4769-ACD6-AD278FFAC8D8}" dt="2021-05-21T15:45:15.509" v="221" actId="478"/>
          <ac:spMkLst>
            <pc:docMk/>
            <pc:sldMk cId="1556977065" sldId="283"/>
            <ac:spMk id="14" creationId="{4931B058-EFAE-48F0-848E-E645B73DBFD1}"/>
          </ac:spMkLst>
        </pc:spChg>
        <pc:spChg chg="add mod">
          <ac:chgData name="Đinh Phạm Thiên Long" userId="d28a1a08-f67f-48d6-9fa4-bb1a3458a502" providerId="ADAL" clId="{FD470C64-7D55-4769-ACD6-AD278FFAC8D8}" dt="2021-05-21T15:50:07.018" v="353" actId="1076"/>
          <ac:spMkLst>
            <pc:docMk/>
            <pc:sldMk cId="1556977065" sldId="283"/>
            <ac:spMk id="15" creationId="{CFF52EC6-2B79-4B77-A61F-6853D6288DB6}"/>
          </ac:spMkLst>
        </pc:spChg>
        <pc:spChg chg="add del mod">
          <ac:chgData name="Đinh Phạm Thiên Long" userId="d28a1a08-f67f-48d6-9fa4-bb1a3458a502" providerId="ADAL" clId="{FD470C64-7D55-4769-ACD6-AD278FFAC8D8}" dt="2021-05-21T15:50:48.803" v="360" actId="478"/>
          <ac:spMkLst>
            <pc:docMk/>
            <pc:sldMk cId="1556977065" sldId="283"/>
            <ac:spMk id="16" creationId="{5A5D425F-F900-4071-A533-8AA0AC259D56}"/>
          </ac:spMkLst>
        </pc:spChg>
        <pc:spChg chg="add mod">
          <ac:chgData name="Đinh Phạm Thiên Long" userId="d28a1a08-f67f-48d6-9fa4-bb1a3458a502" providerId="ADAL" clId="{FD470C64-7D55-4769-ACD6-AD278FFAC8D8}" dt="2021-05-21T16:29:20.435" v="668" actId="20577"/>
          <ac:spMkLst>
            <pc:docMk/>
            <pc:sldMk cId="1556977065" sldId="283"/>
            <ac:spMk id="18" creationId="{D6DF83DE-BBBC-4A03-A4B9-42EEABE0FD21}"/>
          </ac:spMkLst>
        </pc:spChg>
        <pc:spChg chg="add mod">
          <ac:chgData name="Đinh Phạm Thiên Long" userId="d28a1a08-f67f-48d6-9fa4-bb1a3458a502" providerId="ADAL" clId="{FD470C64-7D55-4769-ACD6-AD278FFAC8D8}" dt="2021-05-21T15:50:04.925" v="352" actId="1076"/>
          <ac:spMkLst>
            <pc:docMk/>
            <pc:sldMk cId="1556977065" sldId="283"/>
            <ac:spMk id="19" creationId="{F0903A74-9C0C-4417-AFB8-6786F6078DA2}"/>
          </ac:spMkLst>
        </pc:spChg>
        <pc:spChg chg="add mod">
          <ac:chgData name="Đinh Phạm Thiên Long" userId="d28a1a08-f67f-48d6-9fa4-bb1a3458a502" providerId="ADAL" clId="{FD470C64-7D55-4769-ACD6-AD278FFAC8D8}" dt="2021-05-21T15:52:05.944" v="387" actId="1076"/>
          <ac:spMkLst>
            <pc:docMk/>
            <pc:sldMk cId="1556977065" sldId="283"/>
            <ac:spMk id="20" creationId="{8133D0C2-579D-4C9E-97E1-F2BF1B8377FC}"/>
          </ac:spMkLst>
        </pc:spChg>
        <pc:spChg chg="add del mod">
          <ac:chgData name="Đinh Phạm Thiên Long" userId="d28a1a08-f67f-48d6-9fa4-bb1a3458a502" providerId="ADAL" clId="{FD470C64-7D55-4769-ACD6-AD278FFAC8D8}" dt="2021-05-21T15:44:03.195" v="202"/>
          <ac:spMkLst>
            <pc:docMk/>
            <pc:sldMk cId="1556977065" sldId="283"/>
            <ac:spMk id="21" creationId="{12E2B035-CAE0-4014-A6EA-EEE77F25A2E1}"/>
          </ac:spMkLst>
        </pc:spChg>
        <pc:spChg chg="add del mod">
          <ac:chgData name="Đinh Phạm Thiên Long" userId="d28a1a08-f67f-48d6-9fa4-bb1a3458a502" providerId="ADAL" clId="{FD470C64-7D55-4769-ACD6-AD278FFAC8D8}" dt="2021-05-21T15:50:49.556" v="362" actId="478"/>
          <ac:spMkLst>
            <pc:docMk/>
            <pc:sldMk cId="1556977065" sldId="283"/>
            <ac:spMk id="22" creationId="{75A2EECB-E7DB-4760-B2F2-6DDBBB1F02CF}"/>
          </ac:spMkLst>
        </pc:spChg>
        <pc:spChg chg="add del mod">
          <ac:chgData name="Đinh Phạm Thiên Long" userId="d28a1a08-f67f-48d6-9fa4-bb1a3458a502" providerId="ADAL" clId="{FD470C64-7D55-4769-ACD6-AD278FFAC8D8}" dt="2021-05-21T15:45:10.828" v="218" actId="478"/>
          <ac:spMkLst>
            <pc:docMk/>
            <pc:sldMk cId="1556977065" sldId="283"/>
            <ac:spMk id="24" creationId="{BA171C27-64C8-4011-8911-A3795729E0AE}"/>
          </ac:spMkLst>
        </pc:spChg>
        <pc:spChg chg="add del mod">
          <ac:chgData name="Đinh Phạm Thiên Long" userId="d28a1a08-f67f-48d6-9fa4-bb1a3458a502" providerId="ADAL" clId="{FD470C64-7D55-4769-ACD6-AD278FFAC8D8}" dt="2021-05-21T15:50:49.226" v="361" actId="478"/>
          <ac:spMkLst>
            <pc:docMk/>
            <pc:sldMk cId="1556977065" sldId="283"/>
            <ac:spMk id="25" creationId="{A3C27B88-CE4E-4A82-90C6-CD4ABBF64C2F}"/>
          </ac:spMkLst>
        </pc:spChg>
        <pc:spChg chg="add mod">
          <ac:chgData name="Đinh Phạm Thiên Long" userId="d28a1a08-f67f-48d6-9fa4-bb1a3458a502" providerId="ADAL" clId="{FD470C64-7D55-4769-ACD6-AD278FFAC8D8}" dt="2021-05-21T15:52:08.715" v="388" actId="1076"/>
          <ac:spMkLst>
            <pc:docMk/>
            <pc:sldMk cId="1556977065" sldId="283"/>
            <ac:spMk id="26" creationId="{4170A88C-B883-49E2-9E5C-2003524A5071}"/>
          </ac:spMkLst>
        </pc:spChg>
        <pc:spChg chg="add mod">
          <ac:chgData name="Đinh Phạm Thiên Long" userId="d28a1a08-f67f-48d6-9fa4-bb1a3458a502" providerId="ADAL" clId="{FD470C64-7D55-4769-ACD6-AD278FFAC8D8}" dt="2021-05-21T15:50:40.338" v="358" actId="1076"/>
          <ac:spMkLst>
            <pc:docMk/>
            <pc:sldMk cId="1556977065" sldId="283"/>
            <ac:spMk id="27" creationId="{DA59D6C5-C0FC-49CD-BB38-1003AF6143A0}"/>
          </ac:spMkLst>
        </pc:spChg>
        <pc:spChg chg="add del mod">
          <ac:chgData name="Đinh Phạm Thiên Long" userId="d28a1a08-f67f-48d6-9fa4-bb1a3458a502" providerId="ADAL" clId="{FD470C64-7D55-4769-ACD6-AD278FFAC8D8}" dt="2021-05-21T15:51:53.819" v="383" actId="478"/>
          <ac:spMkLst>
            <pc:docMk/>
            <pc:sldMk cId="1556977065" sldId="283"/>
            <ac:spMk id="28" creationId="{A0FE9A54-A14B-4CC2-A10A-6D49D3733CA0}"/>
          </ac:spMkLst>
        </pc:spChg>
        <pc:spChg chg="add mod">
          <ac:chgData name="Đinh Phạm Thiên Long" userId="d28a1a08-f67f-48d6-9fa4-bb1a3458a502" providerId="ADAL" clId="{FD470C64-7D55-4769-ACD6-AD278FFAC8D8}" dt="2021-05-21T15:52:11.393" v="389" actId="1076"/>
          <ac:spMkLst>
            <pc:docMk/>
            <pc:sldMk cId="1556977065" sldId="283"/>
            <ac:spMk id="30" creationId="{156C14BD-D0AA-4096-B9AD-FD396841F76A}"/>
          </ac:spMkLst>
        </pc:spChg>
        <pc:spChg chg="add mod">
          <ac:chgData name="Đinh Phạm Thiên Long" userId="d28a1a08-f67f-48d6-9fa4-bb1a3458a502" providerId="ADAL" clId="{FD470C64-7D55-4769-ACD6-AD278FFAC8D8}" dt="2021-05-21T15:50:45.298" v="359" actId="1076"/>
          <ac:spMkLst>
            <pc:docMk/>
            <pc:sldMk cId="1556977065" sldId="283"/>
            <ac:spMk id="31" creationId="{D5AE04CA-34A0-4C8A-8B2C-A483292C01D2}"/>
          </ac:spMkLst>
        </pc:spChg>
        <pc:spChg chg="add del mod">
          <ac:chgData name="Đinh Phạm Thiên Long" userId="d28a1a08-f67f-48d6-9fa4-bb1a3458a502" providerId="ADAL" clId="{FD470C64-7D55-4769-ACD6-AD278FFAC8D8}" dt="2021-05-21T15:52:28.585" v="395" actId="478"/>
          <ac:spMkLst>
            <pc:docMk/>
            <pc:sldMk cId="1556977065" sldId="283"/>
            <ac:spMk id="32" creationId="{E543F090-3578-43B1-AA33-9236DDF41B3B}"/>
          </ac:spMkLst>
        </pc:spChg>
        <pc:spChg chg="add del mod">
          <ac:chgData name="Đinh Phạm Thiên Long" userId="d28a1a08-f67f-48d6-9fa4-bb1a3458a502" providerId="ADAL" clId="{FD470C64-7D55-4769-ACD6-AD278FFAC8D8}" dt="2021-05-21T15:52:27.970" v="394" actId="478"/>
          <ac:spMkLst>
            <pc:docMk/>
            <pc:sldMk cId="1556977065" sldId="283"/>
            <ac:spMk id="33" creationId="{5E65A441-97DE-4BCD-B0AB-D1C5E6ED88BF}"/>
          </ac:spMkLst>
        </pc:spChg>
        <pc:spChg chg="add mod">
          <ac:chgData name="Đinh Phạm Thiên Long" userId="d28a1a08-f67f-48d6-9fa4-bb1a3458a502" providerId="ADAL" clId="{FD470C64-7D55-4769-ACD6-AD278FFAC8D8}" dt="2021-05-21T15:49:00.954" v="297" actId="14100"/>
          <ac:spMkLst>
            <pc:docMk/>
            <pc:sldMk cId="1556977065" sldId="283"/>
            <ac:spMk id="34" creationId="{A78204D8-DDE3-4659-B199-878FDFB9DF33}"/>
          </ac:spMkLst>
        </pc:spChg>
        <pc:spChg chg="add mod">
          <ac:chgData name="Đinh Phạm Thiên Long" userId="d28a1a08-f67f-48d6-9fa4-bb1a3458a502" providerId="ADAL" clId="{FD470C64-7D55-4769-ACD6-AD278FFAC8D8}" dt="2021-05-21T15:53:43.101" v="414" actId="1076"/>
          <ac:spMkLst>
            <pc:docMk/>
            <pc:sldMk cId="1556977065" sldId="283"/>
            <ac:spMk id="35" creationId="{6CEE519C-FE1A-403B-AF82-60CDE4FBE6B0}"/>
          </ac:spMkLst>
        </pc:spChg>
        <pc:spChg chg="add del mod">
          <ac:chgData name="Đinh Phạm Thiên Long" userId="d28a1a08-f67f-48d6-9fa4-bb1a3458a502" providerId="ADAL" clId="{FD470C64-7D55-4769-ACD6-AD278FFAC8D8}" dt="2021-05-21T15:52:51.428" v="399" actId="478"/>
          <ac:spMkLst>
            <pc:docMk/>
            <pc:sldMk cId="1556977065" sldId="283"/>
            <ac:spMk id="36" creationId="{180C93CE-7752-4EBB-B743-E5C6EBABD2C5}"/>
          </ac:spMkLst>
        </pc:spChg>
        <pc:spChg chg="add mod">
          <ac:chgData name="Đinh Phạm Thiên Long" userId="d28a1a08-f67f-48d6-9fa4-bb1a3458a502" providerId="ADAL" clId="{FD470C64-7D55-4769-ACD6-AD278FFAC8D8}" dt="2021-05-21T15:53:37.505" v="413" actId="1076"/>
          <ac:spMkLst>
            <pc:docMk/>
            <pc:sldMk cId="1556977065" sldId="283"/>
            <ac:spMk id="39" creationId="{EEBA58BC-3218-4DEB-9B35-883ED9C94247}"/>
          </ac:spMkLst>
        </pc:spChg>
        <pc:spChg chg="add mod">
          <ac:chgData name="Đinh Phạm Thiên Long" userId="d28a1a08-f67f-48d6-9fa4-bb1a3458a502" providerId="ADAL" clId="{FD470C64-7D55-4769-ACD6-AD278FFAC8D8}" dt="2021-05-21T15:49:56.372" v="350" actId="1076"/>
          <ac:spMkLst>
            <pc:docMk/>
            <pc:sldMk cId="1556977065" sldId="283"/>
            <ac:spMk id="40" creationId="{E2E1B1AA-D90D-4085-A9C3-8A4B6F404107}"/>
          </ac:spMkLst>
        </pc:spChg>
        <pc:spChg chg="add mod">
          <ac:chgData name="Đinh Phạm Thiên Long" userId="d28a1a08-f67f-48d6-9fa4-bb1a3458a502" providerId="ADAL" clId="{FD470C64-7D55-4769-ACD6-AD278FFAC8D8}" dt="2021-05-21T15:49:59.311" v="351" actId="1076"/>
          <ac:spMkLst>
            <pc:docMk/>
            <pc:sldMk cId="1556977065" sldId="283"/>
            <ac:spMk id="41" creationId="{C1A47074-ABC0-4C3C-88A1-55F674F7C243}"/>
          </ac:spMkLst>
        </pc:spChg>
        <pc:spChg chg="add mod">
          <ac:chgData name="Đinh Phạm Thiên Long" userId="d28a1a08-f67f-48d6-9fa4-bb1a3458a502" providerId="ADAL" clId="{FD470C64-7D55-4769-ACD6-AD278FFAC8D8}" dt="2021-05-21T15:51:03.490" v="369" actId="1076"/>
          <ac:spMkLst>
            <pc:docMk/>
            <pc:sldMk cId="1556977065" sldId="283"/>
            <ac:spMk id="45" creationId="{726BCA9F-B022-4FB0-9CD8-DD8D58F62D7A}"/>
          </ac:spMkLst>
        </pc:spChg>
        <pc:spChg chg="add mod">
          <ac:chgData name="Đinh Phạm Thiên Long" userId="d28a1a08-f67f-48d6-9fa4-bb1a3458a502" providerId="ADAL" clId="{FD470C64-7D55-4769-ACD6-AD278FFAC8D8}" dt="2021-05-21T15:51:36.498" v="375" actId="1076"/>
          <ac:spMkLst>
            <pc:docMk/>
            <pc:sldMk cId="1556977065" sldId="283"/>
            <ac:spMk id="48" creationId="{7A658CB8-7575-4AED-9B2D-585BDA6CCA68}"/>
          </ac:spMkLst>
        </pc:spChg>
        <pc:spChg chg="add mod">
          <ac:chgData name="Đinh Phạm Thiên Long" userId="d28a1a08-f67f-48d6-9fa4-bb1a3458a502" providerId="ADAL" clId="{FD470C64-7D55-4769-ACD6-AD278FFAC8D8}" dt="2021-05-21T15:52:01.786" v="386" actId="1076"/>
          <ac:spMkLst>
            <pc:docMk/>
            <pc:sldMk cId="1556977065" sldId="283"/>
            <ac:spMk id="49" creationId="{E8C8DBD2-273D-4BC8-8214-540F346F6C7B}"/>
          </ac:spMkLst>
        </pc:spChg>
        <pc:spChg chg="add mod">
          <ac:chgData name="Đinh Phạm Thiên Long" userId="d28a1a08-f67f-48d6-9fa4-bb1a3458a502" providerId="ADAL" clId="{FD470C64-7D55-4769-ACD6-AD278FFAC8D8}" dt="2021-05-21T15:51:58.883" v="385" actId="1076"/>
          <ac:spMkLst>
            <pc:docMk/>
            <pc:sldMk cId="1556977065" sldId="283"/>
            <ac:spMk id="50" creationId="{45E6CE51-5C23-4F97-8220-3A97F42E050A}"/>
          </ac:spMkLst>
        </pc:spChg>
        <pc:spChg chg="add mod">
          <ac:chgData name="Đinh Phạm Thiên Long" userId="d28a1a08-f67f-48d6-9fa4-bb1a3458a502" providerId="ADAL" clId="{FD470C64-7D55-4769-ACD6-AD278FFAC8D8}" dt="2021-05-21T15:52:39.489" v="398" actId="1076"/>
          <ac:spMkLst>
            <pc:docMk/>
            <pc:sldMk cId="1556977065" sldId="283"/>
            <ac:spMk id="53" creationId="{18E5CE1F-EF8D-4517-98A1-8961BB3C952C}"/>
          </ac:spMkLst>
        </pc:spChg>
        <pc:spChg chg="add mod">
          <ac:chgData name="Đinh Phạm Thiên Long" userId="d28a1a08-f67f-48d6-9fa4-bb1a3458a502" providerId="ADAL" clId="{FD470C64-7D55-4769-ACD6-AD278FFAC8D8}" dt="2021-05-21T15:53:30.486" v="411" actId="1076"/>
          <ac:spMkLst>
            <pc:docMk/>
            <pc:sldMk cId="1556977065" sldId="283"/>
            <ac:spMk id="54" creationId="{548CF860-561D-4EE9-AB46-9CE2EA385093}"/>
          </ac:spMkLst>
        </pc:spChg>
        <pc:spChg chg="add mod">
          <ac:chgData name="Đinh Phạm Thiên Long" userId="d28a1a08-f67f-48d6-9fa4-bb1a3458a502" providerId="ADAL" clId="{FD470C64-7D55-4769-ACD6-AD278FFAC8D8}" dt="2021-05-21T15:53:03.326" v="405" actId="1076"/>
          <ac:spMkLst>
            <pc:docMk/>
            <pc:sldMk cId="1556977065" sldId="283"/>
            <ac:spMk id="55" creationId="{BA7C18B0-B368-41F5-A967-0FCC3512FFD1}"/>
          </ac:spMkLst>
        </pc:spChg>
        <pc:spChg chg="add del mod">
          <ac:chgData name="Đinh Phạm Thiên Long" userId="d28a1a08-f67f-48d6-9fa4-bb1a3458a502" providerId="ADAL" clId="{FD470C64-7D55-4769-ACD6-AD278FFAC8D8}" dt="2021-05-21T15:53:52.109" v="420" actId="478"/>
          <ac:spMkLst>
            <pc:docMk/>
            <pc:sldMk cId="1556977065" sldId="283"/>
            <ac:spMk id="56" creationId="{4B04088A-BF3E-4DA6-B5DD-F2A2BA00AD6E}"/>
          </ac:spMkLst>
        </pc:spChg>
        <pc:spChg chg="add mod">
          <ac:chgData name="Đinh Phạm Thiên Long" userId="d28a1a08-f67f-48d6-9fa4-bb1a3458a502" providerId="ADAL" clId="{FD470C64-7D55-4769-ACD6-AD278FFAC8D8}" dt="2021-05-21T15:54:00.762" v="422" actId="1076"/>
          <ac:spMkLst>
            <pc:docMk/>
            <pc:sldMk cId="1556977065" sldId="283"/>
            <ac:spMk id="57" creationId="{F0372152-0906-414C-B330-ABC8DC6032C9}"/>
          </ac:spMkLst>
        </pc:spChg>
        <pc:spChg chg="add mod">
          <ac:chgData name="Đinh Phạm Thiên Long" userId="d28a1a08-f67f-48d6-9fa4-bb1a3458a502" providerId="ADAL" clId="{FD470C64-7D55-4769-ACD6-AD278FFAC8D8}" dt="2021-05-21T15:54:48.160" v="440" actId="1076"/>
          <ac:spMkLst>
            <pc:docMk/>
            <pc:sldMk cId="1556977065" sldId="283"/>
            <ac:spMk id="58" creationId="{0DD9325F-8E08-491F-925C-147280FB1796}"/>
          </ac:spMkLst>
        </pc:spChg>
        <pc:spChg chg="add mod">
          <ac:chgData name="Đinh Phạm Thiên Long" userId="d28a1a08-f67f-48d6-9fa4-bb1a3458a502" providerId="ADAL" clId="{FD470C64-7D55-4769-ACD6-AD278FFAC8D8}" dt="2021-05-21T15:55:00.051" v="443" actId="1076"/>
          <ac:spMkLst>
            <pc:docMk/>
            <pc:sldMk cId="1556977065" sldId="283"/>
            <ac:spMk id="59" creationId="{3250472C-CA8F-4C7E-8AE2-6B14A3E3DA53}"/>
          </ac:spMkLst>
        </pc:spChg>
        <pc:spChg chg="add mod">
          <ac:chgData name="Đinh Phạm Thiên Long" userId="d28a1a08-f67f-48d6-9fa4-bb1a3458a502" providerId="ADAL" clId="{FD470C64-7D55-4769-ACD6-AD278FFAC8D8}" dt="2021-05-21T15:55:47.691" v="464" actId="1076"/>
          <ac:spMkLst>
            <pc:docMk/>
            <pc:sldMk cId="1556977065" sldId="283"/>
            <ac:spMk id="60" creationId="{6ED9781C-FD55-4C9E-BA12-008A891137AD}"/>
          </ac:spMkLst>
        </pc:spChg>
        <pc:spChg chg="add mod">
          <ac:chgData name="Đinh Phạm Thiên Long" userId="d28a1a08-f67f-48d6-9fa4-bb1a3458a502" providerId="ADAL" clId="{FD470C64-7D55-4769-ACD6-AD278FFAC8D8}" dt="2021-05-21T15:57:48.687" v="488" actId="20577"/>
          <ac:spMkLst>
            <pc:docMk/>
            <pc:sldMk cId="1556977065" sldId="283"/>
            <ac:spMk id="61" creationId="{C2110B36-8166-47F7-AFE9-548E8525B00E}"/>
          </ac:spMkLst>
        </pc:spChg>
        <pc:spChg chg="add mod">
          <ac:chgData name="Đinh Phạm Thiên Long" userId="d28a1a08-f67f-48d6-9fa4-bb1a3458a502" providerId="ADAL" clId="{FD470C64-7D55-4769-ACD6-AD278FFAC8D8}" dt="2021-05-21T15:55:14.522" v="449" actId="1076"/>
          <ac:spMkLst>
            <pc:docMk/>
            <pc:sldMk cId="1556977065" sldId="283"/>
            <ac:spMk id="63" creationId="{F789CBBE-999B-4CC5-9D21-3B005B87250C}"/>
          </ac:spMkLst>
        </pc:spChg>
        <pc:spChg chg="add mod">
          <ac:chgData name="Đinh Phạm Thiên Long" userId="d28a1a08-f67f-48d6-9fa4-bb1a3458a502" providerId="ADAL" clId="{FD470C64-7D55-4769-ACD6-AD278FFAC8D8}" dt="2021-05-21T15:57:52.013" v="494" actId="20577"/>
          <ac:spMkLst>
            <pc:docMk/>
            <pc:sldMk cId="1556977065" sldId="283"/>
            <ac:spMk id="65" creationId="{262DABDD-00CC-46B1-8B94-F9169447C5B1}"/>
          </ac:spMkLst>
        </pc:spChg>
        <pc:spChg chg="add mod">
          <ac:chgData name="Đinh Phạm Thiên Long" userId="d28a1a08-f67f-48d6-9fa4-bb1a3458a502" providerId="ADAL" clId="{FD470C64-7D55-4769-ACD6-AD278FFAC8D8}" dt="2021-05-21T15:56:04.095" v="467" actId="1076"/>
          <ac:spMkLst>
            <pc:docMk/>
            <pc:sldMk cId="1556977065" sldId="283"/>
            <ac:spMk id="66" creationId="{A14BA47D-C594-4E20-BA4A-B00FD4AE9288}"/>
          </ac:spMkLst>
        </pc:spChg>
        <pc:spChg chg="add mod">
          <ac:chgData name="Đinh Phạm Thiên Long" userId="d28a1a08-f67f-48d6-9fa4-bb1a3458a502" providerId="ADAL" clId="{FD470C64-7D55-4769-ACD6-AD278FFAC8D8}" dt="2021-05-21T16:01:13.522" v="521" actId="1076"/>
          <ac:spMkLst>
            <pc:docMk/>
            <pc:sldMk cId="1556977065" sldId="283"/>
            <ac:spMk id="67" creationId="{6E998299-8FBD-42CF-8B84-B50A9E48A71D}"/>
          </ac:spMkLst>
        </pc:spChg>
        <pc:spChg chg="add mod">
          <ac:chgData name="Đinh Phạm Thiên Long" userId="d28a1a08-f67f-48d6-9fa4-bb1a3458a502" providerId="ADAL" clId="{FD470C64-7D55-4769-ACD6-AD278FFAC8D8}" dt="2021-05-21T15:58:15.627" v="506" actId="1076"/>
          <ac:spMkLst>
            <pc:docMk/>
            <pc:sldMk cId="1556977065" sldId="283"/>
            <ac:spMk id="71" creationId="{87F7D046-C212-4C72-A154-CDDBDC1846A6}"/>
          </ac:spMkLst>
        </pc:spChg>
        <pc:spChg chg="add mod">
          <ac:chgData name="Đinh Phạm Thiên Long" userId="d28a1a08-f67f-48d6-9fa4-bb1a3458a502" providerId="ADAL" clId="{FD470C64-7D55-4769-ACD6-AD278FFAC8D8}" dt="2021-05-21T16:02:11.459" v="580" actId="1076"/>
          <ac:spMkLst>
            <pc:docMk/>
            <pc:sldMk cId="1556977065" sldId="283"/>
            <ac:spMk id="73" creationId="{7DD3DC67-D610-4888-88BE-35C893A33CF0}"/>
          </ac:spMkLst>
        </pc:spChg>
        <pc:spChg chg="add mod">
          <ac:chgData name="Đinh Phạm Thiên Long" userId="d28a1a08-f67f-48d6-9fa4-bb1a3458a502" providerId="ADAL" clId="{FD470C64-7D55-4769-ACD6-AD278FFAC8D8}" dt="2021-05-21T16:02:16.226" v="582" actId="1076"/>
          <ac:spMkLst>
            <pc:docMk/>
            <pc:sldMk cId="1556977065" sldId="283"/>
            <ac:spMk id="74" creationId="{BBE72F82-57CF-4AF2-9BFB-285C853B155F}"/>
          </ac:spMkLst>
        </pc:spChg>
        <pc:cxnChg chg="add del mod">
          <ac:chgData name="Đinh Phạm Thiên Long" userId="d28a1a08-f67f-48d6-9fa4-bb1a3458a502" providerId="ADAL" clId="{FD470C64-7D55-4769-ACD6-AD278FFAC8D8}" dt="2021-05-21T15:49:30.805" v="336" actId="478"/>
          <ac:cxnSpMkLst>
            <pc:docMk/>
            <pc:sldMk cId="1556977065" sldId="283"/>
            <ac:cxnSpMk id="11" creationId="{36C29F56-A81E-4A64-B8A0-65605A218F66}"/>
          </ac:cxnSpMkLst>
        </pc:cxnChg>
        <pc:cxnChg chg="add del mod">
          <ac:chgData name="Đinh Phạm Thiên Long" userId="d28a1a08-f67f-48d6-9fa4-bb1a3458a502" providerId="ADAL" clId="{FD470C64-7D55-4769-ACD6-AD278FFAC8D8}" dt="2021-05-21T15:50:14.124" v="355" actId="478"/>
          <ac:cxnSpMkLst>
            <pc:docMk/>
            <pc:sldMk cId="1556977065" sldId="283"/>
            <ac:cxnSpMk id="17" creationId="{758E77DF-6061-4505-90A7-8D81FC92DA26}"/>
          </ac:cxnSpMkLst>
        </pc:cxnChg>
        <pc:cxnChg chg="add del mod">
          <ac:chgData name="Đinh Phạm Thiên Long" userId="d28a1a08-f67f-48d6-9fa4-bb1a3458a502" providerId="ADAL" clId="{FD470C64-7D55-4769-ACD6-AD278FFAC8D8}" dt="2021-05-21T15:50:50.162" v="363" actId="478"/>
          <ac:cxnSpMkLst>
            <pc:docMk/>
            <pc:sldMk cId="1556977065" sldId="283"/>
            <ac:cxnSpMk id="23" creationId="{A76D7DE2-0096-41FA-B746-4E013EC0F289}"/>
          </ac:cxnSpMkLst>
        </pc:cxnChg>
        <pc:cxnChg chg="add del mod">
          <ac:chgData name="Đinh Phạm Thiên Long" userId="d28a1a08-f67f-48d6-9fa4-bb1a3458a502" providerId="ADAL" clId="{FD470C64-7D55-4769-ACD6-AD278FFAC8D8}" dt="2021-05-21T15:50:50.664" v="364" actId="478"/>
          <ac:cxnSpMkLst>
            <pc:docMk/>
            <pc:sldMk cId="1556977065" sldId="283"/>
            <ac:cxnSpMk id="29" creationId="{0BD72AC8-8C32-469C-A1E5-D4289498FAC4}"/>
          </ac:cxnSpMkLst>
        </pc:cxnChg>
        <pc:cxnChg chg="add mod">
          <ac:chgData name="Đinh Phạm Thiên Long" userId="d28a1a08-f67f-48d6-9fa4-bb1a3458a502" providerId="ADAL" clId="{FD470C64-7D55-4769-ACD6-AD278FFAC8D8}" dt="2021-05-21T15:48:24.901" v="286" actId="14100"/>
          <ac:cxnSpMkLst>
            <pc:docMk/>
            <pc:sldMk cId="1556977065" sldId="283"/>
            <ac:cxnSpMk id="37" creationId="{92B30A1E-3832-4E4C-ACD9-A21B2AA6D293}"/>
          </ac:cxnSpMkLst>
        </pc:cxnChg>
        <pc:cxnChg chg="add">
          <ac:chgData name="Đinh Phạm Thiên Long" userId="d28a1a08-f67f-48d6-9fa4-bb1a3458a502" providerId="ADAL" clId="{FD470C64-7D55-4769-ACD6-AD278FFAC8D8}" dt="2021-05-21T15:50:29.939" v="356" actId="11529"/>
          <ac:cxnSpMkLst>
            <pc:docMk/>
            <pc:sldMk cId="1556977065" sldId="283"/>
            <ac:cxnSpMk id="44" creationId="{C1C25B85-8613-42C1-B22E-A83AF404F517}"/>
          </ac:cxnSpMkLst>
        </pc:cxnChg>
        <pc:cxnChg chg="add mod">
          <ac:chgData name="Đinh Phạm Thiên Long" userId="d28a1a08-f67f-48d6-9fa4-bb1a3458a502" providerId="ADAL" clId="{FD470C64-7D55-4769-ACD6-AD278FFAC8D8}" dt="2021-05-21T15:51:28.206" v="373" actId="1076"/>
          <ac:cxnSpMkLst>
            <pc:docMk/>
            <pc:sldMk cId="1556977065" sldId="283"/>
            <ac:cxnSpMk id="47" creationId="{D0D04165-7366-4D38-8512-58206BCA4B64}"/>
          </ac:cxnSpMkLst>
        </pc:cxnChg>
        <pc:cxnChg chg="add mod">
          <ac:chgData name="Đinh Phạm Thiên Long" userId="d28a1a08-f67f-48d6-9fa4-bb1a3458a502" providerId="ADAL" clId="{FD470C64-7D55-4769-ACD6-AD278FFAC8D8}" dt="2021-05-21T15:52:19.456" v="391" actId="1076"/>
          <ac:cxnSpMkLst>
            <pc:docMk/>
            <pc:sldMk cId="1556977065" sldId="283"/>
            <ac:cxnSpMk id="51" creationId="{9D2820BB-0C3A-4C4E-9AFF-3FF1657C6F2B}"/>
          </ac:cxnSpMkLst>
        </pc:cxnChg>
        <pc:cxnChg chg="add mod">
          <ac:chgData name="Đinh Phạm Thiên Long" userId="d28a1a08-f67f-48d6-9fa4-bb1a3458a502" providerId="ADAL" clId="{FD470C64-7D55-4769-ACD6-AD278FFAC8D8}" dt="2021-05-21T15:52:23.320" v="393" actId="1076"/>
          <ac:cxnSpMkLst>
            <pc:docMk/>
            <pc:sldMk cId="1556977065" sldId="283"/>
            <ac:cxnSpMk id="52" creationId="{8AD53FF1-CAC3-4EDE-8EBF-10F4AC37D748}"/>
          </ac:cxnSpMkLst>
        </pc:cxnChg>
        <pc:cxnChg chg="add mod">
          <ac:chgData name="Đinh Phạm Thiên Long" userId="d28a1a08-f67f-48d6-9fa4-bb1a3458a502" providerId="ADAL" clId="{FD470C64-7D55-4769-ACD6-AD278FFAC8D8}" dt="2021-05-21T15:55:07.697" v="446" actId="1076"/>
          <ac:cxnSpMkLst>
            <pc:docMk/>
            <pc:sldMk cId="1556977065" sldId="283"/>
            <ac:cxnSpMk id="62" creationId="{872D1D12-DBB6-4C00-A1BD-2E44424506E3}"/>
          </ac:cxnSpMkLst>
        </pc:cxnChg>
        <pc:cxnChg chg="add mod">
          <ac:chgData name="Đinh Phạm Thiên Long" userId="d28a1a08-f67f-48d6-9fa4-bb1a3458a502" providerId="ADAL" clId="{FD470C64-7D55-4769-ACD6-AD278FFAC8D8}" dt="2021-05-21T15:55:26.929" v="453" actId="1076"/>
          <ac:cxnSpMkLst>
            <pc:docMk/>
            <pc:sldMk cId="1556977065" sldId="283"/>
            <ac:cxnSpMk id="64" creationId="{A4896C6D-EF66-48FA-88A3-9A9D237AF61B}"/>
          </ac:cxnSpMkLst>
        </pc:cxnChg>
        <pc:cxnChg chg="add mod">
          <ac:chgData name="Đinh Phạm Thiên Long" userId="d28a1a08-f67f-48d6-9fa4-bb1a3458a502" providerId="ADAL" clId="{FD470C64-7D55-4769-ACD6-AD278FFAC8D8}" dt="2021-05-21T15:57:25.289" v="482" actId="1076"/>
          <ac:cxnSpMkLst>
            <pc:docMk/>
            <pc:sldMk cId="1556977065" sldId="283"/>
            <ac:cxnSpMk id="68" creationId="{226296D8-706F-4753-B164-0FFC409C753F}"/>
          </ac:cxnSpMkLst>
        </pc:cxnChg>
        <pc:cxnChg chg="add mod">
          <ac:chgData name="Đinh Phạm Thiên Long" userId="d28a1a08-f67f-48d6-9fa4-bb1a3458a502" providerId="ADAL" clId="{FD470C64-7D55-4769-ACD6-AD278FFAC8D8}" dt="2021-05-21T16:01:33.821" v="544" actId="1076"/>
          <ac:cxnSpMkLst>
            <pc:docMk/>
            <pc:sldMk cId="1556977065" sldId="283"/>
            <ac:cxnSpMk id="72" creationId="{1B0C709A-1CFB-4090-93CA-AC38EB970541}"/>
          </ac:cxnSpMkLst>
        </pc:cxnChg>
      </pc:sldChg>
      <pc:sldChg chg="addSp delSp modSp add mod ord">
        <pc:chgData name="Đinh Phạm Thiên Long" userId="d28a1a08-f67f-48d6-9fa4-bb1a3458a502" providerId="ADAL" clId="{FD470C64-7D55-4769-ACD6-AD278FFAC8D8}" dt="2021-05-21T16:26:53.668" v="661"/>
        <pc:sldMkLst>
          <pc:docMk/>
          <pc:sldMk cId="29246173" sldId="284"/>
        </pc:sldMkLst>
        <pc:spChg chg="del mod">
          <ac:chgData name="Đinh Phạm Thiên Long" userId="d28a1a08-f67f-48d6-9fa4-bb1a3458a502" providerId="ADAL" clId="{FD470C64-7D55-4769-ACD6-AD278FFAC8D8}" dt="2021-05-21T16:00:50.861" v="515" actId="478"/>
          <ac:spMkLst>
            <pc:docMk/>
            <pc:sldMk cId="29246173" sldId="284"/>
            <ac:spMk id="2" creationId="{73BD7B2F-CA4A-49CF-80CD-40C2C6760A68}"/>
          </ac:spMkLst>
        </pc:spChg>
        <pc:picChg chg="add mod">
          <ac:chgData name="Đinh Phạm Thiên Long" userId="d28a1a08-f67f-48d6-9fa4-bb1a3458a502" providerId="ADAL" clId="{FD470C64-7D55-4769-ACD6-AD278FFAC8D8}" dt="2021-05-21T16:00:55.346" v="517" actId="1076"/>
          <ac:picMkLst>
            <pc:docMk/>
            <pc:sldMk cId="29246173" sldId="284"/>
            <ac:picMk id="7" creationId="{A4F511F5-1AD2-4095-86D5-52E00C274E69}"/>
          </ac:picMkLst>
        </pc:picChg>
      </pc:sldChg>
      <pc:sldChg chg="addSp delSp modSp add mod ord">
        <pc:chgData name="Đinh Phạm Thiên Long" userId="d28a1a08-f67f-48d6-9fa4-bb1a3458a502" providerId="ADAL" clId="{FD470C64-7D55-4769-ACD6-AD278FFAC8D8}" dt="2021-05-21T16:26:52.033" v="659"/>
        <pc:sldMkLst>
          <pc:docMk/>
          <pc:sldMk cId="2432573744" sldId="285"/>
        </pc:sldMkLst>
        <pc:picChg chg="add mod">
          <ac:chgData name="Đinh Phạm Thiên Long" userId="d28a1a08-f67f-48d6-9fa4-bb1a3458a502" providerId="ADAL" clId="{FD470C64-7D55-4769-ACD6-AD278FFAC8D8}" dt="2021-05-21T16:03:48.686" v="589" actId="1076"/>
          <ac:picMkLst>
            <pc:docMk/>
            <pc:sldMk cId="2432573744" sldId="285"/>
            <ac:picMk id="6" creationId="{29B0E8CF-AFE8-4866-84A3-4732DE03006B}"/>
          </ac:picMkLst>
        </pc:picChg>
        <pc:picChg chg="del">
          <ac:chgData name="Đinh Phạm Thiên Long" userId="d28a1a08-f67f-48d6-9fa4-bb1a3458a502" providerId="ADAL" clId="{FD470C64-7D55-4769-ACD6-AD278FFAC8D8}" dt="2021-05-21T16:03:44.026" v="586" actId="478"/>
          <ac:picMkLst>
            <pc:docMk/>
            <pc:sldMk cId="2432573744" sldId="285"/>
            <ac:picMk id="7" creationId="{A4F511F5-1AD2-4095-86D5-52E00C274E69}"/>
          </ac:picMkLst>
        </pc:picChg>
      </pc:sldChg>
      <pc:sldChg chg="addSp delSp new mod">
        <pc:chgData name="Đinh Phạm Thiên Long" userId="d28a1a08-f67f-48d6-9fa4-bb1a3458a502" providerId="ADAL" clId="{FD470C64-7D55-4769-ACD6-AD278FFAC8D8}" dt="2021-05-21T16:26:26.388" v="620" actId="478"/>
        <pc:sldMkLst>
          <pc:docMk/>
          <pc:sldMk cId="2652461676" sldId="286"/>
        </pc:sldMkLst>
        <pc:picChg chg="add">
          <ac:chgData name="Đinh Phạm Thiên Long" userId="d28a1a08-f67f-48d6-9fa4-bb1a3458a502" providerId="ADAL" clId="{FD470C64-7D55-4769-ACD6-AD278FFAC8D8}" dt="2021-05-21T16:23:10.156" v="618" actId="22"/>
          <ac:picMkLst>
            <pc:docMk/>
            <pc:sldMk cId="2652461676" sldId="286"/>
            <ac:picMk id="7" creationId="{C5FA26B7-8CAF-4215-98CE-1019D679950B}"/>
          </ac:picMkLst>
        </pc:picChg>
        <pc:picChg chg="add del">
          <ac:chgData name="Đinh Phạm Thiên Long" userId="d28a1a08-f67f-48d6-9fa4-bb1a3458a502" providerId="ADAL" clId="{FD470C64-7D55-4769-ACD6-AD278FFAC8D8}" dt="2021-05-21T16:26:26.388" v="620" actId="478"/>
          <ac:picMkLst>
            <pc:docMk/>
            <pc:sldMk cId="2652461676" sldId="286"/>
            <ac:picMk id="8" creationId="{0047C3DC-D7C5-4D8F-B84E-0E1E44ADB291}"/>
          </ac:picMkLst>
        </pc:picChg>
      </pc:sldChg>
      <pc:sldChg chg="addSp delSp modSp add mod ord">
        <pc:chgData name="Đinh Phạm Thiên Long" userId="d28a1a08-f67f-48d6-9fa4-bb1a3458a502" providerId="ADAL" clId="{FD470C64-7D55-4769-ACD6-AD278FFAC8D8}" dt="2021-05-21T16:33:04.560" v="669" actId="1076"/>
        <pc:sldMkLst>
          <pc:docMk/>
          <pc:sldMk cId="2169442863" sldId="287"/>
        </pc:sldMkLst>
        <pc:spChg chg="mod">
          <ac:chgData name="Đinh Phạm Thiên Long" userId="d28a1a08-f67f-48d6-9fa4-bb1a3458a502" providerId="ADAL" clId="{FD470C64-7D55-4769-ACD6-AD278FFAC8D8}" dt="2021-05-21T16:27:00.493" v="664" actId="1076"/>
          <ac:spMkLst>
            <pc:docMk/>
            <pc:sldMk cId="2169442863" sldId="287"/>
            <ac:spMk id="2" creationId="{645D34C2-254B-417E-956B-4733F593D84A}"/>
          </ac:spMkLst>
        </pc:spChg>
        <pc:picChg chg="del">
          <ac:chgData name="Đinh Phạm Thiên Long" userId="d28a1a08-f67f-48d6-9fa4-bb1a3458a502" providerId="ADAL" clId="{FD470C64-7D55-4769-ACD6-AD278FFAC8D8}" dt="2021-05-21T16:26:29.999" v="622" actId="478"/>
          <ac:picMkLst>
            <pc:docMk/>
            <pc:sldMk cId="2169442863" sldId="287"/>
            <ac:picMk id="7" creationId="{C5FA26B7-8CAF-4215-98CE-1019D679950B}"/>
          </ac:picMkLst>
        </pc:picChg>
        <pc:picChg chg="add mod">
          <ac:chgData name="Đinh Phạm Thiên Long" userId="d28a1a08-f67f-48d6-9fa4-bb1a3458a502" providerId="ADAL" clId="{FD470C64-7D55-4769-ACD6-AD278FFAC8D8}" dt="2021-05-21T16:33:04.560" v="669" actId="1076"/>
          <ac:picMkLst>
            <pc:docMk/>
            <pc:sldMk cId="2169442863" sldId="287"/>
            <ac:picMk id="8" creationId="{A495207C-3ACD-42E2-8591-03C143F881A6}"/>
          </ac:picMkLst>
        </pc:picChg>
      </pc:sldChg>
    </pc:docChg>
  </pc:docChgLst>
  <pc:docChgLst>
    <pc:chgData name="Đinh Phạm Thiên Long" userId="S::18521021@ms.uit.edu.vn::d28a1a08-f67f-48d6-9fa4-bb1a3458a502" providerId="AD" clId="Web-{B95262FB-0ADF-80EE-6888-294778F6E478}"/>
    <pc:docChg chg="addSld delSld modSld sldOrd">
      <pc:chgData name="Đinh Phạm Thiên Long" userId="S::18521021@ms.uit.edu.vn::d28a1a08-f67f-48d6-9fa4-bb1a3458a502" providerId="AD" clId="Web-{B95262FB-0ADF-80EE-6888-294778F6E478}" dt="2021-04-23T09:21:22.936" v="620" actId="1076"/>
      <pc:docMkLst>
        <pc:docMk/>
      </pc:docMkLst>
      <pc:sldChg chg="modSp">
        <pc:chgData name="Đinh Phạm Thiên Long" userId="S::18521021@ms.uit.edu.vn::d28a1a08-f67f-48d6-9fa4-bb1a3458a502" providerId="AD" clId="Web-{B95262FB-0ADF-80EE-6888-294778F6E478}" dt="2021-04-23T08:28:46.508" v="15" actId="20577"/>
        <pc:sldMkLst>
          <pc:docMk/>
          <pc:sldMk cId="0" sldId="256"/>
        </pc:sldMkLst>
        <pc:spChg chg="mod">
          <ac:chgData name="Đinh Phạm Thiên Long" userId="S::18521021@ms.uit.edu.vn::d28a1a08-f67f-48d6-9fa4-bb1a3458a502" providerId="AD" clId="Web-{B95262FB-0ADF-80EE-6888-294778F6E478}" dt="2021-04-23T08:28:46.508" v="15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">
        <pc:chgData name="Đinh Phạm Thiên Long" userId="S::18521021@ms.uit.edu.vn::d28a1a08-f67f-48d6-9fa4-bb1a3458a502" providerId="AD" clId="Web-{B95262FB-0ADF-80EE-6888-294778F6E478}" dt="2021-04-23T08:29:43.009" v="97" actId="20577"/>
        <pc:sldMkLst>
          <pc:docMk/>
          <pc:sldMk cId="0" sldId="257"/>
        </pc:sldMkLst>
        <pc:spChg chg="mod">
          <ac:chgData name="Đinh Phạm Thiên Long" userId="S::18521021@ms.uit.edu.vn::d28a1a08-f67f-48d6-9fa4-bb1a3458a502" providerId="AD" clId="Web-{B95262FB-0ADF-80EE-6888-294778F6E478}" dt="2021-04-23T08:29:43.009" v="9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Đinh Phạm Thiên Long" userId="S::18521021@ms.uit.edu.vn::d28a1a08-f67f-48d6-9fa4-bb1a3458a502" providerId="AD" clId="Web-{B95262FB-0ADF-80EE-6888-294778F6E478}" dt="2021-04-23T09:06:38.171" v="455" actId="20577"/>
        <pc:sldMkLst>
          <pc:docMk/>
          <pc:sldMk cId="0" sldId="258"/>
        </pc:sldMkLst>
        <pc:spChg chg="mod">
          <ac:chgData name="Đinh Phạm Thiên Long" userId="S::18521021@ms.uit.edu.vn::d28a1a08-f67f-48d6-9fa4-bb1a3458a502" providerId="AD" clId="Web-{B95262FB-0ADF-80EE-6888-294778F6E478}" dt="2021-04-23T09:05:59.858" v="420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Đinh Phạm Thiên Long" userId="S::18521021@ms.uit.edu.vn::d28a1a08-f67f-48d6-9fa4-bb1a3458a502" providerId="AD" clId="Web-{B95262FB-0ADF-80EE-6888-294778F6E478}" dt="2021-04-23T09:06:38.171" v="455" actId="20577"/>
          <ac:spMkLst>
            <pc:docMk/>
            <pc:sldMk cId="0" sldId="258"/>
            <ac:spMk id="3" creationId="{00000000-0000-0000-0000-000000000000}"/>
          </ac:spMkLst>
        </pc:spChg>
      </pc:sldChg>
      <pc:sldChg chg="delSp">
        <pc:chgData name="Đinh Phạm Thiên Long" userId="S::18521021@ms.uit.edu.vn::d28a1a08-f67f-48d6-9fa4-bb1a3458a502" providerId="AD" clId="Web-{B95262FB-0ADF-80EE-6888-294778F6E478}" dt="2021-04-23T08:31:20.370" v="108"/>
        <pc:sldMkLst>
          <pc:docMk/>
          <pc:sldMk cId="527515989" sldId="266"/>
        </pc:sldMkLst>
        <pc:picChg chg="del">
          <ac:chgData name="Đinh Phạm Thiên Long" userId="S::18521021@ms.uit.edu.vn::d28a1a08-f67f-48d6-9fa4-bb1a3458a502" providerId="AD" clId="Web-{B95262FB-0ADF-80EE-6888-294778F6E478}" dt="2021-04-23T08:31:20.370" v="108"/>
          <ac:picMkLst>
            <pc:docMk/>
            <pc:sldMk cId="527515989" sldId="266"/>
            <ac:picMk id="10" creationId="{81D1EAB5-78B9-4F25-A066-515F409731CF}"/>
          </ac:picMkLst>
        </pc:picChg>
      </pc:sldChg>
      <pc:sldChg chg="addSp delSp modSp add del ord">
        <pc:chgData name="Đinh Phạm Thiên Long" userId="S::18521021@ms.uit.edu.vn::d28a1a08-f67f-48d6-9fa4-bb1a3458a502" providerId="AD" clId="Web-{B95262FB-0ADF-80EE-6888-294778F6E478}" dt="2021-04-23T09:21:14.232" v="612"/>
        <pc:sldMkLst>
          <pc:docMk/>
          <pc:sldMk cId="3441098598" sldId="267"/>
        </pc:sldMkLst>
        <pc:spChg chg="mod">
          <ac:chgData name="Đinh Phạm Thiên Long" userId="S::18521021@ms.uit.edu.vn::d28a1a08-f67f-48d6-9fa4-bb1a3458a502" providerId="AD" clId="Web-{B95262FB-0ADF-80EE-6888-294778F6E478}" dt="2021-04-23T09:21:02.326" v="610" actId="20577"/>
          <ac:spMkLst>
            <pc:docMk/>
            <pc:sldMk cId="3441098598" sldId="267"/>
            <ac:spMk id="2" creationId="{00000000-0000-0000-0000-000000000000}"/>
          </ac:spMkLst>
        </pc:spChg>
        <pc:spChg chg="del">
          <ac:chgData name="Đinh Phạm Thiên Long" userId="S::18521021@ms.uit.edu.vn::d28a1a08-f67f-48d6-9fa4-bb1a3458a502" providerId="AD" clId="Web-{B95262FB-0ADF-80EE-6888-294778F6E478}" dt="2021-04-23T09:21:14.232" v="612"/>
          <ac:spMkLst>
            <pc:docMk/>
            <pc:sldMk cId="3441098598" sldId="267"/>
            <ac:spMk id="3" creationId="{00000000-0000-0000-0000-000000000000}"/>
          </ac:spMkLst>
        </pc:spChg>
        <pc:picChg chg="add mod">
          <ac:chgData name="Đinh Phạm Thiên Long" userId="S::18521021@ms.uit.edu.vn::d28a1a08-f67f-48d6-9fa4-bb1a3458a502" providerId="AD" clId="Web-{B95262FB-0ADF-80EE-6888-294778F6E478}" dt="2021-04-23T08:44:43.634" v="154" actId="1076"/>
          <ac:picMkLst>
            <pc:docMk/>
            <pc:sldMk cId="3441098598" sldId="267"/>
            <ac:picMk id="7" creationId="{12F9BCB5-716C-41CD-AFD2-643FCB3154AA}"/>
          </ac:picMkLst>
        </pc:picChg>
        <pc:picChg chg="del mod">
          <ac:chgData name="Đinh Phạm Thiên Long" userId="S::18521021@ms.uit.edu.vn::d28a1a08-f67f-48d6-9fa4-bb1a3458a502" providerId="AD" clId="Web-{B95262FB-0ADF-80EE-6888-294778F6E478}" dt="2021-04-23T09:21:14.232" v="611"/>
          <ac:picMkLst>
            <pc:docMk/>
            <pc:sldMk cId="3441098598" sldId="267"/>
            <ac:picMk id="8" creationId="{868D502C-CF96-443A-A79E-3E8343D80B61}"/>
          </ac:picMkLst>
        </pc:picChg>
      </pc:sldChg>
      <pc:sldChg chg="delSp">
        <pc:chgData name="Đinh Phạm Thiên Long" userId="S::18521021@ms.uit.edu.vn::d28a1a08-f67f-48d6-9fa4-bb1a3458a502" providerId="AD" clId="Web-{B95262FB-0ADF-80EE-6888-294778F6E478}" dt="2021-04-23T08:31:27.167" v="109"/>
        <pc:sldMkLst>
          <pc:docMk/>
          <pc:sldMk cId="2881230911" sldId="268"/>
        </pc:sldMkLst>
        <pc:spChg chg="del">
          <ac:chgData name="Đinh Phạm Thiên Long" userId="S::18521021@ms.uit.edu.vn::d28a1a08-f67f-48d6-9fa4-bb1a3458a502" providerId="AD" clId="Web-{B95262FB-0ADF-80EE-6888-294778F6E478}" dt="2021-04-23T08:31:27.167" v="109"/>
          <ac:spMkLst>
            <pc:docMk/>
            <pc:sldMk cId="2881230911" sldId="268"/>
            <ac:spMk id="3" creationId="{00000000-0000-0000-0000-000000000000}"/>
          </ac:spMkLst>
        </pc:spChg>
      </pc:sldChg>
      <pc:sldChg chg="addSp delSp modSp">
        <pc:chgData name="Đinh Phạm Thiên Long" userId="S::18521021@ms.uit.edu.vn::d28a1a08-f67f-48d6-9fa4-bb1a3458a502" providerId="AD" clId="Web-{B95262FB-0ADF-80EE-6888-294778F6E478}" dt="2021-04-23T09:21:22.936" v="620" actId="1076"/>
        <pc:sldMkLst>
          <pc:docMk/>
          <pc:sldMk cId="4196737359" sldId="269"/>
        </pc:sldMkLst>
        <pc:spChg chg="mod">
          <ac:chgData name="Đinh Phạm Thiên Long" userId="S::18521021@ms.uit.edu.vn::d28a1a08-f67f-48d6-9fa4-bb1a3458a502" providerId="AD" clId="Web-{B95262FB-0ADF-80EE-6888-294778F6E478}" dt="2021-04-23T09:20:04.278" v="606" actId="14100"/>
          <ac:spMkLst>
            <pc:docMk/>
            <pc:sldMk cId="4196737359" sldId="269"/>
            <ac:spMk id="2" creationId="{00000000-0000-0000-0000-000000000000}"/>
          </ac:spMkLst>
        </pc:spChg>
        <pc:spChg chg="del">
          <ac:chgData name="Đinh Phạm Thiên Long" userId="S::18521021@ms.uit.edu.vn::d28a1a08-f67f-48d6-9fa4-bb1a3458a502" providerId="AD" clId="Web-{B95262FB-0ADF-80EE-6888-294778F6E478}" dt="2021-04-23T09:21:19.154" v="616"/>
          <ac:spMkLst>
            <pc:docMk/>
            <pc:sldMk cId="4196737359" sldId="269"/>
            <ac:spMk id="3" creationId="{00000000-0000-0000-0000-000000000000}"/>
          </ac:spMkLst>
        </pc:spChg>
        <pc:spChg chg="add mod">
          <ac:chgData name="Đinh Phạm Thiên Long" userId="S::18521021@ms.uit.edu.vn::d28a1a08-f67f-48d6-9fa4-bb1a3458a502" providerId="AD" clId="Web-{B95262FB-0ADF-80EE-6888-294778F6E478}" dt="2021-04-23T09:21:22.904" v="619" actId="1076"/>
          <ac:spMkLst>
            <pc:docMk/>
            <pc:sldMk cId="4196737359" sldId="269"/>
            <ac:spMk id="8" creationId="{FD1ECF37-83C6-4099-B8FD-2F1A4445958F}"/>
          </ac:spMkLst>
        </pc:spChg>
        <pc:picChg chg="add mod">
          <ac:chgData name="Đinh Phạm Thiên Long" userId="S::18521021@ms.uit.edu.vn::d28a1a08-f67f-48d6-9fa4-bb1a3458a502" providerId="AD" clId="Web-{B95262FB-0ADF-80EE-6888-294778F6E478}" dt="2021-04-23T09:21:22.936" v="620" actId="1076"/>
          <ac:picMkLst>
            <pc:docMk/>
            <pc:sldMk cId="4196737359" sldId="269"/>
            <ac:picMk id="9" creationId="{512967D9-9259-4DEA-9F0B-F0572052973A}"/>
          </ac:picMkLst>
        </pc:picChg>
        <pc:picChg chg="del">
          <ac:chgData name="Đinh Phạm Thiên Long" userId="S::18521021@ms.uit.edu.vn::d28a1a08-f67f-48d6-9fa4-bb1a3458a502" providerId="AD" clId="Web-{B95262FB-0ADF-80EE-6888-294778F6E478}" dt="2021-04-23T08:31:05.995" v="98"/>
          <ac:picMkLst>
            <pc:docMk/>
            <pc:sldMk cId="4196737359" sldId="269"/>
            <ac:picMk id="1026" creationId="{BE9C0BD1-4452-41BF-8EDA-E6E7031327D6}"/>
          </ac:picMkLst>
        </pc:picChg>
      </pc:sldChg>
      <pc:sldChg chg="delSp modSp">
        <pc:chgData name="Đinh Phạm Thiên Long" userId="S::18521021@ms.uit.edu.vn::d28a1a08-f67f-48d6-9fa4-bb1a3458a502" providerId="AD" clId="Web-{B95262FB-0ADF-80EE-6888-294778F6E478}" dt="2021-04-23T08:31:16.886" v="107"/>
        <pc:sldMkLst>
          <pc:docMk/>
          <pc:sldMk cId="3958818794" sldId="270"/>
        </pc:sldMkLst>
        <pc:spChg chg="del mod">
          <ac:chgData name="Đinh Phạm Thiên Long" userId="S::18521021@ms.uit.edu.vn::d28a1a08-f67f-48d6-9fa4-bb1a3458a502" providerId="AD" clId="Web-{B95262FB-0ADF-80EE-6888-294778F6E478}" dt="2021-04-23T08:31:14.339" v="102"/>
          <ac:spMkLst>
            <pc:docMk/>
            <pc:sldMk cId="3958818794" sldId="270"/>
            <ac:spMk id="18" creationId="{366AC86D-0BCE-468E-9439-EA03D3E7D7F8}"/>
          </ac:spMkLst>
        </pc:spChg>
        <pc:spChg chg="del">
          <ac:chgData name="Đinh Phạm Thiên Long" userId="S::18521021@ms.uit.edu.vn::d28a1a08-f67f-48d6-9fa4-bb1a3458a502" providerId="AD" clId="Web-{B95262FB-0ADF-80EE-6888-294778F6E478}" dt="2021-04-23T08:31:16.886" v="107"/>
          <ac:spMkLst>
            <pc:docMk/>
            <pc:sldMk cId="3958818794" sldId="270"/>
            <ac:spMk id="19" creationId="{212719FB-64A1-43D8-9715-ACA1BCD79E36}"/>
          </ac:spMkLst>
        </pc:spChg>
        <pc:picChg chg="del">
          <ac:chgData name="Đinh Phạm Thiên Long" userId="S::18521021@ms.uit.edu.vn::d28a1a08-f67f-48d6-9fa4-bb1a3458a502" providerId="AD" clId="Web-{B95262FB-0ADF-80EE-6888-294778F6E478}" dt="2021-04-23T08:31:14.652" v="103"/>
          <ac:picMkLst>
            <pc:docMk/>
            <pc:sldMk cId="3958818794" sldId="270"/>
            <ac:picMk id="8" creationId="{586BFAC1-DE19-4595-B7D1-D6F014504119}"/>
          </ac:picMkLst>
        </pc:picChg>
        <pc:picChg chg="del">
          <ac:chgData name="Đinh Phạm Thiên Long" userId="S::18521021@ms.uit.edu.vn::d28a1a08-f67f-48d6-9fa4-bb1a3458a502" providerId="AD" clId="Web-{B95262FB-0ADF-80EE-6888-294778F6E478}" dt="2021-04-23T08:31:12.576" v="100"/>
          <ac:picMkLst>
            <pc:docMk/>
            <pc:sldMk cId="3958818794" sldId="270"/>
            <ac:picMk id="9" creationId="{26E5EB86-4ABF-4345-912C-B91BE6956AEB}"/>
          </ac:picMkLst>
        </pc:picChg>
        <pc:picChg chg="del">
          <ac:chgData name="Đinh Phạm Thiên Long" userId="S::18521021@ms.uit.edu.vn::d28a1a08-f67f-48d6-9fa4-bb1a3458a502" providerId="AD" clId="Web-{B95262FB-0ADF-80EE-6888-294778F6E478}" dt="2021-04-23T08:31:12.073" v="99"/>
          <ac:picMkLst>
            <pc:docMk/>
            <pc:sldMk cId="3958818794" sldId="270"/>
            <ac:picMk id="11" creationId="{706D3DD4-9854-4F4E-95CA-126372D02BEE}"/>
          </ac:picMkLst>
        </pc:picChg>
        <pc:picChg chg="del">
          <ac:chgData name="Đinh Phạm Thiên Long" userId="S::18521021@ms.uit.edu.vn::d28a1a08-f67f-48d6-9fa4-bb1a3458a502" providerId="AD" clId="Web-{B95262FB-0ADF-80EE-6888-294778F6E478}" dt="2021-04-23T08:31:14.933" v="104"/>
          <ac:picMkLst>
            <pc:docMk/>
            <pc:sldMk cId="3958818794" sldId="270"/>
            <ac:picMk id="13" creationId="{6D0D6D69-5C9E-46EC-84F3-E84D1129B865}"/>
          </ac:picMkLst>
        </pc:picChg>
        <pc:picChg chg="del">
          <ac:chgData name="Đinh Phạm Thiên Long" userId="S::18521021@ms.uit.edu.vn::d28a1a08-f67f-48d6-9fa4-bb1a3458a502" providerId="AD" clId="Web-{B95262FB-0ADF-80EE-6888-294778F6E478}" dt="2021-04-23T08:31:15.527" v="105"/>
          <ac:picMkLst>
            <pc:docMk/>
            <pc:sldMk cId="3958818794" sldId="270"/>
            <ac:picMk id="15" creationId="{D2F7E76B-FE1A-4234-AFC2-22717905AAE1}"/>
          </ac:picMkLst>
        </pc:picChg>
        <pc:picChg chg="del">
          <ac:chgData name="Đinh Phạm Thiên Long" userId="S::18521021@ms.uit.edu.vn::d28a1a08-f67f-48d6-9fa4-bb1a3458a502" providerId="AD" clId="Web-{B95262FB-0ADF-80EE-6888-294778F6E478}" dt="2021-04-23T08:31:15.933" v="106"/>
          <ac:picMkLst>
            <pc:docMk/>
            <pc:sldMk cId="3958818794" sldId="270"/>
            <ac:picMk id="17" creationId="{1F9792F7-ACFD-4016-8D1A-240CD5014C62}"/>
          </ac:picMkLst>
        </pc:picChg>
      </pc:sldChg>
      <pc:sldChg chg="modSp">
        <pc:chgData name="Đinh Phạm Thiên Long" userId="S::18521021@ms.uit.edu.vn::d28a1a08-f67f-48d6-9fa4-bb1a3458a502" providerId="AD" clId="Web-{B95262FB-0ADF-80EE-6888-294778F6E478}" dt="2021-04-23T09:02:26.731" v="156" actId="1076"/>
        <pc:sldMkLst>
          <pc:docMk/>
          <pc:sldMk cId="1147926257" sldId="271"/>
        </pc:sldMkLst>
        <pc:picChg chg="mod">
          <ac:chgData name="Đinh Phạm Thiên Long" userId="S::18521021@ms.uit.edu.vn::d28a1a08-f67f-48d6-9fa4-bb1a3458a502" providerId="AD" clId="Web-{B95262FB-0ADF-80EE-6888-294778F6E478}" dt="2021-04-23T09:02:26.731" v="156" actId="1076"/>
          <ac:picMkLst>
            <pc:docMk/>
            <pc:sldMk cId="1147926257" sldId="271"/>
            <ac:picMk id="7" creationId="{2E00E273-31B8-4B50-BAA4-BA19A8EF571F}"/>
          </ac:picMkLst>
        </pc:picChg>
      </pc:sldChg>
      <pc:sldChg chg="modSp add replId">
        <pc:chgData name="Đinh Phạm Thiên Long" userId="S::18521021@ms.uit.edu.vn::d28a1a08-f67f-48d6-9fa4-bb1a3458a502" providerId="AD" clId="Web-{B95262FB-0ADF-80EE-6888-294778F6E478}" dt="2021-04-23T09:19:33.559" v="577" actId="20577"/>
        <pc:sldMkLst>
          <pc:docMk/>
          <pc:sldMk cId="3371502328" sldId="272"/>
        </pc:sldMkLst>
        <pc:spChg chg="mod">
          <ac:chgData name="Đinh Phạm Thiên Long" userId="S::18521021@ms.uit.edu.vn::d28a1a08-f67f-48d6-9fa4-bb1a3458a502" providerId="AD" clId="Web-{B95262FB-0ADF-80EE-6888-294778F6E478}" dt="2021-04-23T09:19:33.559" v="577" actId="20577"/>
          <ac:spMkLst>
            <pc:docMk/>
            <pc:sldMk cId="3371502328" sldId="272"/>
            <ac:spMk id="3" creationId="{00000000-0000-0000-0000-000000000000}"/>
          </ac:spMkLst>
        </pc:spChg>
      </pc:sldChg>
      <pc:sldChg chg="addSp modSp ord">
        <pc:chgData name="Đinh Phạm Thiên Long" userId="S::18521021@ms.uit.edu.vn::d28a1a08-f67f-48d6-9fa4-bb1a3458a502" providerId="AD" clId="Web-{B95262FB-0ADF-80EE-6888-294778F6E478}" dt="2021-04-23T09:19:48.481" v="579"/>
        <pc:sldMkLst>
          <pc:docMk/>
          <pc:sldMk cId="2601727241" sldId="273"/>
        </pc:sldMkLst>
        <pc:spChg chg="add mod">
          <ac:chgData name="Đinh Phạm Thiên Long" userId="S::18521021@ms.uit.edu.vn::d28a1a08-f67f-48d6-9fa4-bb1a3458a502" providerId="AD" clId="Web-{B95262FB-0ADF-80EE-6888-294778F6E478}" dt="2021-04-23T09:07:01.562" v="490" actId="20577"/>
          <ac:spMkLst>
            <pc:docMk/>
            <pc:sldMk cId="2601727241" sldId="273"/>
            <ac:spMk id="8" creationId="{F4339A1B-3843-4636-BA16-0E3E303143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2BA9C-D253-46BE-A876-E9DDFC582F2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D2517-8CAC-4F22-8074-ABB086282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2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32*3 = 96 filter (x2 Conv2D) =&gt; param(weight) = 32*3* (3*3) + 32*1(bias weigth) = 896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D2517-8CAC-4F22-8074-ABB086282B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366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366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8" y="4790548"/>
            <a:ext cx="9136191" cy="1271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015" y="211634"/>
            <a:ext cx="1678642" cy="1333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68768" y="73152"/>
            <a:ext cx="1362455" cy="1627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366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831" y="204006"/>
            <a:ext cx="7975894" cy="11075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779" y="112623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144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6679" y="3047"/>
            <a:ext cx="1118616" cy="11155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0564" y="1832559"/>
            <a:ext cx="4180840" cy="1365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366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6720" y="1434464"/>
            <a:ext cx="8490559" cy="275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0504" y="6569069"/>
            <a:ext cx="583565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351403" y="6568460"/>
            <a:ext cx="2440304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8031" y="6568460"/>
            <a:ext cx="20447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7B2F-CA4A-49CF-80CD-40C2C676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4975"/>
            <a:ext cx="9143999" cy="3108543"/>
          </a:xfrm>
        </p:spPr>
        <p:txBody>
          <a:bodyPr/>
          <a:lstStyle/>
          <a:p>
            <a:pPr algn="ctr">
              <a:spcBef>
                <a:spcPts val="994"/>
              </a:spcBef>
            </a:pPr>
            <a:r>
              <a:rPr lang="en-US"/>
              <a:t>BÁO CÁO TIẾN ĐỘ</a:t>
            </a:r>
            <a:br>
              <a:rPr lang="en-US"/>
            </a:br>
            <a:r>
              <a:rPr lang="en-US" sz="4400" b="1" spc="-10">
                <a:solidFill>
                  <a:srgbClr val="3366CC"/>
                </a:solidFill>
                <a:latin typeface="Times New Roman"/>
                <a:cs typeface="Times New Roman"/>
              </a:rPr>
              <a:t>Implement Vietnamese food Classification using CNN</a:t>
            </a:r>
            <a:br>
              <a:rPr lang="en-US" sz="440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2600" spc="-5">
                <a:latin typeface="Times New Roman"/>
                <a:cs typeface="Times New Roman"/>
              </a:rPr>
              <a:t>17-Apr-21</a:t>
            </a:r>
            <a:br>
              <a:rPr lang="en-US" sz="2600">
                <a:latin typeface="Times New Roman"/>
                <a:cs typeface="Times New Roman"/>
              </a:rPr>
            </a:b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E42C1-D36F-4B30-8511-C9366194D26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3A1EB-156A-4798-9739-27FA42BB1B5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25105-D7BF-4BEA-B59E-F0BFDA6F0C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38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4C2-254B-417E-956B-4733F593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825" y="238836"/>
            <a:ext cx="2837460" cy="677108"/>
          </a:xfrm>
        </p:spPr>
        <p:txBody>
          <a:bodyPr/>
          <a:lstStyle/>
          <a:p>
            <a:r>
              <a:rPr lang="en-US"/>
              <a:t>Phần cứng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B5541-FE08-40B8-9D95-DF999EC289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9828-76A6-4F8D-8455-2E0ACA5B773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24183-EE18-444A-81B9-5D993AAECC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A8E0B0C-CBED-4A09-8949-5CC5B6F593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75" y="577390"/>
            <a:ext cx="8237416" cy="5263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AC75EF-6039-494D-BB55-4C6031F61414}"/>
              </a:ext>
            </a:extLst>
          </p:cNvPr>
          <p:cNvSpPr txBox="1"/>
          <p:nvPr/>
        </p:nvSpPr>
        <p:spPr>
          <a:xfrm>
            <a:off x="475861" y="5402424"/>
            <a:ext cx="316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SLICE WINDOW CONV</a:t>
            </a:r>
          </a:p>
        </p:txBody>
      </p:sp>
    </p:spTree>
    <p:extLst>
      <p:ext uri="{BB962C8B-B14F-4D97-AF65-F5344CB8AC3E}">
        <p14:creationId xmlns:p14="http://schemas.microsoft.com/office/powerpoint/2010/main" val="206099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4C2-254B-417E-956B-4733F593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825" y="238836"/>
            <a:ext cx="2837460" cy="677108"/>
          </a:xfrm>
        </p:spPr>
        <p:txBody>
          <a:bodyPr/>
          <a:lstStyle/>
          <a:p>
            <a:r>
              <a:rPr lang="en-US"/>
              <a:t>Phần cứng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B5541-FE08-40B8-9D95-DF999EC289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9828-76A6-4F8D-8455-2E0ACA5B773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24183-EE18-444A-81B9-5D993AAECC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B3CB78E-CB6F-41FE-B31A-930FD388D0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17" y="1000253"/>
            <a:ext cx="6153734" cy="5483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6FDDF8-103C-458F-9177-479480A59E11}"/>
              </a:ext>
            </a:extLst>
          </p:cNvPr>
          <p:cNvSpPr txBox="1"/>
          <p:nvPr/>
        </p:nvSpPr>
        <p:spPr>
          <a:xfrm>
            <a:off x="998375" y="5187819"/>
            <a:ext cx="104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CONV</a:t>
            </a:r>
          </a:p>
        </p:txBody>
      </p:sp>
    </p:spTree>
    <p:extLst>
      <p:ext uri="{BB962C8B-B14F-4D97-AF65-F5344CB8AC3E}">
        <p14:creationId xmlns:p14="http://schemas.microsoft.com/office/powerpoint/2010/main" val="247566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4C2-254B-417E-956B-4733F593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824" y="95139"/>
            <a:ext cx="2837460" cy="677108"/>
          </a:xfrm>
        </p:spPr>
        <p:txBody>
          <a:bodyPr/>
          <a:lstStyle/>
          <a:p>
            <a:r>
              <a:rPr lang="en-US"/>
              <a:t>Phần cứng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B5541-FE08-40B8-9D95-DF999EC289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9828-76A6-4F8D-8455-2E0ACA5B773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24183-EE18-444A-81B9-5D993AAECC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69EB140-2F29-43D2-9AA3-2F186E627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902053" y="772247"/>
            <a:ext cx="3339894" cy="50454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37DDAD-A273-4BB9-9EC5-4E981825335A}"/>
              </a:ext>
            </a:extLst>
          </p:cNvPr>
          <p:cNvSpPr txBox="1"/>
          <p:nvPr/>
        </p:nvSpPr>
        <p:spPr>
          <a:xfrm>
            <a:off x="998375" y="5187819"/>
            <a:ext cx="104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MUX_G</a:t>
            </a:r>
          </a:p>
        </p:txBody>
      </p:sp>
    </p:spTree>
    <p:extLst>
      <p:ext uri="{BB962C8B-B14F-4D97-AF65-F5344CB8AC3E}">
        <p14:creationId xmlns:p14="http://schemas.microsoft.com/office/powerpoint/2010/main" val="99717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4C2-254B-417E-956B-4733F593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825" y="238836"/>
            <a:ext cx="2837460" cy="677108"/>
          </a:xfrm>
        </p:spPr>
        <p:txBody>
          <a:bodyPr/>
          <a:lstStyle/>
          <a:p>
            <a:r>
              <a:rPr lang="en-US"/>
              <a:t>Phần cứng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B5541-FE08-40B8-9D95-DF999EC289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9828-76A6-4F8D-8455-2E0ACA5B773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24183-EE18-444A-81B9-5D993AAECC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09850596-84F2-4E56-AFC6-D236221005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9" y="738618"/>
            <a:ext cx="7880435" cy="58298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9CA01E-1F43-4CC6-92A9-41C7127FDEAB}"/>
              </a:ext>
            </a:extLst>
          </p:cNvPr>
          <p:cNvSpPr txBox="1"/>
          <p:nvPr/>
        </p:nvSpPr>
        <p:spPr>
          <a:xfrm>
            <a:off x="712521" y="5169158"/>
            <a:ext cx="244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MATRIX MULTIPLIER</a:t>
            </a:r>
          </a:p>
        </p:txBody>
      </p:sp>
    </p:spTree>
    <p:extLst>
      <p:ext uri="{BB962C8B-B14F-4D97-AF65-F5344CB8AC3E}">
        <p14:creationId xmlns:p14="http://schemas.microsoft.com/office/powerpoint/2010/main" val="106082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4C2-254B-417E-956B-4733F593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825" y="238836"/>
            <a:ext cx="2837460" cy="677108"/>
          </a:xfrm>
        </p:spPr>
        <p:txBody>
          <a:bodyPr/>
          <a:lstStyle/>
          <a:p>
            <a:r>
              <a:rPr lang="en-US"/>
              <a:t>Phần cứng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B5541-FE08-40B8-9D95-DF999EC289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9828-76A6-4F8D-8455-2E0ACA5B773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24183-EE18-444A-81B9-5D993AAECC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B2E5524-7957-4C12-B7FB-3276076E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69" y="1369170"/>
            <a:ext cx="7844430" cy="4119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8AD4E0-7D0D-416C-A4EC-DD4FC94AB19B}"/>
              </a:ext>
            </a:extLst>
          </p:cNvPr>
          <p:cNvSpPr txBox="1"/>
          <p:nvPr/>
        </p:nvSpPr>
        <p:spPr>
          <a:xfrm>
            <a:off x="712521" y="5169158"/>
            <a:ext cx="244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214472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4C2-254B-417E-956B-4733F593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825" y="238836"/>
            <a:ext cx="2837460" cy="677108"/>
          </a:xfrm>
        </p:spPr>
        <p:txBody>
          <a:bodyPr/>
          <a:lstStyle/>
          <a:p>
            <a:r>
              <a:rPr lang="en-US"/>
              <a:t>Phần cứng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B5541-FE08-40B8-9D95-DF999EC289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9828-76A6-4F8D-8455-2E0ACA5B773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24183-EE18-444A-81B9-5D993AAECC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2391B72-F663-42E2-9AC7-562DB79D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08" y="1247624"/>
            <a:ext cx="6712289" cy="49891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6E9DDB-F7CA-4152-B91B-A9A9D2CED608}"/>
              </a:ext>
            </a:extLst>
          </p:cNvPr>
          <p:cNvSpPr txBox="1"/>
          <p:nvPr/>
        </p:nvSpPr>
        <p:spPr>
          <a:xfrm>
            <a:off x="-32586" y="2939142"/>
            <a:ext cx="235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RELU ACTIVATION</a:t>
            </a:r>
          </a:p>
        </p:txBody>
      </p:sp>
    </p:spTree>
    <p:extLst>
      <p:ext uri="{BB962C8B-B14F-4D97-AF65-F5344CB8AC3E}">
        <p14:creationId xmlns:p14="http://schemas.microsoft.com/office/powerpoint/2010/main" val="4258817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4C2-254B-417E-956B-4733F593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825" y="238836"/>
            <a:ext cx="2837460" cy="677108"/>
          </a:xfrm>
        </p:spPr>
        <p:txBody>
          <a:bodyPr/>
          <a:lstStyle/>
          <a:p>
            <a:r>
              <a:rPr lang="en-US"/>
              <a:t>Phần cứng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B5541-FE08-40B8-9D95-DF999EC289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9828-76A6-4F8D-8455-2E0ACA5B773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24183-EE18-444A-81B9-5D993AAECC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FD3CBCC1-9426-4E8C-805F-A9B11FEF75D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29" y="1299865"/>
            <a:ext cx="5734142" cy="44422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BC119B-955C-4086-89D4-8925ABBCC7C6}"/>
              </a:ext>
            </a:extLst>
          </p:cNvPr>
          <p:cNvSpPr txBox="1"/>
          <p:nvPr/>
        </p:nvSpPr>
        <p:spPr>
          <a:xfrm>
            <a:off x="440741" y="3151643"/>
            <a:ext cx="94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283739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4C2-254B-417E-956B-4733F593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825" y="238836"/>
            <a:ext cx="2837460" cy="677108"/>
          </a:xfrm>
        </p:spPr>
        <p:txBody>
          <a:bodyPr/>
          <a:lstStyle/>
          <a:p>
            <a:r>
              <a:rPr lang="en-US"/>
              <a:t>Phần cứng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B5541-FE08-40B8-9D95-DF999EC289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9828-76A6-4F8D-8455-2E0ACA5B773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24183-EE18-444A-81B9-5D993AAECC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8E52D45-2CD2-4C19-809C-4F6E5CEBCB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21" y="1666581"/>
            <a:ext cx="6924675" cy="401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44F9F2-0210-44CC-B8EF-444A63A89144}"/>
              </a:ext>
            </a:extLst>
          </p:cNvPr>
          <p:cNvSpPr txBox="1"/>
          <p:nvPr/>
        </p:nvSpPr>
        <p:spPr>
          <a:xfrm>
            <a:off x="3614706" y="1947994"/>
            <a:ext cx="191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 MAX POOLING</a:t>
            </a:r>
          </a:p>
        </p:txBody>
      </p:sp>
    </p:spTree>
    <p:extLst>
      <p:ext uri="{BB962C8B-B14F-4D97-AF65-F5344CB8AC3E}">
        <p14:creationId xmlns:p14="http://schemas.microsoft.com/office/powerpoint/2010/main" val="1774312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0606" y="1676400"/>
            <a:ext cx="961898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200" b="0" spc="-10">
                <a:latin typeface="Times New Roman"/>
                <a:cs typeface="Times New Roman"/>
              </a:rPr>
              <a:t>Q&amp;A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4200" y="2685288"/>
            <a:ext cx="2895600" cy="2173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spc="-1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dirty="0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E42C1-D36F-4B30-8511-C9366194D26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3A1EB-156A-4798-9739-27FA42BB1B5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25105-D7BF-4BEA-B59E-F0BFDA6F0C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2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E8DE4A-13CD-4E1C-855A-95C6B214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295" y="898135"/>
            <a:ext cx="4863486" cy="553998"/>
          </a:xfrm>
        </p:spPr>
        <p:txBody>
          <a:bodyPr/>
          <a:lstStyle/>
          <a:p>
            <a:r>
              <a:rPr lang="en-US" sz="3600"/>
              <a:t>Cấu trúc của mạng CNN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A1C510-DCBC-4921-8926-E92BCD29E7C1}"/>
              </a:ext>
            </a:extLst>
          </p:cNvPr>
          <p:cNvSpPr/>
          <p:nvPr/>
        </p:nvSpPr>
        <p:spPr>
          <a:xfrm>
            <a:off x="259927" y="2190691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9A9C0-A97A-488E-9B6F-F120287DBC28}"/>
              </a:ext>
            </a:extLst>
          </p:cNvPr>
          <p:cNvSpPr txBox="1"/>
          <p:nvPr/>
        </p:nvSpPr>
        <p:spPr>
          <a:xfrm>
            <a:off x="393865" y="180392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112 x 112 x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52EC6-2B79-4B77-A61F-6853D6288DB6}"/>
              </a:ext>
            </a:extLst>
          </p:cNvPr>
          <p:cNvSpPr txBox="1"/>
          <p:nvPr/>
        </p:nvSpPr>
        <p:spPr>
          <a:xfrm>
            <a:off x="2576076" y="186594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112 x 112 x 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DF83DE-BBBC-4A03-A4B9-42EEABE0FD21}"/>
              </a:ext>
            </a:extLst>
          </p:cNvPr>
          <p:cNvSpPr txBox="1"/>
          <p:nvPr/>
        </p:nvSpPr>
        <p:spPr>
          <a:xfrm>
            <a:off x="4571555" y="186191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56 x 56 x 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903A74-9C0C-4417-AFB8-6786F6078DA2}"/>
              </a:ext>
            </a:extLst>
          </p:cNvPr>
          <p:cNvSpPr txBox="1"/>
          <p:nvPr/>
        </p:nvSpPr>
        <p:spPr>
          <a:xfrm>
            <a:off x="2724674" y="4139333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 x Conv2D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33D0C2-579D-4C9E-97E1-F2BF1B8377FC}"/>
              </a:ext>
            </a:extLst>
          </p:cNvPr>
          <p:cNvSpPr txBox="1"/>
          <p:nvPr/>
        </p:nvSpPr>
        <p:spPr>
          <a:xfrm>
            <a:off x="4674413" y="4149189"/>
            <a:ext cx="111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MaxPool2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0A88C-B883-49E2-9E5C-2003524A5071}"/>
              </a:ext>
            </a:extLst>
          </p:cNvPr>
          <p:cNvSpPr txBox="1"/>
          <p:nvPr/>
        </p:nvSpPr>
        <p:spPr>
          <a:xfrm>
            <a:off x="6209124" y="4149189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 x Conv2D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9D6C5-C0FC-49CD-BB38-1003AF6143A0}"/>
              </a:ext>
            </a:extLst>
          </p:cNvPr>
          <p:cNvSpPr txBox="1"/>
          <p:nvPr/>
        </p:nvSpPr>
        <p:spPr>
          <a:xfrm>
            <a:off x="6037665" y="186191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56 x 56 x 64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C14BD-D0AA-4096-B9AD-FD396841F76A}"/>
              </a:ext>
            </a:extLst>
          </p:cNvPr>
          <p:cNvSpPr txBox="1"/>
          <p:nvPr/>
        </p:nvSpPr>
        <p:spPr>
          <a:xfrm>
            <a:off x="7725207" y="4149189"/>
            <a:ext cx="111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MaxPool2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AE04CA-34A0-4C8A-8B2C-A483292C01D2}"/>
              </a:ext>
            </a:extLst>
          </p:cNvPr>
          <p:cNvSpPr txBox="1"/>
          <p:nvPr/>
        </p:nvSpPr>
        <p:spPr>
          <a:xfrm>
            <a:off x="7443116" y="186216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28 x 28 x 64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8204D8-DDE3-4659-B199-878FDFB9DF33}"/>
              </a:ext>
            </a:extLst>
          </p:cNvPr>
          <p:cNvSpPr txBox="1"/>
          <p:nvPr/>
        </p:nvSpPr>
        <p:spPr>
          <a:xfrm>
            <a:off x="0" y="4678187"/>
            <a:ext cx="146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28 x 28 x 128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EE519C-FE1A-403B-AF82-60CDE4FBE6B0}"/>
              </a:ext>
            </a:extLst>
          </p:cNvPr>
          <p:cNvSpPr txBox="1"/>
          <p:nvPr/>
        </p:nvSpPr>
        <p:spPr>
          <a:xfrm>
            <a:off x="25475" y="5485887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 x Conv2D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B30A1E-3832-4E4C-ACD9-A21B2AA6D293}"/>
              </a:ext>
            </a:extLst>
          </p:cNvPr>
          <p:cNvCxnSpPr>
            <a:cxnSpLocks/>
          </p:cNvCxnSpPr>
          <p:nvPr/>
        </p:nvCxnSpPr>
        <p:spPr>
          <a:xfrm flipV="1">
            <a:off x="779353" y="5221255"/>
            <a:ext cx="1148507" cy="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EBA58BC-3218-4DEB-9B35-883ED9C94247}"/>
              </a:ext>
            </a:extLst>
          </p:cNvPr>
          <p:cNvSpPr txBox="1"/>
          <p:nvPr/>
        </p:nvSpPr>
        <p:spPr>
          <a:xfrm>
            <a:off x="1499602" y="4678187"/>
            <a:ext cx="146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14 x 14 x 128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E1B1AA-D90D-4085-A9C3-8A4B6F404107}"/>
              </a:ext>
            </a:extLst>
          </p:cNvPr>
          <p:cNvSpPr/>
          <p:nvPr/>
        </p:nvSpPr>
        <p:spPr>
          <a:xfrm>
            <a:off x="2377986" y="2191858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A47074-ABC0-4C3C-88A1-55F674F7C243}"/>
              </a:ext>
            </a:extLst>
          </p:cNvPr>
          <p:cNvSpPr/>
          <p:nvPr/>
        </p:nvSpPr>
        <p:spPr>
          <a:xfrm>
            <a:off x="2476629" y="2289235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C25B85-8613-42C1-B22E-A83AF404F517}"/>
              </a:ext>
            </a:extLst>
          </p:cNvPr>
          <p:cNvCxnSpPr>
            <a:stCxn id="8" idx="3"/>
            <a:endCxn id="40" idx="1"/>
          </p:cNvCxnSpPr>
          <p:nvPr/>
        </p:nvCxnSpPr>
        <p:spPr>
          <a:xfrm>
            <a:off x="2088727" y="3105091"/>
            <a:ext cx="289259" cy="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26BCA9F-B022-4FB0-9CD8-DD8D58F62D7A}"/>
              </a:ext>
            </a:extLst>
          </p:cNvPr>
          <p:cNvSpPr/>
          <p:nvPr/>
        </p:nvSpPr>
        <p:spPr>
          <a:xfrm>
            <a:off x="4762930" y="264789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D04165-7366-4D38-8512-58206BCA4B64}"/>
              </a:ext>
            </a:extLst>
          </p:cNvPr>
          <p:cNvCxnSpPr>
            <a:cxnSpLocks/>
          </p:cNvCxnSpPr>
          <p:nvPr/>
        </p:nvCxnSpPr>
        <p:spPr>
          <a:xfrm>
            <a:off x="4305429" y="3126522"/>
            <a:ext cx="441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A658CB8-7575-4AED-9B2D-585BDA6CCA68}"/>
              </a:ext>
            </a:extLst>
          </p:cNvPr>
          <p:cNvSpPr/>
          <p:nvPr/>
        </p:nvSpPr>
        <p:spPr>
          <a:xfrm>
            <a:off x="6229040" y="264789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8C8DBD2-273D-4BC8-8214-540F346F6C7B}"/>
              </a:ext>
            </a:extLst>
          </p:cNvPr>
          <p:cNvSpPr/>
          <p:nvPr/>
        </p:nvSpPr>
        <p:spPr>
          <a:xfrm>
            <a:off x="7860250" y="287649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5E6CE51-5C23-4F97-8220-3A97F42E050A}"/>
              </a:ext>
            </a:extLst>
          </p:cNvPr>
          <p:cNvSpPr/>
          <p:nvPr/>
        </p:nvSpPr>
        <p:spPr>
          <a:xfrm>
            <a:off x="6311590" y="27294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2820BB-0C3A-4C4E-9AFF-3FF1657C6F2B}"/>
              </a:ext>
            </a:extLst>
          </p:cNvPr>
          <p:cNvCxnSpPr>
            <a:cxnSpLocks/>
          </p:cNvCxnSpPr>
          <p:nvPr/>
        </p:nvCxnSpPr>
        <p:spPr>
          <a:xfrm>
            <a:off x="5677330" y="3132813"/>
            <a:ext cx="441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D53FF1-CAC3-4EDE-8EBF-10F4AC37D748}"/>
              </a:ext>
            </a:extLst>
          </p:cNvPr>
          <p:cNvCxnSpPr>
            <a:cxnSpLocks/>
          </p:cNvCxnSpPr>
          <p:nvPr/>
        </p:nvCxnSpPr>
        <p:spPr>
          <a:xfrm>
            <a:off x="7225990" y="3147954"/>
            <a:ext cx="607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8E5CE1F-EF8D-4517-98A1-8961BB3C952C}"/>
              </a:ext>
            </a:extLst>
          </p:cNvPr>
          <p:cNvSpPr/>
          <p:nvPr/>
        </p:nvSpPr>
        <p:spPr>
          <a:xfrm>
            <a:off x="330504" y="499265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8CF860-561D-4EE9-AB46-9CE2EA385093}"/>
              </a:ext>
            </a:extLst>
          </p:cNvPr>
          <p:cNvSpPr/>
          <p:nvPr/>
        </p:nvSpPr>
        <p:spPr>
          <a:xfrm>
            <a:off x="1951844" y="5116139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7C18B0-B368-41F5-A967-0FCC3512FFD1}"/>
              </a:ext>
            </a:extLst>
          </p:cNvPr>
          <p:cNvSpPr/>
          <p:nvPr/>
        </p:nvSpPr>
        <p:spPr>
          <a:xfrm>
            <a:off x="376665" y="503810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372152-0906-414C-B330-ABC8DC6032C9}"/>
              </a:ext>
            </a:extLst>
          </p:cNvPr>
          <p:cNvSpPr txBox="1"/>
          <p:nvPr/>
        </p:nvSpPr>
        <p:spPr>
          <a:xfrm>
            <a:off x="1507497" y="5454442"/>
            <a:ext cx="111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MaxPool2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D9325F-8E08-491F-925C-147280FB1796}"/>
              </a:ext>
            </a:extLst>
          </p:cNvPr>
          <p:cNvSpPr/>
          <p:nvPr/>
        </p:nvSpPr>
        <p:spPr>
          <a:xfrm>
            <a:off x="3465536" y="5116139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250472C-CA8F-4C7E-8AE2-6B14A3E3DA53}"/>
              </a:ext>
            </a:extLst>
          </p:cNvPr>
          <p:cNvSpPr/>
          <p:nvPr/>
        </p:nvSpPr>
        <p:spPr>
          <a:xfrm>
            <a:off x="3494807" y="5152403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ED9781C-FD55-4C9E-BA12-008A891137AD}"/>
              </a:ext>
            </a:extLst>
          </p:cNvPr>
          <p:cNvSpPr/>
          <p:nvPr/>
        </p:nvSpPr>
        <p:spPr>
          <a:xfrm>
            <a:off x="4976180" y="5177768"/>
            <a:ext cx="118872" cy="11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110B36-8166-47F7-AFE9-548E8525B00E}"/>
              </a:ext>
            </a:extLst>
          </p:cNvPr>
          <p:cNvSpPr txBox="1"/>
          <p:nvPr/>
        </p:nvSpPr>
        <p:spPr>
          <a:xfrm>
            <a:off x="2943745" y="4685439"/>
            <a:ext cx="146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14 x 14 x 256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72D1D12-DBB6-4C00-A1BD-2E44424506E3}"/>
              </a:ext>
            </a:extLst>
          </p:cNvPr>
          <p:cNvCxnSpPr>
            <a:cxnSpLocks/>
          </p:cNvCxnSpPr>
          <p:nvPr/>
        </p:nvCxnSpPr>
        <p:spPr>
          <a:xfrm flipV="1">
            <a:off x="2175892" y="5237204"/>
            <a:ext cx="1148507" cy="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789CBBE-999B-4CC5-9D21-3B005B87250C}"/>
              </a:ext>
            </a:extLst>
          </p:cNvPr>
          <p:cNvSpPr txBox="1"/>
          <p:nvPr/>
        </p:nvSpPr>
        <p:spPr>
          <a:xfrm>
            <a:off x="2974771" y="5447058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 x Conv2D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4896C6D-EF66-48FA-88A3-9A9D237AF61B}"/>
              </a:ext>
            </a:extLst>
          </p:cNvPr>
          <p:cNvCxnSpPr>
            <a:cxnSpLocks/>
          </p:cNvCxnSpPr>
          <p:nvPr/>
        </p:nvCxnSpPr>
        <p:spPr>
          <a:xfrm flipV="1">
            <a:off x="3742448" y="5240034"/>
            <a:ext cx="1148507" cy="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62DABDD-00CC-46B1-8B94-F9169447C5B1}"/>
              </a:ext>
            </a:extLst>
          </p:cNvPr>
          <p:cNvSpPr txBox="1"/>
          <p:nvPr/>
        </p:nvSpPr>
        <p:spPr>
          <a:xfrm>
            <a:off x="4486376" y="4694611"/>
            <a:ext cx="146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 x 7 x 256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4BA47D-C594-4E20-BA4A-B00FD4AE9288}"/>
              </a:ext>
            </a:extLst>
          </p:cNvPr>
          <p:cNvSpPr txBox="1"/>
          <p:nvPr/>
        </p:nvSpPr>
        <p:spPr>
          <a:xfrm>
            <a:off x="4486376" y="5432128"/>
            <a:ext cx="111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MaxPool2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998299-8FBD-42CF-8B84-B50A9E48A71D}"/>
              </a:ext>
            </a:extLst>
          </p:cNvPr>
          <p:cNvSpPr txBox="1"/>
          <p:nvPr/>
        </p:nvSpPr>
        <p:spPr>
          <a:xfrm>
            <a:off x="5764043" y="5390351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Flatten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6296D8-706F-4753-B164-0FFC409C753F}"/>
              </a:ext>
            </a:extLst>
          </p:cNvPr>
          <p:cNvCxnSpPr>
            <a:cxnSpLocks/>
          </p:cNvCxnSpPr>
          <p:nvPr/>
        </p:nvCxnSpPr>
        <p:spPr>
          <a:xfrm>
            <a:off x="5095052" y="5244626"/>
            <a:ext cx="51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7F7D046-C212-4C72-A154-CDDBDC1846A6}"/>
              </a:ext>
            </a:extLst>
          </p:cNvPr>
          <p:cNvSpPr txBox="1"/>
          <p:nvPr/>
        </p:nvSpPr>
        <p:spPr>
          <a:xfrm>
            <a:off x="5758482" y="5021019"/>
            <a:ext cx="146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12 544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0C709A-1CFB-4090-93CA-AC38EB970541}"/>
              </a:ext>
            </a:extLst>
          </p:cNvPr>
          <p:cNvCxnSpPr>
            <a:cxnSpLocks/>
          </p:cNvCxnSpPr>
          <p:nvPr/>
        </p:nvCxnSpPr>
        <p:spPr>
          <a:xfrm>
            <a:off x="6567917" y="5237204"/>
            <a:ext cx="51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DD3DC67-D610-4888-88BE-35C893A33CF0}"/>
              </a:ext>
            </a:extLst>
          </p:cNvPr>
          <p:cNvSpPr txBox="1"/>
          <p:nvPr/>
        </p:nvSpPr>
        <p:spPr>
          <a:xfrm>
            <a:off x="7000268" y="5371894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Softmax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BE72F82-57CF-4AF2-9BFB-285C853B155F}"/>
              </a:ext>
            </a:extLst>
          </p:cNvPr>
          <p:cNvSpPr txBox="1"/>
          <p:nvPr/>
        </p:nvSpPr>
        <p:spPr>
          <a:xfrm>
            <a:off x="7071863" y="4800727"/>
            <a:ext cx="129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[Banh mi,</a:t>
            </a:r>
            <a:br>
              <a:rPr lang="en-US"/>
            </a:br>
            <a:r>
              <a:rPr lang="en-US"/>
              <a:t>Pho]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4CD8D6-8EC9-4C83-94D6-C273D56DCD9F}"/>
              </a:ext>
            </a:extLst>
          </p:cNvPr>
          <p:cNvSpPr/>
          <p:nvPr/>
        </p:nvSpPr>
        <p:spPr>
          <a:xfrm>
            <a:off x="431728" y="508355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90DF3F-5FD5-4B7C-B929-DEB73082A5BE}"/>
              </a:ext>
            </a:extLst>
          </p:cNvPr>
          <p:cNvSpPr/>
          <p:nvPr/>
        </p:nvSpPr>
        <p:spPr>
          <a:xfrm>
            <a:off x="3533559" y="5188667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7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E42C1-D36F-4B30-8511-C9366194D26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3A1EB-156A-4798-9739-27FA42BB1B5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25105-D7BF-4BEA-B59E-F0BFDA6F0C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B0E8CF-AFE8-4866-84A3-4732DE03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07" y="516456"/>
            <a:ext cx="4001586" cy="520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7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E42C1-D36F-4B30-8511-C9366194D26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3A1EB-156A-4798-9739-27FA42BB1B5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25105-D7BF-4BEA-B59E-F0BFDA6F0C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4</a:t>
            </a:fld>
            <a:endParaRPr lang="en-US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3AFC43D3-60DC-4A88-908B-19BF8E82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927" y="1215177"/>
            <a:ext cx="2563954" cy="553998"/>
          </a:xfrm>
        </p:spPr>
        <p:txBody>
          <a:bodyPr/>
          <a:lstStyle/>
          <a:p>
            <a:r>
              <a:rPr lang="en-US" sz="3600"/>
              <a:t>Độ chính xác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4D0DC1-6C2F-4F71-80D9-CC59D1086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95" y="2281949"/>
            <a:ext cx="7273056" cy="229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4C2-254B-417E-956B-4733F593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247" y="817334"/>
            <a:ext cx="3234615" cy="677108"/>
          </a:xfrm>
        </p:spPr>
        <p:txBody>
          <a:bodyPr/>
          <a:lstStyle/>
          <a:p>
            <a:r>
              <a:rPr lang="en-US"/>
              <a:t>Ảnh ban đầu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B5541-FE08-40B8-9D95-DF999EC289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9828-76A6-4F8D-8455-2E0ACA5B773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24183-EE18-444A-81B9-5D993AAECC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5207C-3ACD-42E2-8591-03C143F88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124" y="2047322"/>
            <a:ext cx="3690860" cy="32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4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4C2-254B-417E-956B-4733F593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B5541-FE08-40B8-9D95-DF999EC289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9828-76A6-4F8D-8455-2E0ACA5B773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24183-EE18-444A-81B9-5D993AAECC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FA26B7-8CAF-4215-98CE-1019D679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2"/>
            <a:ext cx="9144000" cy="676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6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8D633BE-1736-414F-AB78-C0F571D07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98" y="1722112"/>
            <a:ext cx="7454079" cy="48463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5D34C2-254B-417E-956B-4733F593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825" y="238836"/>
            <a:ext cx="2837460" cy="677108"/>
          </a:xfrm>
        </p:spPr>
        <p:txBody>
          <a:bodyPr/>
          <a:lstStyle/>
          <a:p>
            <a:r>
              <a:rPr lang="en-US"/>
              <a:t>Phần cứng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B5541-FE08-40B8-9D95-DF999EC289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9828-76A6-4F8D-8455-2E0ACA5B773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24183-EE18-444A-81B9-5D993AAECC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F5681-0F1F-4651-B54C-D61433E9FE93}"/>
              </a:ext>
            </a:extLst>
          </p:cNvPr>
          <p:cNvSpPr txBox="1"/>
          <p:nvPr/>
        </p:nvSpPr>
        <p:spPr>
          <a:xfrm>
            <a:off x="65314" y="2304661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TOP IP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6813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4C2-254B-417E-956B-4733F593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825" y="238836"/>
            <a:ext cx="2837460" cy="677108"/>
          </a:xfrm>
        </p:spPr>
        <p:txBody>
          <a:bodyPr/>
          <a:lstStyle/>
          <a:p>
            <a:r>
              <a:rPr lang="en-US"/>
              <a:t>Phần cứng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B5541-FE08-40B8-9D95-DF999EC289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9828-76A6-4F8D-8455-2E0ACA5B773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24183-EE18-444A-81B9-5D993AAECC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78B0DA2-D9A6-4427-BAA9-B7E287119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5" y="2252461"/>
            <a:ext cx="9144000" cy="41209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076A18-4503-4A5C-A2D4-15E7C28DA25F}"/>
              </a:ext>
            </a:extLst>
          </p:cNvPr>
          <p:cNvSpPr txBox="1"/>
          <p:nvPr/>
        </p:nvSpPr>
        <p:spPr>
          <a:xfrm>
            <a:off x="403860" y="509778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3879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4C2-254B-417E-956B-4733F593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825" y="238836"/>
            <a:ext cx="2837460" cy="677108"/>
          </a:xfrm>
        </p:spPr>
        <p:txBody>
          <a:bodyPr/>
          <a:lstStyle/>
          <a:p>
            <a:r>
              <a:rPr lang="en-US"/>
              <a:t>Phần cứng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B5541-FE08-40B8-9D95-DF999EC289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17-Apr-21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9828-76A6-4F8D-8455-2E0ACA5B773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00"/>
              </a:lnSpc>
            </a:pPr>
            <a:r>
              <a:rPr lang="en-US"/>
              <a:t>Copyrights 2021 CE-UIT. All Rights Reserved.</a:t>
            </a:r>
            <a:endParaRPr lang="en-US" spc="-1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24183-EE18-444A-81B9-5D993AAECC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92D59F7-2F00-450F-9BD8-A088C7635E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4" y="735700"/>
            <a:ext cx="8481857" cy="5541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1ACF0A-DD08-462E-AB60-853003E6082E}"/>
              </a:ext>
            </a:extLst>
          </p:cNvPr>
          <p:cNvSpPr txBox="1"/>
          <p:nvPr/>
        </p:nvSpPr>
        <p:spPr>
          <a:xfrm>
            <a:off x="233264" y="2528596"/>
            <a:ext cx="12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382474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CAE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353</Words>
  <Application>Microsoft Office PowerPoint</Application>
  <PresentationFormat>On-screen Show (4:3)</PresentationFormat>
  <Paragraphs>105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Times New Roman</vt:lpstr>
      <vt:lpstr>Office Theme</vt:lpstr>
      <vt:lpstr>BÁO CÁO TIẾN ĐỘ Implement Vietnamese food Classification using CNN 17-Apr-21 </vt:lpstr>
      <vt:lpstr>Cấu trúc của mạng CNN</vt:lpstr>
      <vt:lpstr>PowerPoint Presentation</vt:lpstr>
      <vt:lpstr>Độ chính xác</vt:lpstr>
      <vt:lpstr>Ảnh ban đầu</vt:lpstr>
      <vt:lpstr>PowerPoint Presentation</vt:lpstr>
      <vt:lpstr>Phần cứng</vt:lpstr>
      <vt:lpstr>Phần cứng</vt:lpstr>
      <vt:lpstr>Phần cứng</vt:lpstr>
      <vt:lpstr>Phần cứng</vt:lpstr>
      <vt:lpstr>Phần cứng</vt:lpstr>
      <vt:lpstr>Phần cứng</vt:lpstr>
      <vt:lpstr>Phần cứng</vt:lpstr>
      <vt:lpstr>Phần cứng</vt:lpstr>
      <vt:lpstr>Phần cứng</vt:lpstr>
      <vt:lpstr>Phần cứng</vt:lpstr>
      <vt:lpstr>Phần cứng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Chương 0  Giới thiệu môn học</dc:title>
  <dc:creator>ntthien</dc:creator>
  <cp:lastModifiedBy>Đinh Phạm Thiên Long</cp:lastModifiedBy>
  <cp:revision>1</cp:revision>
  <dcterms:created xsi:type="dcterms:W3CDTF">2021-04-05T17:06:16Z</dcterms:created>
  <dcterms:modified xsi:type="dcterms:W3CDTF">2021-05-29T02:00:50Z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2021-04-05T00:00:00Z</vt:filetime>
  </property>
</Properties>
</file>