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58" r:id="rId5"/>
    <p:sldId id="267" r:id="rId6"/>
    <p:sldId id="276" r:id="rId7"/>
    <p:sldId id="277" r:id="rId8"/>
    <p:sldId id="278" r:id="rId9"/>
    <p:sldId id="279" r:id="rId10"/>
    <p:sldId id="280" r:id="rId11"/>
    <p:sldId id="269" r:id="rId12"/>
    <p:sldId id="270" r:id="rId13"/>
    <p:sldId id="281" r:id="rId14"/>
    <p:sldId id="266" r:id="rId15"/>
    <p:sldId id="268" r:id="rId16"/>
    <p:sldId id="265" r:id="rId17"/>
    <p:sldId id="282" r:id="rId18"/>
    <p:sldId id="283" r:id="rId19"/>
    <p:sldId id="285" r:id="rId20"/>
    <p:sldId id="284" r:id="rId21"/>
    <p:sldId id="287" r:id="rId22"/>
    <p:sldId id="28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70C64-7D55-4769-ACD6-AD278FFAC8D8}" v="61" dt="2021-05-21T16:26:28.4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5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Phạm Thiên Long" userId="d28a1a08-f67f-48d6-9fa4-bb1a3458a502" providerId="ADAL" clId="{7DC20B98-C164-4C02-BE94-6AAA8D1C8F7D}"/>
    <pc:docChg chg="modSld">
      <pc:chgData name="Đinh Phạm Thiên Long" userId="d28a1a08-f67f-48d6-9fa4-bb1a3458a502" providerId="ADAL" clId="{7DC20B98-C164-4C02-BE94-6AAA8D1C8F7D}" dt="2021-05-15T01:03:05.442" v="1" actId="20577"/>
      <pc:docMkLst>
        <pc:docMk/>
      </pc:docMkLst>
      <pc:sldChg chg="modSp mod">
        <pc:chgData name="Đinh Phạm Thiên Long" userId="d28a1a08-f67f-48d6-9fa4-bb1a3458a502" providerId="ADAL" clId="{7DC20B98-C164-4C02-BE94-6AAA8D1C8F7D}" dt="2021-05-15T01:03:05.442" v="1" actId="20577"/>
        <pc:sldMkLst>
          <pc:docMk/>
          <pc:sldMk cId="4196737359" sldId="269"/>
        </pc:sldMkLst>
        <pc:spChg chg="mod">
          <ac:chgData name="Đinh Phạm Thiên Long" userId="d28a1a08-f67f-48d6-9fa4-bb1a3458a502" providerId="ADAL" clId="{7DC20B98-C164-4C02-BE94-6AAA8D1C8F7D}" dt="2021-05-15T01:03:05.442" v="1" actId="20577"/>
          <ac:spMkLst>
            <pc:docMk/>
            <pc:sldMk cId="4196737359" sldId="269"/>
            <ac:spMk id="8" creationId="{FD1ECF37-83C6-4099-B8FD-2F1A4445958F}"/>
          </ac:spMkLst>
        </pc:spChg>
      </pc:sldChg>
    </pc:docChg>
  </pc:docChgLst>
  <pc:docChgLst>
    <pc:chgData name="Váy Chướng Sec" userId="9928a1b1-5ffc-41a4-959b-83999e176e3d" providerId="ADAL" clId="{58227B49-AAE2-9A4A-BD1A-3FDD4E232484}"/>
    <pc:docChg chg="undo custSel addSld delSld modSld">
      <pc:chgData name="Váy Chướng Sec" userId="9928a1b1-5ffc-41a4-959b-83999e176e3d" providerId="ADAL" clId="{58227B49-AAE2-9A4A-BD1A-3FDD4E232484}" dt="2021-04-23T16:49:36.518" v="2767" actId="20577"/>
      <pc:docMkLst>
        <pc:docMk/>
      </pc:docMkLst>
      <pc:sldChg chg="addSp">
        <pc:chgData name="Váy Chướng Sec" userId="9928a1b1-5ffc-41a4-959b-83999e176e3d" providerId="ADAL" clId="{58227B49-AAE2-9A4A-BD1A-3FDD4E232484}" dt="2021-04-23T09:32:59.093" v="0" actId="931"/>
        <pc:sldMkLst>
          <pc:docMk/>
          <pc:sldMk cId="3441098598" sldId="267"/>
        </pc:sldMkLst>
        <pc:picChg chg="add">
          <ac:chgData name="Váy Chướng Sec" userId="9928a1b1-5ffc-41a4-959b-83999e176e3d" providerId="ADAL" clId="{58227B49-AAE2-9A4A-BD1A-3FDD4E232484}" dt="2021-04-23T09:32:59.093" v="0" actId="931"/>
          <ac:picMkLst>
            <pc:docMk/>
            <pc:sldMk cId="3441098598" sldId="267"/>
            <ac:picMk id="3" creationId="{0C8F5BC1-8641-D245-B37F-496462F258C6}"/>
          </ac:picMkLst>
        </pc:picChg>
      </pc:sldChg>
      <pc:sldChg chg="addSp modSp">
        <pc:chgData name="Váy Chướng Sec" userId="9928a1b1-5ffc-41a4-959b-83999e176e3d" providerId="ADAL" clId="{58227B49-AAE2-9A4A-BD1A-3FDD4E232484}" dt="2021-04-23T10:38:07.193" v="1845" actId="1576"/>
        <pc:sldMkLst>
          <pc:docMk/>
          <pc:sldMk cId="2881230911" sldId="268"/>
        </pc:sldMkLst>
        <pc:spChg chg="add mod">
          <ac:chgData name="Váy Chướng Sec" userId="9928a1b1-5ffc-41a4-959b-83999e176e3d" providerId="ADAL" clId="{58227B49-AAE2-9A4A-BD1A-3FDD4E232484}" dt="2021-04-23T10:38:07.193" v="1845" actId="1576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Váy Chướng Sec" userId="9928a1b1-5ffc-41a4-959b-83999e176e3d" providerId="ADAL" clId="{58227B49-AAE2-9A4A-BD1A-3FDD4E232484}" dt="2021-04-23T09:43:34.344" v="66" actId="1076"/>
        <pc:sldMkLst>
          <pc:docMk/>
          <pc:sldMk cId="4196737359" sldId="269"/>
        </pc:sldMkLst>
        <pc:spChg chg="mod">
          <ac:chgData name="Váy Chướng Sec" userId="9928a1b1-5ffc-41a4-959b-83999e176e3d" providerId="ADAL" clId="{58227B49-AAE2-9A4A-BD1A-3FDD4E232484}" dt="2021-04-23T09:43:34.344" v="66" actId="1076"/>
          <ac:spMkLst>
            <pc:docMk/>
            <pc:sldMk cId="4196737359" sldId="269"/>
            <ac:spMk id="8" creationId="{FD1ECF37-83C6-4099-B8FD-2F1A4445958F}"/>
          </ac:spMkLst>
        </pc:spChg>
      </pc:sldChg>
      <pc:sldChg chg="modSp new del">
        <pc:chgData name="Váy Chướng Sec" userId="9928a1b1-5ffc-41a4-959b-83999e176e3d" providerId="ADAL" clId="{58227B49-AAE2-9A4A-BD1A-3FDD4E232484}" dt="2021-04-23T09:40:30.970" v="31" actId="2696"/>
        <pc:sldMkLst>
          <pc:docMk/>
          <pc:sldMk cId="2141433720" sldId="274"/>
        </pc:sldMkLst>
        <pc:spChg chg="mod">
          <ac:chgData name="Váy Chướng Sec" userId="9928a1b1-5ffc-41a4-959b-83999e176e3d" providerId="ADAL" clId="{58227B49-AAE2-9A4A-BD1A-3FDD4E232484}" dt="2021-04-23T09:40:19.211" v="30" actId="1076"/>
          <ac:spMkLst>
            <pc:docMk/>
            <pc:sldMk cId="2141433720" sldId="274"/>
            <ac:spMk id="3" creationId="{E48DEEDB-BA39-304D-8B33-63CC92BBC930}"/>
          </ac:spMkLst>
        </pc:spChg>
      </pc:sldChg>
      <pc:sldChg chg="new del">
        <pc:chgData name="Váy Chướng Sec" userId="9928a1b1-5ffc-41a4-959b-83999e176e3d" providerId="ADAL" clId="{58227B49-AAE2-9A4A-BD1A-3FDD4E232484}" dt="2021-04-23T09:35:34.545" v="2" actId="680"/>
        <pc:sldMkLst>
          <pc:docMk/>
          <pc:sldMk cId="2792266484" sldId="274"/>
        </pc:sldMkLst>
      </pc:sldChg>
      <pc:sldChg chg="modSp new del">
        <pc:chgData name="Váy Chướng Sec" userId="9928a1b1-5ffc-41a4-959b-83999e176e3d" providerId="ADAL" clId="{58227B49-AAE2-9A4A-BD1A-3FDD4E232484}" dt="2021-04-23T09:38:04.221" v="8" actId="680"/>
        <pc:sldMkLst>
          <pc:docMk/>
          <pc:sldMk cId="3204658601" sldId="274"/>
        </pc:sldMkLst>
        <pc:spChg chg="mod">
          <ac:chgData name="Váy Chướng Sec" userId="9928a1b1-5ffc-41a4-959b-83999e176e3d" providerId="ADAL" clId="{58227B49-AAE2-9A4A-BD1A-3FDD4E232484}" dt="2021-04-23T09:38:03.428" v="7" actId="1076"/>
          <ac:spMkLst>
            <pc:docMk/>
            <pc:sldMk cId="3204658601" sldId="274"/>
            <ac:spMk id="3" creationId="{7178DDA8-4789-5F42-80EC-CC5DA1CDE6BF}"/>
          </ac:spMkLst>
        </pc:spChg>
      </pc:sldChg>
      <pc:sldChg chg="add del">
        <pc:chgData name="Váy Chướng Sec" userId="9928a1b1-5ffc-41a4-959b-83999e176e3d" providerId="ADAL" clId="{58227B49-AAE2-9A4A-BD1A-3FDD4E232484}" dt="2021-04-23T09:53:21.267" v="333" actId="2696"/>
        <pc:sldMkLst>
          <pc:docMk/>
          <pc:sldMk cId="3732054828" sldId="275"/>
        </pc:sldMkLst>
      </pc:sldChg>
      <pc:sldChg chg="addSp delSp modSp add">
        <pc:chgData name="Váy Chướng Sec" userId="9928a1b1-5ffc-41a4-959b-83999e176e3d" providerId="ADAL" clId="{58227B49-AAE2-9A4A-BD1A-3FDD4E232484}" dt="2021-04-23T09:57:58.943" v="651" actId="20577"/>
        <pc:sldMkLst>
          <pc:docMk/>
          <pc:sldMk cId="3422028000" sldId="276"/>
        </pc:sldMkLst>
        <pc:spChg chg="add del mod">
          <ac:chgData name="Váy Chướng Sec" userId="9928a1b1-5ffc-41a4-959b-83999e176e3d" providerId="ADAL" clId="{58227B49-AAE2-9A4A-BD1A-3FDD4E232484}" dt="2021-04-23T09:46:30.939" v="132" actId="478"/>
          <ac:spMkLst>
            <pc:docMk/>
            <pc:sldMk cId="3422028000" sldId="276"/>
            <ac:spMk id="7" creationId="{DDE71264-3822-8944-9AAF-EDFA08FAB2FA}"/>
          </ac:spMkLst>
        </pc:spChg>
        <pc:spChg chg="add mod">
          <ac:chgData name="Váy Chướng Sec" userId="9928a1b1-5ffc-41a4-959b-83999e176e3d" providerId="ADAL" clId="{58227B49-AAE2-9A4A-BD1A-3FDD4E232484}" dt="2021-04-23T09:57:58.943" v="651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09:54:15.396" v="336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addSp delSp modSp add">
        <pc:chgData name="Váy Chướng Sec" userId="9928a1b1-5ffc-41a4-959b-83999e176e3d" providerId="ADAL" clId="{58227B49-AAE2-9A4A-BD1A-3FDD4E232484}" dt="2021-04-23T10:20:48.130" v="1165" actId="478"/>
        <pc:sldMkLst>
          <pc:docMk/>
          <pc:sldMk cId="1406638376" sldId="277"/>
        </pc:sldMkLst>
        <pc:spChg chg="mod">
          <ac:chgData name="Váy Chướng Sec" userId="9928a1b1-5ffc-41a4-959b-83999e176e3d" providerId="ADAL" clId="{58227B49-AAE2-9A4A-BD1A-3FDD4E232484}" dt="2021-04-23T10:10:15.244" v="1155" actId="20577"/>
          <ac:spMkLst>
            <pc:docMk/>
            <pc:sldMk cId="1406638376" sldId="277"/>
            <ac:spMk id="9" creationId="{161494E5-B4EF-9942-B64B-C8116494CFFE}"/>
          </ac:spMkLst>
        </pc:spChg>
        <pc:spChg chg="add del">
          <ac:chgData name="Váy Chướng Sec" userId="9928a1b1-5ffc-41a4-959b-83999e176e3d" providerId="ADAL" clId="{58227B49-AAE2-9A4A-BD1A-3FDD4E232484}" dt="2021-04-23T10:19:37.461" v="1157" actId="478"/>
          <ac:spMkLst>
            <pc:docMk/>
            <pc:sldMk cId="1406638376" sldId="277"/>
            <ac:spMk id="10" creationId="{F9377F7F-EE9C-5F4A-98BD-4DB139D574F0}"/>
          </ac:spMkLst>
        </pc:spChg>
        <pc:spChg chg="add del mod">
          <ac:chgData name="Váy Chướng Sec" userId="9928a1b1-5ffc-41a4-959b-83999e176e3d" providerId="ADAL" clId="{58227B49-AAE2-9A4A-BD1A-3FDD4E232484}" dt="2021-04-23T10:19:53.530" v="1160" actId="478"/>
          <ac:spMkLst>
            <pc:docMk/>
            <pc:sldMk cId="1406638376" sldId="277"/>
            <ac:spMk id="11" creationId="{27DDB2B8-1A7A-B64B-AA7A-E529B58CF251}"/>
          </ac:spMkLst>
        </pc:spChg>
        <pc:spChg chg="add del mod">
          <ac:chgData name="Váy Chướng Sec" userId="9928a1b1-5ffc-41a4-959b-83999e176e3d" providerId="ADAL" clId="{58227B49-AAE2-9A4A-BD1A-3FDD4E232484}" dt="2021-04-23T10:20:09.467" v="1163" actId="478"/>
          <ac:spMkLst>
            <pc:docMk/>
            <pc:sldMk cId="1406638376" sldId="277"/>
            <ac:spMk id="13" creationId="{46F8192A-129B-5C4D-A41D-D88D22B37CD9}"/>
          </ac:spMkLst>
        </pc:spChg>
        <pc:spChg chg="add del">
          <ac:chgData name="Váy Chướng Sec" userId="9928a1b1-5ffc-41a4-959b-83999e176e3d" providerId="ADAL" clId="{58227B49-AAE2-9A4A-BD1A-3FDD4E232484}" dt="2021-04-23T10:20:48.130" v="1165" actId="478"/>
          <ac:spMkLst>
            <pc:docMk/>
            <pc:sldMk cId="1406638376" sldId="277"/>
            <ac:spMk id="15" creationId="{D46E670F-1EF8-A54A-99BF-336C53E704A6}"/>
          </ac:spMkLst>
        </pc:spChg>
      </pc:sldChg>
      <pc:sldChg chg="add del">
        <pc:chgData name="Váy Chướng Sec" userId="9928a1b1-5ffc-41a4-959b-83999e176e3d" providerId="ADAL" clId="{58227B49-AAE2-9A4A-BD1A-3FDD4E232484}" dt="2021-04-23T09:41:00.942" v="36" actId="2696"/>
        <pc:sldMkLst>
          <pc:docMk/>
          <pc:sldMk cId="4003017022" sldId="277"/>
        </pc:sldMkLst>
      </pc:sldChg>
      <pc:sldChg chg="modSp add">
        <pc:chgData name="Váy Chướng Sec" userId="9928a1b1-5ffc-41a4-959b-83999e176e3d" providerId="ADAL" clId="{58227B49-AAE2-9A4A-BD1A-3FDD4E232484}" dt="2021-04-23T10:35:51.216" v="1837" actId="14100"/>
        <pc:sldMkLst>
          <pc:docMk/>
          <pc:sldMk cId="105239773" sldId="278"/>
        </pc:sldMkLst>
        <pc:spChg chg="mod">
          <ac:chgData name="Váy Chướng Sec" userId="9928a1b1-5ffc-41a4-959b-83999e176e3d" providerId="ADAL" clId="{58227B49-AAE2-9A4A-BD1A-3FDD4E232484}" dt="2021-04-23T10:35:51.216" v="1837" actId="14100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10:35:47.589" v="1836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 add">
        <pc:chgData name="Váy Chướng Sec" userId="9928a1b1-5ffc-41a4-959b-83999e176e3d" providerId="ADAL" clId="{58227B49-AAE2-9A4A-BD1A-3FDD4E232484}" dt="2021-04-23T16:47:28.830" v="2657" actId="20577"/>
        <pc:sldMkLst>
          <pc:docMk/>
          <pc:sldMk cId="27503757" sldId="279"/>
        </pc:sldMkLst>
        <pc:spChg chg="mod">
          <ac:chgData name="Váy Chướng Sec" userId="9928a1b1-5ffc-41a4-959b-83999e176e3d" providerId="ADAL" clId="{58227B49-AAE2-9A4A-BD1A-3FDD4E232484}" dt="2021-04-23T16:47:28.830" v="2657" actId="20577"/>
          <ac:spMkLst>
            <pc:docMk/>
            <pc:sldMk cId="27503757" sldId="279"/>
            <ac:spMk id="9" creationId="{161494E5-B4EF-9942-B64B-C8116494CFFE}"/>
          </ac:spMkLst>
        </pc:spChg>
      </pc:sldChg>
      <pc:sldChg chg="modSp add">
        <pc:chgData name="Váy Chướng Sec" userId="9928a1b1-5ffc-41a4-959b-83999e176e3d" providerId="ADAL" clId="{58227B49-AAE2-9A4A-BD1A-3FDD4E232484}" dt="2021-04-23T16:49:36.518" v="2767" actId="20577"/>
        <pc:sldMkLst>
          <pc:docMk/>
          <pc:sldMk cId="869742813" sldId="280"/>
        </pc:sldMkLst>
        <pc:spChg chg="mod">
          <ac:chgData name="Váy Chướng Sec" userId="9928a1b1-5ffc-41a4-959b-83999e176e3d" providerId="ADAL" clId="{58227B49-AAE2-9A4A-BD1A-3FDD4E232484}" dt="2021-04-23T16:49:36.518" v="2767" actId="20577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Đinh Phạm Thiên Long" userId="d28a1a08-f67f-48d6-9fa4-bb1a3458a502" providerId="ADAL" clId="{FD470C64-7D55-4769-ACD6-AD278FFAC8D8}"/>
    <pc:docChg chg="undo custSel addSld modSld sldOrd">
      <pc:chgData name="Đinh Phạm Thiên Long" userId="d28a1a08-f67f-48d6-9fa4-bb1a3458a502" providerId="ADAL" clId="{FD470C64-7D55-4769-ACD6-AD278FFAC8D8}" dt="2021-05-21T16:33:04.560" v="669" actId="1076"/>
      <pc:docMkLst>
        <pc:docMk/>
      </pc:docMkLst>
      <pc:sldChg chg="modSp new mod">
        <pc:chgData name="Đinh Phạm Thiên Long" userId="d28a1a08-f67f-48d6-9fa4-bb1a3458a502" providerId="ADAL" clId="{FD470C64-7D55-4769-ACD6-AD278FFAC8D8}" dt="2021-05-21T08:31:20.975" v="45" actId="14100"/>
        <pc:sldMkLst>
          <pc:docMk/>
          <pc:sldMk cId="2556238450" sldId="282"/>
        </pc:sldMkLst>
        <pc:spChg chg="mod">
          <ac:chgData name="Đinh Phạm Thiên Long" userId="d28a1a08-f67f-48d6-9fa4-bb1a3458a502" providerId="ADAL" clId="{FD470C64-7D55-4769-ACD6-AD278FFAC8D8}" dt="2021-05-21T08:31:20.975" v="45" actId="14100"/>
          <ac:spMkLst>
            <pc:docMk/>
            <pc:sldMk cId="2556238450" sldId="282"/>
            <ac:spMk id="2" creationId="{73BD7B2F-CA4A-49CF-80CD-40C2C6760A68}"/>
          </ac:spMkLst>
        </pc:spChg>
      </pc:sldChg>
      <pc:sldChg chg="addSp delSp modSp add mod">
        <pc:chgData name="Đinh Phạm Thiên Long" userId="d28a1a08-f67f-48d6-9fa4-bb1a3458a502" providerId="ADAL" clId="{FD470C64-7D55-4769-ACD6-AD278FFAC8D8}" dt="2021-05-21T16:29:20.435" v="668" actId="20577"/>
        <pc:sldMkLst>
          <pc:docMk/>
          <pc:sldMk cId="1556977065" sldId="283"/>
        </pc:sldMkLst>
        <pc:spChg chg="del">
          <ac:chgData name="Đinh Phạm Thiên Long" userId="d28a1a08-f67f-48d6-9fa4-bb1a3458a502" providerId="ADAL" clId="{FD470C64-7D55-4769-ACD6-AD278FFAC8D8}" dt="2021-05-21T15:32:16.655" v="47" actId="478"/>
          <ac:spMkLst>
            <pc:docMk/>
            <pc:sldMk cId="1556977065" sldId="283"/>
            <ac:spMk id="2" creationId="{73BD7B2F-CA4A-49CF-80CD-40C2C6760A68}"/>
          </ac:spMkLst>
        </pc:spChg>
        <pc:spChg chg="add mod">
          <ac:chgData name="Đinh Phạm Thiên Long" userId="d28a1a08-f67f-48d6-9fa4-bb1a3458a502" providerId="ADAL" clId="{FD470C64-7D55-4769-ACD6-AD278FFAC8D8}" dt="2021-05-21T16:04:13.101" v="601" actId="1076"/>
          <ac:spMkLst>
            <pc:docMk/>
            <pc:sldMk cId="1556977065" sldId="283"/>
            <ac:spMk id="7" creationId="{32E8DE4A-13CD-4E1C-855A-95C6B2144848}"/>
          </ac:spMkLst>
        </pc:spChg>
        <pc:spChg chg="add mod">
          <ac:chgData name="Đinh Phạm Thiên Long" userId="d28a1a08-f67f-48d6-9fa4-bb1a3458a502" providerId="ADAL" clId="{FD470C64-7D55-4769-ACD6-AD278FFAC8D8}" dt="2021-05-21T16:04:23.837" v="616" actId="20577"/>
          <ac:spMkLst>
            <pc:docMk/>
            <pc:sldMk cId="1556977065" sldId="283"/>
            <ac:spMk id="8" creationId="{60A1C510-DCBC-4921-8926-E92BCD29E7C1}"/>
          </ac:spMkLst>
        </pc:spChg>
        <pc:spChg chg="add mod">
          <ac:chgData name="Đinh Phạm Thiên Long" userId="d28a1a08-f67f-48d6-9fa4-bb1a3458a502" providerId="ADAL" clId="{FD470C64-7D55-4769-ACD6-AD278FFAC8D8}" dt="2021-05-21T15:49:49.119" v="347" actId="1076"/>
          <ac:spMkLst>
            <pc:docMk/>
            <pc:sldMk cId="1556977065" sldId="283"/>
            <ac:spMk id="9" creationId="{D539A9C0-A97A-488E-9B6F-F120287DBC28}"/>
          </ac:spMkLst>
        </pc:spChg>
        <pc:spChg chg="add del mod">
          <ac:chgData name="Đinh Phạm Thiên Long" userId="d28a1a08-f67f-48d6-9fa4-bb1a3458a502" providerId="ADAL" clId="{FD470C64-7D55-4769-ACD6-AD278FFAC8D8}" dt="2021-05-21T15:49:36.103" v="338" actId="478"/>
          <ac:spMkLst>
            <pc:docMk/>
            <pc:sldMk cId="1556977065" sldId="283"/>
            <ac:spMk id="12" creationId="{9CD05D2F-261A-4DD0-80B9-540894B2A5D0}"/>
          </ac:spMkLst>
        </pc:spChg>
        <pc:spChg chg="add del mod">
          <ac:chgData name="Đinh Phạm Thiên Long" userId="d28a1a08-f67f-48d6-9fa4-bb1a3458a502" providerId="ADAL" clId="{FD470C64-7D55-4769-ACD6-AD278FFAC8D8}" dt="2021-05-21T15:49:34.269" v="337" actId="478"/>
          <ac:spMkLst>
            <pc:docMk/>
            <pc:sldMk cId="1556977065" sldId="283"/>
            <ac:spMk id="13" creationId="{FA649BE1-F6DF-487C-897F-17CB8C557BE5}"/>
          </ac:spMkLst>
        </pc:spChg>
        <pc:spChg chg="add del mod">
          <ac:chgData name="Đinh Phạm Thiên Long" userId="d28a1a08-f67f-48d6-9fa4-bb1a3458a502" providerId="ADAL" clId="{FD470C64-7D55-4769-ACD6-AD278FFAC8D8}" dt="2021-05-21T15:45:15.509" v="221" actId="478"/>
          <ac:spMkLst>
            <pc:docMk/>
            <pc:sldMk cId="1556977065" sldId="283"/>
            <ac:spMk id="14" creationId="{4931B058-EFAE-48F0-848E-E645B73DBFD1}"/>
          </ac:spMkLst>
        </pc:spChg>
        <pc:spChg chg="add mod">
          <ac:chgData name="Đinh Phạm Thiên Long" userId="d28a1a08-f67f-48d6-9fa4-bb1a3458a502" providerId="ADAL" clId="{FD470C64-7D55-4769-ACD6-AD278FFAC8D8}" dt="2021-05-21T15:50:07.018" v="353" actId="1076"/>
          <ac:spMkLst>
            <pc:docMk/>
            <pc:sldMk cId="1556977065" sldId="283"/>
            <ac:spMk id="15" creationId="{CFF52EC6-2B79-4B77-A61F-6853D6288DB6}"/>
          </ac:spMkLst>
        </pc:spChg>
        <pc:spChg chg="add del mod">
          <ac:chgData name="Đinh Phạm Thiên Long" userId="d28a1a08-f67f-48d6-9fa4-bb1a3458a502" providerId="ADAL" clId="{FD470C64-7D55-4769-ACD6-AD278FFAC8D8}" dt="2021-05-21T15:50:48.803" v="360" actId="478"/>
          <ac:spMkLst>
            <pc:docMk/>
            <pc:sldMk cId="1556977065" sldId="283"/>
            <ac:spMk id="16" creationId="{5A5D425F-F900-4071-A533-8AA0AC259D56}"/>
          </ac:spMkLst>
        </pc:spChg>
        <pc:spChg chg="add mod">
          <ac:chgData name="Đinh Phạm Thiên Long" userId="d28a1a08-f67f-48d6-9fa4-bb1a3458a502" providerId="ADAL" clId="{FD470C64-7D55-4769-ACD6-AD278FFAC8D8}" dt="2021-05-21T16:29:20.435" v="668" actId="20577"/>
          <ac:spMkLst>
            <pc:docMk/>
            <pc:sldMk cId="1556977065" sldId="283"/>
            <ac:spMk id="18" creationId="{D6DF83DE-BBBC-4A03-A4B9-42EEABE0FD21}"/>
          </ac:spMkLst>
        </pc:spChg>
        <pc:spChg chg="add mod">
          <ac:chgData name="Đinh Phạm Thiên Long" userId="d28a1a08-f67f-48d6-9fa4-bb1a3458a502" providerId="ADAL" clId="{FD470C64-7D55-4769-ACD6-AD278FFAC8D8}" dt="2021-05-21T15:50:04.925" v="352" actId="1076"/>
          <ac:spMkLst>
            <pc:docMk/>
            <pc:sldMk cId="1556977065" sldId="283"/>
            <ac:spMk id="19" creationId="{F0903A74-9C0C-4417-AFB8-6786F6078DA2}"/>
          </ac:spMkLst>
        </pc:spChg>
        <pc:spChg chg="add mod">
          <ac:chgData name="Đinh Phạm Thiên Long" userId="d28a1a08-f67f-48d6-9fa4-bb1a3458a502" providerId="ADAL" clId="{FD470C64-7D55-4769-ACD6-AD278FFAC8D8}" dt="2021-05-21T15:52:05.944" v="387" actId="1076"/>
          <ac:spMkLst>
            <pc:docMk/>
            <pc:sldMk cId="1556977065" sldId="283"/>
            <ac:spMk id="20" creationId="{8133D0C2-579D-4C9E-97E1-F2BF1B8377FC}"/>
          </ac:spMkLst>
        </pc:spChg>
        <pc:spChg chg="add del mod">
          <ac:chgData name="Đinh Phạm Thiên Long" userId="d28a1a08-f67f-48d6-9fa4-bb1a3458a502" providerId="ADAL" clId="{FD470C64-7D55-4769-ACD6-AD278FFAC8D8}" dt="2021-05-21T15:44:03.195" v="202"/>
          <ac:spMkLst>
            <pc:docMk/>
            <pc:sldMk cId="1556977065" sldId="283"/>
            <ac:spMk id="21" creationId="{12E2B035-CAE0-4014-A6EA-EEE77F25A2E1}"/>
          </ac:spMkLst>
        </pc:spChg>
        <pc:spChg chg="add del mod">
          <ac:chgData name="Đinh Phạm Thiên Long" userId="d28a1a08-f67f-48d6-9fa4-bb1a3458a502" providerId="ADAL" clId="{FD470C64-7D55-4769-ACD6-AD278FFAC8D8}" dt="2021-05-21T15:50:49.556" v="362" actId="478"/>
          <ac:spMkLst>
            <pc:docMk/>
            <pc:sldMk cId="1556977065" sldId="283"/>
            <ac:spMk id="22" creationId="{75A2EECB-E7DB-4760-B2F2-6DDBBB1F02CF}"/>
          </ac:spMkLst>
        </pc:spChg>
        <pc:spChg chg="add del mod">
          <ac:chgData name="Đinh Phạm Thiên Long" userId="d28a1a08-f67f-48d6-9fa4-bb1a3458a502" providerId="ADAL" clId="{FD470C64-7D55-4769-ACD6-AD278FFAC8D8}" dt="2021-05-21T15:45:10.828" v="218" actId="478"/>
          <ac:spMkLst>
            <pc:docMk/>
            <pc:sldMk cId="1556977065" sldId="283"/>
            <ac:spMk id="24" creationId="{BA171C27-64C8-4011-8911-A3795729E0AE}"/>
          </ac:spMkLst>
        </pc:spChg>
        <pc:spChg chg="add del mod">
          <ac:chgData name="Đinh Phạm Thiên Long" userId="d28a1a08-f67f-48d6-9fa4-bb1a3458a502" providerId="ADAL" clId="{FD470C64-7D55-4769-ACD6-AD278FFAC8D8}" dt="2021-05-21T15:50:49.226" v="361" actId="478"/>
          <ac:spMkLst>
            <pc:docMk/>
            <pc:sldMk cId="1556977065" sldId="283"/>
            <ac:spMk id="25" creationId="{A3C27B88-CE4E-4A82-90C6-CD4ABBF64C2F}"/>
          </ac:spMkLst>
        </pc:spChg>
        <pc:spChg chg="add mod">
          <ac:chgData name="Đinh Phạm Thiên Long" userId="d28a1a08-f67f-48d6-9fa4-bb1a3458a502" providerId="ADAL" clId="{FD470C64-7D55-4769-ACD6-AD278FFAC8D8}" dt="2021-05-21T15:52:08.715" v="388" actId="1076"/>
          <ac:spMkLst>
            <pc:docMk/>
            <pc:sldMk cId="1556977065" sldId="283"/>
            <ac:spMk id="26" creationId="{4170A88C-B883-49E2-9E5C-2003524A5071}"/>
          </ac:spMkLst>
        </pc:spChg>
        <pc:spChg chg="add mod">
          <ac:chgData name="Đinh Phạm Thiên Long" userId="d28a1a08-f67f-48d6-9fa4-bb1a3458a502" providerId="ADAL" clId="{FD470C64-7D55-4769-ACD6-AD278FFAC8D8}" dt="2021-05-21T15:50:40.338" v="358" actId="1076"/>
          <ac:spMkLst>
            <pc:docMk/>
            <pc:sldMk cId="1556977065" sldId="283"/>
            <ac:spMk id="27" creationId="{DA59D6C5-C0FC-49CD-BB38-1003AF6143A0}"/>
          </ac:spMkLst>
        </pc:spChg>
        <pc:spChg chg="add del mod">
          <ac:chgData name="Đinh Phạm Thiên Long" userId="d28a1a08-f67f-48d6-9fa4-bb1a3458a502" providerId="ADAL" clId="{FD470C64-7D55-4769-ACD6-AD278FFAC8D8}" dt="2021-05-21T15:51:53.819" v="383" actId="478"/>
          <ac:spMkLst>
            <pc:docMk/>
            <pc:sldMk cId="1556977065" sldId="283"/>
            <ac:spMk id="28" creationId="{A0FE9A54-A14B-4CC2-A10A-6D49D3733CA0}"/>
          </ac:spMkLst>
        </pc:spChg>
        <pc:spChg chg="add mod">
          <ac:chgData name="Đinh Phạm Thiên Long" userId="d28a1a08-f67f-48d6-9fa4-bb1a3458a502" providerId="ADAL" clId="{FD470C64-7D55-4769-ACD6-AD278FFAC8D8}" dt="2021-05-21T15:52:11.393" v="389" actId="1076"/>
          <ac:spMkLst>
            <pc:docMk/>
            <pc:sldMk cId="1556977065" sldId="283"/>
            <ac:spMk id="30" creationId="{156C14BD-D0AA-4096-B9AD-FD396841F76A}"/>
          </ac:spMkLst>
        </pc:spChg>
        <pc:spChg chg="add mod">
          <ac:chgData name="Đinh Phạm Thiên Long" userId="d28a1a08-f67f-48d6-9fa4-bb1a3458a502" providerId="ADAL" clId="{FD470C64-7D55-4769-ACD6-AD278FFAC8D8}" dt="2021-05-21T15:50:45.298" v="359" actId="1076"/>
          <ac:spMkLst>
            <pc:docMk/>
            <pc:sldMk cId="1556977065" sldId="283"/>
            <ac:spMk id="31" creationId="{D5AE04CA-34A0-4C8A-8B2C-A483292C01D2}"/>
          </ac:spMkLst>
        </pc:spChg>
        <pc:spChg chg="add del mod">
          <ac:chgData name="Đinh Phạm Thiên Long" userId="d28a1a08-f67f-48d6-9fa4-bb1a3458a502" providerId="ADAL" clId="{FD470C64-7D55-4769-ACD6-AD278FFAC8D8}" dt="2021-05-21T15:52:28.585" v="395" actId="478"/>
          <ac:spMkLst>
            <pc:docMk/>
            <pc:sldMk cId="1556977065" sldId="283"/>
            <ac:spMk id="32" creationId="{E543F090-3578-43B1-AA33-9236DDF41B3B}"/>
          </ac:spMkLst>
        </pc:spChg>
        <pc:spChg chg="add del mod">
          <ac:chgData name="Đinh Phạm Thiên Long" userId="d28a1a08-f67f-48d6-9fa4-bb1a3458a502" providerId="ADAL" clId="{FD470C64-7D55-4769-ACD6-AD278FFAC8D8}" dt="2021-05-21T15:52:27.970" v="394" actId="478"/>
          <ac:spMkLst>
            <pc:docMk/>
            <pc:sldMk cId="1556977065" sldId="283"/>
            <ac:spMk id="33" creationId="{5E65A441-97DE-4BCD-B0AB-D1C5E6ED88BF}"/>
          </ac:spMkLst>
        </pc:spChg>
        <pc:spChg chg="add mod">
          <ac:chgData name="Đinh Phạm Thiên Long" userId="d28a1a08-f67f-48d6-9fa4-bb1a3458a502" providerId="ADAL" clId="{FD470C64-7D55-4769-ACD6-AD278FFAC8D8}" dt="2021-05-21T15:49:00.954" v="297" actId="14100"/>
          <ac:spMkLst>
            <pc:docMk/>
            <pc:sldMk cId="1556977065" sldId="283"/>
            <ac:spMk id="34" creationId="{A78204D8-DDE3-4659-B199-878FDFB9DF33}"/>
          </ac:spMkLst>
        </pc:spChg>
        <pc:spChg chg="add mod">
          <ac:chgData name="Đinh Phạm Thiên Long" userId="d28a1a08-f67f-48d6-9fa4-bb1a3458a502" providerId="ADAL" clId="{FD470C64-7D55-4769-ACD6-AD278FFAC8D8}" dt="2021-05-21T15:53:43.101" v="414" actId="1076"/>
          <ac:spMkLst>
            <pc:docMk/>
            <pc:sldMk cId="1556977065" sldId="283"/>
            <ac:spMk id="35" creationId="{6CEE519C-FE1A-403B-AF82-60CDE4FBE6B0}"/>
          </ac:spMkLst>
        </pc:spChg>
        <pc:spChg chg="add del mod">
          <ac:chgData name="Đinh Phạm Thiên Long" userId="d28a1a08-f67f-48d6-9fa4-bb1a3458a502" providerId="ADAL" clId="{FD470C64-7D55-4769-ACD6-AD278FFAC8D8}" dt="2021-05-21T15:52:51.428" v="399" actId="478"/>
          <ac:spMkLst>
            <pc:docMk/>
            <pc:sldMk cId="1556977065" sldId="283"/>
            <ac:spMk id="36" creationId="{180C93CE-7752-4EBB-B743-E5C6EBABD2C5}"/>
          </ac:spMkLst>
        </pc:spChg>
        <pc:spChg chg="add mod">
          <ac:chgData name="Đinh Phạm Thiên Long" userId="d28a1a08-f67f-48d6-9fa4-bb1a3458a502" providerId="ADAL" clId="{FD470C64-7D55-4769-ACD6-AD278FFAC8D8}" dt="2021-05-21T15:53:37.505" v="413" actId="1076"/>
          <ac:spMkLst>
            <pc:docMk/>
            <pc:sldMk cId="1556977065" sldId="283"/>
            <ac:spMk id="39" creationId="{EEBA58BC-3218-4DEB-9B35-883ED9C94247}"/>
          </ac:spMkLst>
        </pc:spChg>
        <pc:spChg chg="add mod">
          <ac:chgData name="Đinh Phạm Thiên Long" userId="d28a1a08-f67f-48d6-9fa4-bb1a3458a502" providerId="ADAL" clId="{FD470C64-7D55-4769-ACD6-AD278FFAC8D8}" dt="2021-05-21T15:49:56.372" v="350" actId="1076"/>
          <ac:spMkLst>
            <pc:docMk/>
            <pc:sldMk cId="1556977065" sldId="283"/>
            <ac:spMk id="40" creationId="{E2E1B1AA-D90D-4085-A9C3-8A4B6F404107}"/>
          </ac:spMkLst>
        </pc:spChg>
        <pc:spChg chg="add mod">
          <ac:chgData name="Đinh Phạm Thiên Long" userId="d28a1a08-f67f-48d6-9fa4-bb1a3458a502" providerId="ADAL" clId="{FD470C64-7D55-4769-ACD6-AD278FFAC8D8}" dt="2021-05-21T15:49:59.311" v="351" actId="1076"/>
          <ac:spMkLst>
            <pc:docMk/>
            <pc:sldMk cId="1556977065" sldId="283"/>
            <ac:spMk id="41" creationId="{C1A47074-ABC0-4C3C-88A1-55F674F7C243}"/>
          </ac:spMkLst>
        </pc:spChg>
        <pc:spChg chg="add mod">
          <ac:chgData name="Đinh Phạm Thiên Long" userId="d28a1a08-f67f-48d6-9fa4-bb1a3458a502" providerId="ADAL" clId="{FD470C64-7D55-4769-ACD6-AD278FFAC8D8}" dt="2021-05-21T15:51:03.490" v="369" actId="1076"/>
          <ac:spMkLst>
            <pc:docMk/>
            <pc:sldMk cId="1556977065" sldId="283"/>
            <ac:spMk id="45" creationId="{726BCA9F-B022-4FB0-9CD8-DD8D58F62D7A}"/>
          </ac:spMkLst>
        </pc:spChg>
        <pc:spChg chg="add mod">
          <ac:chgData name="Đinh Phạm Thiên Long" userId="d28a1a08-f67f-48d6-9fa4-bb1a3458a502" providerId="ADAL" clId="{FD470C64-7D55-4769-ACD6-AD278FFAC8D8}" dt="2021-05-21T15:51:36.498" v="375" actId="1076"/>
          <ac:spMkLst>
            <pc:docMk/>
            <pc:sldMk cId="1556977065" sldId="283"/>
            <ac:spMk id="48" creationId="{7A658CB8-7575-4AED-9B2D-585BDA6CCA68}"/>
          </ac:spMkLst>
        </pc:spChg>
        <pc:spChg chg="add mod">
          <ac:chgData name="Đinh Phạm Thiên Long" userId="d28a1a08-f67f-48d6-9fa4-bb1a3458a502" providerId="ADAL" clId="{FD470C64-7D55-4769-ACD6-AD278FFAC8D8}" dt="2021-05-21T15:52:01.786" v="386" actId="1076"/>
          <ac:spMkLst>
            <pc:docMk/>
            <pc:sldMk cId="1556977065" sldId="283"/>
            <ac:spMk id="49" creationId="{E8C8DBD2-273D-4BC8-8214-540F346F6C7B}"/>
          </ac:spMkLst>
        </pc:spChg>
        <pc:spChg chg="add mod">
          <ac:chgData name="Đinh Phạm Thiên Long" userId="d28a1a08-f67f-48d6-9fa4-bb1a3458a502" providerId="ADAL" clId="{FD470C64-7D55-4769-ACD6-AD278FFAC8D8}" dt="2021-05-21T15:51:58.883" v="385" actId="1076"/>
          <ac:spMkLst>
            <pc:docMk/>
            <pc:sldMk cId="1556977065" sldId="283"/>
            <ac:spMk id="50" creationId="{45E6CE51-5C23-4F97-8220-3A97F42E050A}"/>
          </ac:spMkLst>
        </pc:spChg>
        <pc:spChg chg="add mod">
          <ac:chgData name="Đinh Phạm Thiên Long" userId="d28a1a08-f67f-48d6-9fa4-bb1a3458a502" providerId="ADAL" clId="{FD470C64-7D55-4769-ACD6-AD278FFAC8D8}" dt="2021-05-21T15:52:39.489" v="398" actId="1076"/>
          <ac:spMkLst>
            <pc:docMk/>
            <pc:sldMk cId="1556977065" sldId="283"/>
            <ac:spMk id="53" creationId="{18E5CE1F-EF8D-4517-98A1-8961BB3C952C}"/>
          </ac:spMkLst>
        </pc:spChg>
        <pc:spChg chg="add mod">
          <ac:chgData name="Đinh Phạm Thiên Long" userId="d28a1a08-f67f-48d6-9fa4-bb1a3458a502" providerId="ADAL" clId="{FD470C64-7D55-4769-ACD6-AD278FFAC8D8}" dt="2021-05-21T15:53:30.486" v="411" actId="1076"/>
          <ac:spMkLst>
            <pc:docMk/>
            <pc:sldMk cId="1556977065" sldId="283"/>
            <ac:spMk id="54" creationId="{548CF860-561D-4EE9-AB46-9CE2EA385093}"/>
          </ac:spMkLst>
        </pc:spChg>
        <pc:spChg chg="add mod">
          <ac:chgData name="Đinh Phạm Thiên Long" userId="d28a1a08-f67f-48d6-9fa4-bb1a3458a502" providerId="ADAL" clId="{FD470C64-7D55-4769-ACD6-AD278FFAC8D8}" dt="2021-05-21T15:53:03.326" v="405" actId="1076"/>
          <ac:spMkLst>
            <pc:docMk/>
            <pc:sldMk cId="1556977065" sldId="283"/>
            <ac:spMk id="55" creationId="{BA7C18B0-B368-41F5-A967-0FCC3512FFD1}"/>
          </ac:spMkLst>
        </pc:spChg>
        <pc:spChg chg="add del mod">
          <ac:chgData name="Đinh Phạm Thiên Long" userId="d28a1a08-f67f-48d6-9fa4-bb1a3458a502" providerId="ADAL" clId="{FD470C64-7D55-4769-ACD6-AD278FFAC8D8}" dt="2021-05-21T15:53:52.109" v="420" actId="478"/>
          <ac:spMkLst>
            <pc:docMk/>
            <pc:sldMk cId="1556977065" sldId="283"/>
            <ac:spMk id="56" creationId="{4B04088A-BF3E-4DA6-B5DD-F2A2BA00AD6E}"/>
          </ac:spMkLst>
        </pc:spChg>
        <pc:spChg chg="add mod">
          <ac:chgData name="Đinh Phạm Thiên Long" userId="d28a1a08-f67f-48d6-9fa4-bb1a3458a502" providerId="ADAL" clId="{FD470C64-7D55-4769-ACD6-AD278FFAC8D8}" dt="2021-05-21T15:54:00.762" v="422" actId="1076"/>
          <ac:spMkLst>
            <pc:docMk/>
            <pc:sldMk cId="1556977065" sldId="283"/>
            <ac:spMk id="57" creationId="{F0372152-0906-414C-B330-ABC8DC6032C9}"/>
          </ac:spMkLst>
        </pc:spChg>
        <pc:spChg chg="add mod">
          <ac:chgData name="Đinh Phạm Thiên Long" userId="d28a1a08-f67f-48d6-9fa4-bb1a3458a502" providerId="ADAL" clId="{FD470C64-7D55-4769-ACD6-AD278FFAC8D8}" dt="2021-05-21T15:54:48.160" v="440" actId="1076"/>
          <ac:spMkLst>
            <pc:docMk/>
            <pc:sldMk cId="1556977065" sldId="283"/>
            <ac:spMk id="58" creationId="{0DD9325F-8E08-491F-925C-147280FB1796}"/>
          </ac:spMkLst>
        </pc:spChg>
        <pc:spChg chg="add mod">
          <ac:chgData name="Đinh Phạm Thiên Long" userId="d28a1a08-f67f-48d6-9fa4-bb1a3458a502" providerId="ADAL" clId="{FD470C64-7D55-4769-ACD6-AD278FFAC8D8}" dt="2021-05-21T15:55:00.051" v="443" actId="1076"/>
          <ac:spMkLst>
            <pc:docMk/>
            <pc:sldMk cId="1556977065" sldId="283"/>
            <ac:spMk id="59" creationId="{3250472C-CA8F-4C7E-8AE2-6B14A3E3DA53}"/>
          </ac:spMkLst>
        </pc:spChg>
        <pc:spChg chg="add mod">
          <ac:chgData name="Đinh Phạm Thiên Long" userId="d28a1a08-f67f-48d6-9fa4-bb1a3458a502" providerId="ADAL" clId="{FD470C64-7D55-4769-ACD6-AD278FFAC8D8}" dt="2021-05-21T15:55:47.691" v="464" actId="1076"/>
          <ac:spMkLst>
            <pc:docMk/>
            <pc:sldMk cId="1556977065" sldId="283"/>
            <ac:spMk id="60" creationId="{6ED9781C-FD55-4C9E-BA12-008A891137AD}"/>
          </ac:spMkLst>
        </pc:spChg>
        <pc:spChg chg="add mod">
          <ac:chgData name="Đinh Phạm Thiên Long" userId="d28a1a08-f67f-48d6-9fa4-bb1a3458a502" providerId="ADAL" clId="{FD470C64-7D55-4769-ACD6-AD278FFAC8D8}" dt="2021-05-21T15:57:48.687" v="488" actId="20577"/>
          <ac:spMkLst>
            <pc:docMk/>
            <pc:sldMk cId="1556977065" sldId="283"/>
            <ac:spMk id="61" creationId="{C2110B36-8166-47F7-AFE9-548E8525B00E}"/>
          </ac:spMkLst>
        </pc:spChg>
        <pc:spChg chg="add mod">
          <ac:chgData name="Đinh Phạm Thiên Long" userId="d28a1a08-f67f-48d6-9fa4-bb1a3458a502" providerId="ADAL" clId="{FD470C64-7D55-4769-ACD6-AD278FFAC8D8}" dt="2021-05-21T15:55:14.522" v="449" actId="1076"/>
          <ac:spMkLst>
            <pc:docMk/>
            <pc:sldMk cId="1556977065" sldId="283"/>
            <ac:spMk id="63" creationId="{F789CBBE-999B-4CC5-9D21-3B005B87250C}"/>
          </ac:spMkLst>
        </pc:spChg>
        <pc:spChg chg="add mod">
          <ac:chgData name="Đinh Phạm Thiên Long" userId="d28a1a08-f67f-48d6-9fa4-bb1a3458a502" providerId="ADAL" clId="{FD470C64-7D55-4769-ACD6-AD278FFAC8D8}" dt="2021-05-21T15:57:52.013" v="494" actId="20577"/>
          <ac:spMkLst>
            <pc:docMk/>
            <pc:sldMk cId="1556977065" sldId="283"/>
            <ac:spMk id="65" creationId="{262DABDD-00CC-46B1-8B94-F9169447C5B1}"/>
          </ac:spMkLst>
        </pc:spChg>
        <pc:spChg chg="add mod">
          <ac:chgData name="Đinh Phạm Thiên Long" userId="d28a1a08-f67f-48d6-9fa4-bb1a3458a502" providerId="ADAL" clId="{FD470C64-7D55-4769-ACD6-AD278FFAC8D8}" dt="2021-05-21T15:56:04.095" v="467" actId="1076"/>
          <ac:spMkLst>
            <pc:docMk/>
            <pc:sldMk cId="1556977065" sldId="283"/>
            <ac:spMk id="66" creationId="{A14BA47D-C594-4E20-BA4A-B00FD4AE9288}"/>
          </ac:spMkLst>
        </pc:spChg>
        <pc:spChg chg="add mod">
          <ac:chgData name="Đinh Phạm Thiên Long" userId="d28a1a08-f67f-48d6-9fa4-bb1a3458a502" providerId="ADAL" clId="{FD470C64-7D55-4769-ACD6-AD278FFAC8D8}" dt="2021-05-21T16:01:13.522" v="521" actId="1076"/>
          <ac:spMkLst>
            <pc:docMk/>
            <pc:sldMk cId="1556977065" sldId="283"/>
            <ac:spMk id="67" creationId="{6E998299-8FBD-42CF-8B84-B50A9E48A71D}"/>
          </ac:spMkLst>
        </pc:spChg>
        <pc:spChg chg="add mod">
          <ac:chgData name="Đinh Phạm Thiên Long" userId="d28a1a08-f67f-48d6-9fa4-bb1a3458a502" providerId="ADAL" clId="{FD470C64-7D55-4769-ACD6-AD278FFAC8D8}" dt="2021-05-21T15:58:15.627" v="506" actId="1076"/>
          <ac:spMkLst>
            <pc:docMk/>
            <pc:sldMk cId="1556977065" sldId="283"/>
            <ac:spMk id="71" creationId="{87F7D046-C212-4C72-A154-CDDBDC1846A6}"/>
          </ac:spMkLst>
        </pc:spChg>
        <pc:spChg chg="add mod">
          <ac:chgData name="Đinh Phạm Thiên Long" userId="d28a1a08-f67f-48d6-9fa4-bb1a3458a502" providerId="ADAL" clId="{FD470C64-7D55-4769-ACD6-AD278FFAC8D8}" dt="2021-05-21T16:02:11.459" v="580" actId="1076"/>
          <ac:spMkLst>
            <pc:docMk/>
            <pc:sldMk cId="1556977065" sldId="283"/>
            <ac:spMk id="73" creationId="{7DD3DC67-D610-4888-88BE-35C893A33CF0}"/>
          </ac:spMkLst>
        </pc:spChg>
        <pc:spChg chg="add mod">
          <ac:chgData name="Đinh Phạm Thiên Long" userId="d28a1a08-f67f-48d6-9fa4-bb1a3458a502" providerId="ADAL" clId="{FD470C64-7D55-4769-ACD6-AD278FFAC8D8}" dt="2021-05-21T16:02:16.226" v="582" actId="1076"/>
          <ac:spMkLst>
            <pc:docMk/>
            <pc:sldMk cId="1556977065" sldId="283"/>
            <ac:spMk id="74" creationId="{BBE72F82-57CF-4AF2-9BFB-285C853B155F}"/>
          </ac:spMkLst>
        </pc:spChg>
        <pc:cxnChg chg="add del mod">
          <ac:chgData name="Đinh Phạm Thiên Long" userId="d28a1a08-f67f-48d6-9fa4-bb1a3458a502" providerId="ADAL" clId="{FD470C64-7D55-4769-ACD6-AD278FFAC8D8}" dt="2021-05-21T15:49:30.805" v="336" actId="478"/>
          <ac:cxnSpMkLst>
            <pc:docMk/>
            <pc:sldMk cId="1556977065" sldId="283"/>
            <ac:cxnSpMk id="11" creationId="{36C29F56-A81E-4A64-B8A0-65605A218F66}"/>
          </ac:cxnSpMkLst>
        </pc:cxnChg>
        <pc:cxnChg chg="add del mod">
          <ac:chgData name="Đinh Phạm Thiên Long" userId="d28a1a08-f67f-48d6-9fa4-bb1a3458a502" providerId="ADAL" clId="{FD470C64-7D55-4769-ACD6-AD278FFAC8D8}" dt="2021-05-21T15:50:14.124" v="355" actId="478"/>
          <ac:cxnSpMkLst>
            <pc:docMk/>
            <pc:sldMk cId="1556977065" sldId="283"/>
            <ac:cxnSpMk id="17" creationId="{758E77DF-6061-4505-90A7-8D81FC92DA26}"/>
          </ac:cxnSpMkLst>
        </pc:cxnChg>
        <pc:cxnChg chg="add del mod">
          <ac:chgData name="Đinh Phạm Thiên Long" userId="d28a1a08-f67f-48d6-9fa4-bb1a3458a502" providerId="ADAL" clId="{FD470C64-7D55-4769-ACD6-AD278FFAC8D8}" dt="2021-05-21T15:50:50.162" v="363" actId="478"/>
          <ac:cxnSpMkLst>
            <pc:docMk/>
            <pc:sldMk cId="1556977065" sldId="283"/>
            <ac:cxnSpMk id="23" creationId="{A76D7DE2-0096-41FA-B746-4E013EC0F289}"/>
          </ac:cxnSpMkLst>
        </pc:cxnChg>
        <pc:cxnChg chg="add del mod">
          <ac:chgData name="Đinh Phạm Thiên Long" userId="d28a1a08-f67f-48d6-9fa4-bb1a3458a502" providerId="ADAL" clId="{FD470C64-7D55-4769-ACD6-AD278FFAC8D8}" dt="2021-05-21T15:50:50.664" v="364" actId="478"/>
          <ac:cxnSpMkLst>
            <pc:docMk/>
            <pc:sldMk cId="1556977065" sldId="283"/>
            <ac:cxnSpMk id="29" creationId="{0BD72AC8-8C32-469C-A1E5-D4289498FAC4}"/>
          </ac:cxnSpMkLst>
        </pc:cxnChg>
        <pc:cxnChg chg="add mod">
          <ac:chgData name="Đinh Phạm Thiên Long" userId="d28a1a08-f67f-48d6-9fa4-bb1a3458a502" providerId="ADAL" clId="{FD470C64-7D55-4769-ACD6-AD278FFAC8D8}" dt="2021-05-21T15:48:24.901" v="286" actId="14100"/>
          <ac:cxnSpMkLst>
            <pc:docMk/>
            <pc:sldMk cId="1556977065" sldId="283"/>
            <ac:cxnSpMk id="37" creationId="{92B30A1E-3832-4E4C-ACD9-A21B2AA6D293}"/>
          </ac:cxnSpMkLst>
        </pc:cxnChg>
        <pc:cxnChg chg="add">
          <ac:chgData name="Đinh Phạm Thiên Long" userId="d28a1a08-f67f-48d6-9fa4-bb1a3458a502" providerId="ADAL" clId="{FD470C64-7D55-4769-ACD6-AD278FFAC8D8}" dt="2021-05-21T15:50:29.939" v="356" actId="11529"/>
          <ac:cxnSpMkLst>
            <pc:docMk/>
            <pc:sldMk cId="1556977065" sldId="283"/>
            <ac:cxnSpMk id="44" creationId="{C1C25B85-8613-42C1-B22E-A83AF404F517}"/>
          </ac:cxnSpMkLst>
        </pc:cxnChg>
        <pc:cxnChg chg="add mod">
          <ac:chgData name="Đinh Phạm Thiên Long" userId="d28a1a08-f67f-48d6-9fa4-bb1a3458a502" providerId="ADAL" clId="{FD470C64-7D55-4769-ACD6-AD278FFAC8D8}" dt="2021-05-21T15:51:28.206" v="373" actId="1076"/>
          <ac:cxnSpMkLst>
            <pc:docMk/>
            <pc:sldMk cId="1556977065" sldId="283"/>
            <ac:cxnSpMk id="47" creationId="{D0D04165-7366-4D38-8512-58206BCA4B64}"/>
          </ac:cxnSpMkLst>
        </pc:cxnChg>
        <pc:cxnChg chg="add mod">
          <ac:chgData name="Đinh Phạm Thiên Long" userId="d28a1a08-f67f-48d6-9fa4-bb1a3458a502" providerId="ADAL" clId="{FD470C64-7D55-4769-ACD6-AD278FFAC8D8}" dt="2021-05-21T15:52:19.456" v="391" actId="1076"/>
          <ac:cxnSpMkLst>
            <pc:docMk/>
            <pc:sldMk cId="1556977065" sldId="283"/>
            <ac:cxnSpMk id="51" creationId="{9D2820BB-0C3A-4C4E-9AFF-3FF1657C6F2B}"/>
          </ac:cxnSpMkLst>
        </pc:cxnChg>
        <pc:cxnChg chg="add mod">
          <ac:chgData name="Đinh Phạm Thiên Long" userId="d28a1a08-f67f-48d6-9fa4-bb1a3458a502" providerId="ADAL" clId="{FD470C64-7D55-4769-ACD6-AD278FFAC8D8}" dt="2021-05-21T15:52:23.320" v="393" actId="1076"/>
          <ac:cxnSpMkLst>
            <pc:docMk/>
            <pc:sldMk cId="1556977065" sldId="283"/>
            <ac:cxnSpMk id="52" creationId="{8AD53FF1-CAC3-4EDE-8EBF-10F4AC37D748}"/>
          </ac:cxnSpMkLst>
        </pc:cxnChg>
        <pc:cxnChg chg="add mod">
          <ac:chgData name="Đinh Phạm Thiên Long" userId="d28a1a08-f67f-48d6-9fa4-bb1a3458a502" providerId="ADAL" clId="{FD470C64-7D55-4769-ACD6-AD278FFAC8D8}" dt="2021-05-21T15:55:07.697" v="446" actId="1076"/>
          <ac:cxnSpMkLst>
            <pc:docMk/>
            <pc:sldMk cId="1556977065" sldId="283"/>
            <ac:cxnSpMk id="62" creationId="{872D1D12-DBB6-4C00-A1BD-2E44424506E3}"/>
          </ac:cxnSpMkLst>
        </pc:cxnChg>
        <pc:cxnChg chg="add mod">
          <ac:chgData name="Đinh Phạm Thiên Long" userId="d28a1a08-f67f-48d6-9fa4-bb1a3458a502" providerId="ADAL" clId="{FD470C64-7D55-4769-ACD6-AD278FFAC8D8}" dt="2021-05-21T15:55:26.929" v="453" actId="1076"/>
          <ac:cxnSpMkLst>
            <pc:docMk/>
            <pc:sldMk cId="1556977065" sldId="283"/>
            <ac:cxnSpMk id="64" creationId="{A4896C6D-EF66-48FA-88A3-9A9D237AF61B}"/>
          </ac:cxnSpMkLst>
        </pc:cxnChg>
        <pc:cxnChg chg="add mod">
          <ac:chgData name="Đinh Phạm Thiên Long" userId="d28a1a08-f67f-48d6-9fa4-bb1a3458a502" providerId="ADAL" clId="{FD470C64-7D55-4769-ACD6-AD278FFAC8D8}" dt="2021-05-21T15:57:25.289" v="482" actId="1076"/>
          <ac:cxnSpMkLst>
            <pc:docMk/>
            <pc:sldMk cId="1556977065" sldId="283"/>
            <ac:cxnSpMk id="68" creationId="{226296D8-706F-4753-B164-0FFC409C753F}"/>
          </ac:cxnSpMkLst>
        </pc:cxnChg>
        <pc:cxnChg chg="add mod">
          <ac:chgData name="Đinh Phạm Thiên Long" userId="d28a1a08-f67f-48d6-9fa4-bb1a3458a502" providerId="ADAL" clId="{FD470C64-7D55-4769-ACD6-AD278FFAC8D8}" dt="2021-05-21T16:01:33.821" v="544" actId="1076"/>
          <ac:cxnSpMkLst>
            <pc:docMk/>
            <pc:sldMk cId="1556977065" sldId="283"/>
            <ac:cxnSpMk id="72" creationId="{1B0C709A-1CFB-4090-93CA-AC38EB970541}"/>
          </ac:cxnSpMkLst>
        </pc:cxnChg>
      </pc:sldChg>
      <pc:sldChg chg="addSp delSp modSp add mod ord">
        <pc:chgData name="Đinh Phạm Thiên Long" userId="d28a1a08-f67f-48d6-9fa4-bb1a3458a502" providerId="ADAL" clId="{FD470C64-7D55-4769-ACD6-AD278FFAC8D8}" dt="2021-05-21T16:26:53.668" v="661"/>
        <pc:sldMkLst>
          <pc:docMk/>
          <pc:sldMk cId="29246173" sldId="284"/>
        </pc:sldMkLst>
        <pc:spChg chg="del mod">
          <ac:chgData name="Đinh Phạm Thiên Long" userId="d28a1a08-f67f-48d6-9fa4-bb1a3458a502" providerId="ADAL" clId="{FD470C64-7D55-4769-ACD6-AD278FFAC8D8}" dt="2021-05-21T16:00:50.861" v="515" actId="478"/>
          <ac:spMkLst>
            <pc:docMk/>
            <pc:sldMk cId="29246173" sldId="284"/>
            <ac:spMk id="2" creationId="{73BD7B2F-CA4A-49CF-80CD-40C2C6760A68}"/>
          </ac:spMkLst>
        </pc:spChg>
        <pc:picChg chg="add mod">
          <ac:chgData name="Đinh Phạm Thiên Long" userId="d28a1a08-f67f-48d6-9fa4-bb1a3458a502" providerId="ADAL" clId="{FD470C64-7D55-4769-ACD6-AD278FFAC8D8}" dt="2021-05-21T16:00:55.346" v="517" actId="1076"/>
          <ac:picMkLst>
            <pc:docMk/>
            <pc:sldMk cId="29246173" sldId="284"/>
            <ac:picMk id="7" creationId="{A4F511F5-1AD2-4095-86D5-52E00C274E69}"/>
          </ac:picMkLst>
        </pc:picChg>
      </pc:sldChg>
      <pc:sldChg chg="addSp delSp modSp add mod ord">
        <pc:chgData name="Đinh Phạm Thiên Long" userId="d28a1a08-f67f-48d6-9fa4-bb1a3458a502" providerId="ADAL" clId="{FD470C64-7D55-4769-ACD6-AD278FFAC8D8}" dt="2021-05-21T16:26:52.033" v="659"/>
        <pc:sldMkLst>
          <pc:docMk/>
          <pc:sldMk cId="2432573744" sldId="285"/>
        </pc:sldMkLst>
        <pc:picChg chg="add mod">
          <ac:chgData name="Đinh Phạm Thiên Long" userId="d28a1a08-f67f-48d6-9fa4-bb1a3458a502" providerId="ADAL" clId="{FD470C64-7D55-4769-ACD6-AD278FFAC8D8}" dt="2021-05-21T16:03:48.686" v="589" actId="1076"/>
          <ac:picMkLst>
            <pc:docMk/>
            <pc:sldMk cId="2432573744" sldId="285"/>
            <ac:picMk id="6" creationId="{29B0E8CF-AFE8-4866-84A3-4732DE03006B}"/>
          </ac:picMkLst>
        </pc:picChg>
        <pc:picChg chg="del">
          <ac:chgData name="Đinh Phạm Thiên Long" userId="d28a1a08-f67f-48d6-9fa4-bb1a3458a502" providerId="ADAL" clId="{FD470C64-7D55-4769-ACD6-AD278FFAC8D8}" dt="2021-05-21T16:03:44.026" v="586" actId="478"/>
          <ac:picMkLst>
            <pc:docMk/>
            <pc:sldMk cId="2432573744" sldId="285"/>
            <ac:picMk id="7" creationId="{A4F511F5-1AD2-4095-86D5-52E00C274E69}"/>
          </ac:picMkLst>
        </pc:picChg>
      </pc:sldChg>
      <pc:sldChg chg="addSp delSp new mod">
        <pc:chgData name="Đinh Phạm Thiên Long" userId="d28a1a08-f67f-48d6-9fa4-bb1a3458a502" providerId="ADAL" clId="{FD470C64-7D55-4769-ACD6-AD278FFAC8D8}" dt="2021-05-21T16:26:26.388" v="620" actId="478"/>
        <pc:sldMkLst>
          <pc:docMk/>
          <pc:sldMk cId="2652461676" sldId="286"/>
        </pc:sldMkLst>
        <pc:picChg chg="add">
          <ac:chgData name="Đinh Phạm Thiên Long" userId="d28a1a08-f67f-48d6-9fa4-bb1a3458a502" providerId="ADAL" clId="{FD470C64-7D55-4769-ACD6-AD278FFAC8D8}" dt="2021-05-21T16:23:10.156" v="618" actId="22"/>
          <ac:picMkLst>
            <pc:docMk/>
            <pc:sldMk cId="2652461676" sldId="286"/>
            <ac:picMk id="7" creationId="{C5FA26B7-8CAF-4215-98CE-1019D679950B}"/>
          </ac:picMkLst>
        </pc:picChg>
        <pc:picChg chg="add del">
          <ac:chgData name="Đinh Phạm Thiên Long" userId="d28a1a08-f67f-48d6-9fa4-bb1a3458a502" providerId="ADAL" clId="{FD470C64-7D55-4769-ACD6-AD278FFAC8D8}" dt="2021-05-21T16:26:26.388" v="620" actId="478"/>
          <ac:picMkLst>
            <pc:docMk/>
            <pc:sldMk cId="2652461676" sldId="286"/>
            <ac:picMk id="8" creationId="{0047C3DC-D7C5-4D8F-B84E-0E1E44ADB291}"/>
          </ac:picMkLst>
        </pc:picChg>
      </pc:sldChg>
      <pc:sldChg chg="addSp delSp modSp add mod ord">
        <pc:chgData name="Đinh Phạm Thiên Long" userId="d28a1a08-f67f-48d6-9fa4-bb1a3458a502" providerId="ADAL" clId="{FD470C64-7D55-4769-ACD6-AD278FFAC8D8}" dt="2021-05-21T16:33:04.560" v="669" actId="1076"/>
        <pc:sldMkLst>
          <pc:docMk/>
          <pc:sldMk cId="2169442863" sldId="287"/>
        </pc:sldMkLst>
        <pc:spChg chg="mod">
          <ac:chgData name="Đinh Phạm Thiên Long" userId="d28a1a08-f67f-48d6-9fa4-bb1a3458a502" providerId="ADAL" clId="{FD470C64-7D55-4769-ACD6-AD278FFAC8D8}" dt="2021-05-21T16:27:00.493" v="664" actId="1076"/>
          <ac:spMkLst>
            <pc:docMk/>
            <pc:sldMk cId="2169442863" sldId="287"/>
            <ac:spMk id="2" creationId="{645D34C2-254B-417E-956B-4733F593D84A}"/>
          </ac:spMkLst>
        </pc:spChg>
        <pc:picChg chg="del">
          <ac:chgData name="Đinh Phạm Thiên Long" userId="d28a1a08-f67f-48d6-9fa4-bb1a3458a502" providerId="ADAL" clId="{FD470C64-7D55-4769-ACD6-AD278FFAC8D8}" dt="2021-05-21T16:26:29.999" v="622" actId="478"/>
          <ac:picMkLst>
            <pc:docMk/>
            <pc:sldMk cId="2169442863" sldId="287"/>
            <ac:picMk id="7" creationId="{C5FA26B7-8CAF-4215-98CE-1019D679950B}"/>
          </ac:picMkLst>
        </pc:picChg>
        <pc:picChg chg="add mod">
          <ac:chgData name="Đinh Phạm Thiên Long" userId="d28a1a08-f67f-48d6-9fa4-bb1a3458a502" providerId="ADAL" clId="{FD470C64-7D55-4769-ACD6-AD278FFAC8D8}" dt="2021-05-21T16:33:04.560" v="669" actId="1076"/>
          <ac:picMkLst>
            <pc:docMk/>
            <pc:sldMk cId="2169442863" sldId="287"/>
            <ac:picMk id="8" creationId="{A495207C-3ACD-42E2-8591-03C143F881A6}"/>
          </ac:picMkLst>
        </pc:picChg>
      </pc:sldChg>
    </pc:docChg>
  </pc:docChgLst>
  <pc:docChgLst>
    <pc:chgData name="Đinh Phạm Thiên Long" userId="S::18521021@ms.uit.edu.vn::d28a1a08-f67f-48d6-9fa4-bb1a3458a502" providerId="AD" clId="Web-{B95262FB-0ADF-80EE-6888-294778F6E478}"/>
    <pc:docChg chg="addSld delSld modSld sldOrd">
      <pc:chgData name="Đinh Phạm Thiên Long" userId="S::18521021@ms.uit.edu.vn::d28a1a08-f67f-48d6-9fa4-bb1a3458a502" providerId="AD" clId="Web-{B95262FB-0ADF-80EE-6888-294778F6E478}" dt="2021-04-23T09:21:22.936" v="620" actId="1076"/>
      <pc:docMkLst>
        <pc:docMk/>
      </pc:docMkLst>
      <pc:sldChg chg="modSp">
        <pc:chgData name="Đinh Phạm Thiên Long" userId="S::18521021@ms.uit.edu.vn::d28a1a08-f67f-48d6-9fa4-bb1a3458a502" providerId="AD" clId="Web-{B95262FB-0ADF-80EE-6888-294778F6E478}" dt="2021-04-23T08:28:46.508" v="15" actId="20577"/>
        <pc:sldMkLst>
          <pc:docMk/>
          <pc:sldMk cId="0" sldId="256"/>
        </pc:sldMkLst>
        <pc:spChg chg="mod">
          <ac:chgData name="Đinh Phạm Thiên Long" userId="S::18521021@ms.uit.edu.vn::d28a1a08-f67f-48d6-9fa4-bb1a3458a502" providerId="AD" clId="Web-{B95262FB-0ADF-80EE-6888-294778F6E478}" dt="2021-04-23T08:28:46.508" v="1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8:29:43.009" v="97" actId="20577"/>
        <pc:sldMkLst>
          <pc:docMk/>
          <pc:sldMk cId="0" sldId="257"/>
        </pc:sldMkLst>
        <pc:spChg chg="mod">
          <ac:chgData name="Đinh Phạm Thiên Long" userId="S::18521021@ms.uit.edu.vn::d28a1a08-f67f-48d6-9fa4-bb1a3458a502" providerId="AD" clId="Web-{B95262FB-0ADF-80EE-6888-294778F6E478}" dt="2021-04-23T08:29:43.009" v="9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9:06:38.171" v="455" actId="20577"/>
        <pc:sldMkLst>
          <pc:docMk/>
          <pc:sldMk cId="0" sldId="258"/>
        </pc:sldMkLst>
        <pc:spChg chg="mod">
          <ac:chgData name="Đinh Phạm Thiên Long" userId="S::18521021@ms.uit.edu.vn::d28a1a08-f67f-48d6-9fa4-bb1a3458a502" providerId="AD" clId="Web-{B95262FB-0ADF-80EE-6888-294778F6E478}" dt="2021-04-23T09:05:59.858" v="42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S::18521021@ms.uit.edu.vn::d28a1a08-f67f-48d6-9fa4-bb1a3458a502" providerId="AD" clId="Web-{B95262FB-0ADF-80EE-6888-294778F6E478}" dt="2021-04-23T09:06:38.171" v="45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Sp">
        <pc:chgData name="Đinh Phạm Thiên Long" userId="S::18521021@ms.uit.edu.vn::d28a1a08-f67f-48d6-9fa4-bb1a3458a502" providerId="AD" clId="Web-{B95262FB-0ADF-80EE-6888-294778F6E478}" dt="2021-04-23T08:31:20.370" v="108"/>
        <pc:sldMkLst>
          <pc:docMk/>
          <pc:sldMk cId="527515989" sldId="266"/>
        </pc:sldMkLst>
        <pc:picChg chg="del">
          <ac:chgData name="Đinh Phạm Thiên Long" userId="S::18521021@ms.uit.edu.vn::d28a1a08-f67f-48d6-9fa4-bb1a3458a502" providerId="AD" clId="Web-{B95262FB-0ADF-80EE-6888-294778F6E478}" dt="2021-04-23T08:31:20.370" v="108"/>
          <ac:picMkLst>
            <pc:docMk/>
            <pc:sldMk cId="527515989" sldId="266"/>
            <ac:picMk id="10" creationId="{81D1EAB5-78B9-4F25-A066-515F409731CF}"/>
          </ac:picMkLst>
        </pc:picChg>
      </pc:sldChg>
      <pc:sldChg chg="addSp delSp modSp add del ord">
        <pc:chgData name="Đinh Phạm Thiên Long" userId="S::18521021@ms.uit.edu.vn::d28a1a08-f67f-48d6-9fa4-bb1a3458a502" providerId="AD" clId="Web-{B95262FB-0ADF-80EE-6888-294778F6E478}" dt="2021-04-23T09:21:14.232" v="612"/>
        <pc:sldMkLst>
          <pc:docMk/>
          <pc:sldMk cId="3441098598" sldId="267"/>
        </pc:sldMkLst>
        <pc:spChg chg="mod">
          <ac:chgData name="Đinh Phạm Thiên Long" userId="S::18521021@ms.uit.edu.vn::d28a1a08-f67f-48d6-9fa4-bb1a3458a502" providerId="AD" clId="Web-{B95262FB-0ADF-80EE-6888-294778F6E478}" dt="2021-04-23T09:21:02.326" v="610" actId="20577"/>
          <ac:spMkLst>
            <pc:docMk/>
            <pc:sldMk cId="3441098598" sldId="267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4.232" v="612"/>
          <ac:spMkLst>
            <pc:docMk/>
            <pc:sldMk cId="3441098598" sldId="267"/>
            <ac:spMk id="3" creationId="{00000000-0000-0000-0000-000000000000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8:44:43.634" v="154" actId="1076"/>
          <ac:picMkLst>
            <pc:docMk/>
            <pc:sldMk cId="3441098598" sldId="267"/>
            <ac:picMk id="7" creationId="{12F9BCB5-716C-41CD-AFD2-643FCB3154AA}"/>
          </ac:picMkLst>
        </pc:picChg>
        <pc:picChg chg="del mod">
          <ac:chgData name="Đinh Phạm Thiên Long" userId="S::18521021@ms.uit.edu.vn::d28a1a08-f67f-48d6-9fa4-bb1a3458a502" providerId="AD" clId="Web-{B95262FB-0ADF-80EE-6888-294778F6E478}" dt="2021-04-23T09:21:14.232" v="611"/>
          <ac:picMkLst>
            <pc:docMk/>
            <pc:sldMk cId="3441098598" sldId="267"/>
            <ac:picMk id="8" creationId="{868D502C-CF96-443A-A79E-3E8343D80B61}"/>
          </ac:picMkLst>
        </pc:picChg>
      </pc:sldChg>
      <pc:sldChg chg="delSp">
        <pc:chgData name="Đinh Phạm Thiên Long" userId="S::18521021@ms.uit.edu.vn::d28a1a08-f67f-48d6-9fa4-bb1a3458a502" providerId="AD" clId="Web-{B95262FB-0ADF-80EE-6888-294778F6E478}" dt="2021-04-23T08:31:27.167" v="109"/>
        <pc:sldMkLst>
          <pc:docMk/>
          <pc:sldMk cId="2881230911" sldId="268"/>
        </pc:sldMkLst>
        <pc:spChg chg="del">
          <ac:chgData name="Đinh Phạm Thiên Long" userId="S::18521021@ms.uit.edu.vn::d28a1a08-f67f-48d6-9fa4-bb1a3458a502" providerId="AD" clId="Web-{B95262FB-0ADF-80EE-6888-294778F6E478}" dt="2021-04-23T08:31:27.167" v="109"/>
          <ac:spMkLst>
            <pc:docMk/>
            <pc:sldMk cId="2881230911" sldId="268"/>
            <ac:spMk id="3" creationId="{00000000-0000-0000-0000-000000000000}"/>
          </ac:spMkLst>
        </pc:spChg>
      </pc:sldChg>
      <pc:sldChg chg="addSp delSp modSp">
        <pc:chgData name="Đinh Phạm Thiên Long" userId="S::18521021@ms.uit.edu.vn::d28a1a08-f67f-48d6-9fa4-bb1a3458a502" providerId="AD" clId="Web-{B95262FB-0ADF-80EE-6888-294778F6E478}" dt="2021-04-23T09:21:22.936" v="620" actId="1076"/>
        <pc:sldMkLst>
          <pc:docMk/>
          <pc:sldMk cId="4196737359" sldId="269"/>
        </pc:sldMkLst>
        <pc:spChg chg="mod">
          <ac:chgData name="Đinh Phạm Thiên Long" userId="S::18521021@ms.uit.edu.vn::d28a1a08-f67f-48d6-9fa4-bb1a3458a502" providerId="AD" clId="Web-{B95262FB-0ADF-80EE-6888-294778F6E478}" dt="2021-04-23T09:20:04.278" v="606" actId="14100"/>
          <ac:spMkLst>
            <pc:docMk/>
            <pc:sldMk cId="4196737359" sldId="269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9.154" v="616"/>
          <ac:spMkLst>
            <pc:docMk/>
            <pc:sldMk cId="4196737359" sldId="269"/>
            <ac:spMk id="3" creationId="{00000000-0000-0000-0000-000000000000}"/>
          </ac:spMkLst>
        </pc:spChg>
        <pc:spChg chg="add mod">
          <ac:chgData name="Đinh Phạm Thiên Long" userId="S::18521021@ms.uit.edu.vn::d28a1a08-f67f-48d6-9fa4-bb1a3458a502" providerId="AD" clId="Web-{B95262FB-0ADF-80EE-6888-294778F6E478}" dt="2021-04-23T09:21:22.904" v="619" actId="1076"/>
          <ac:spMkLst>
            <pc:docMk/>
            <pc:sldMk cId="4196737359" sldId="269"/>
            <ac:spMk id="8" creationId="{FD1ECF37-83C6-4099-B8FD-2F1A4445958F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9:21:22.936" v="620" actId="1076"/>
          <ac:picMkLst>
            <pc:docMk/>
            <pc:sldMk cId="4196737359" sldId="269"/>
            <ac:picMk id="9" creationId="{512967D9-9259-4DEA-9F0B-F0572052973A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05.995" v="98"/>
          <ac:picMkLst>
            <pc:docMk/>
            <pc:sldMk cId="4196737359" sldId="269"/>
            <ac:picMk id="1026" creationId="{BE9C0BD1-4452-41BF-8EDA-E6E7031327D6}"/>
          </ac:picMkLst>
        </pc:picChg>
      </pc:sldChg>
      <pc:sldChg chg="delSp modSp">
        <pc:chgData name="Đinh Phạm Thiên Long" userId="S::18521021@ms.uit.edu.vn::d28a1a08-f67f-48d6-9fa4-bb1a3458a502" providerId="AD" clId="Web-{B95262FB-0ADF-80EE-6888-294778F6E478}" dt="2021-04-23T08:31:16.886" v="107"/>
        <pc:sldMkLst>
          <pc:docMk/>
          <pc:sldMk cId="3958818794" sldId="270"/>
        </pc:sldMkLst>
        <pc:spChg chg="del mod">
          <ac:chgData name="Đinh Phạm Thiên Long" userId="S::18521021@ms.uit.edu.vn::d28a1a08-f67f-48d6-9fa4-bb1a3458a502" providerId="AD" clId="Web-{B95262FB-0ADF-80EE-6888-294778F6E478}" dt="2021-04-23T08:31:14.339" v="102"/>
          <ac:spMkLst>
            <pc:docMk/>
            <pc:sldMk cId="3958818794" sldId="270"/>
            <ac:spMk id="18" creationId="{366AC86D-0BCE-468E-9439-EA03D3E7D7F8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8:31:16.886" v="107"/>
          <ac:spMkLst>
            <pc:docMk/>
            <pc:sldMk cId="3958818794" sldId="270"/>
            <ac:spMk id="19" creationId="{212719FB-64A1-43D8-9715-ACA1BCD79E36}"/>
          </ac:spMkLst>
        </pc:spChg>
        <pc:picChg chg="del">
          <ac:chgData name="Đinh Phạm Thiên Long" userId="S::18521021@ms.uit.edu.vn::d28a1a08-f67f-48d6-9fa4-bb1a3458a502" providerId="AD" clId="Web-{B95262FB-0ADF-80EE-6888-294778F6E478}" dt="2021-04-23T08:31:14.652" v="103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576" v="100"/>
          <ac:picMkLst>
            <pc:docMk/>
            <pc:sldMk cId="3958818794" sldId="270"/>
            <ac:picMk id="9" creationId="{26E5EB86-4ABF-4345-912C-B91BE6956AEB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073" v="99"/>
          <ac:picMkLst>
            <pc:docMk/>
            <pc:sldMk cId="3958818794" sldId="270"/>
            <ac:picMk id="11" creationId="{706D3DD4-9854-4F4E-95CA-126372D02BEE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4.933" v="104"/>
          <ac:picMkLst>
            <pc:docMk/>
            <pc:sldMk cId="3958818794" sldId="270"/>
            <ac:picMk id="13" creationId="{6D0D6D69-5C9E-46EC-84F3-E84D1129B865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527" v="105"/>
          <ac:picMkLst>
            <pc:docMk/>
            <pc:sldMk cId="3958818794" sldId="270"/>
            <ac:picMk id="15" creationId="{D2F7E76B-FE1A-4234-AFC2-22717905AAE1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933" v="10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">
        <pc:chgData name="Đinh Phạm Thiên Long" userId="S::18521021@ms.uit.edu.vn::d28a1a08-f67f-48d6-9fa4-bb1a3458a502" providerId="AD" clId="Web-{B95262FB-0ADF-80EE-6888-294778F6E478}" dt="2021-04-23T09:02:26.731" v="156" actId="1076"/>
        <pc:sldMkLst>
          <pc:docMk/>
          <pc:sldMk cId="1147926257" sldId="271"/>
        </pc:sldMkLst>
        <pc:picChg chg="mod">
          <ac:chgData name="Đinh Phạm Thiên Long" userId="S::18521021@ms.uit.edu.vn::d28a1a08-f67f-48d6-9fa4-bb1a3458a502" providerId="AD" clId="Web-{B95262FB-0ADF-80EE-6888-294778F6E478}" dt="2021-04-23T09:02:26.731" v="156" actId="1076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 add replId">
        <pc:chgData name="Đinh Phạm Thiên Long" userId="S::18521021@ms.uit.edu.vn::d28a1a08-f67f-48d6-9fa4-bb1a3458a502" providerId="AD" clId="Web-{B95262FB-0ADF-80EE-6888-294778F6E478}" dt="2021-04-23T09:19:33.559" v="577" actId="20577"/>
        <pc:sldMkLst>
          <pc:docMk/>
          <pc:sldMk cId="3371502328" sldId="272"/>
        </pc:sldMkLst>
        <pc:spChg chg="mod">
          <ac:chgData name="Đinh Phạm Thiên Long" userId="S::18521021@ms.uit.edu.vn::d28a1a08-f67f-48d6-9fa4-bb1a3458a502" providerId="AD" clId="Web-{B95262FB-0ADF-80EE-6888-294778F6E478}" dt="2021-04-23T09:19:33.559" v="57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modSp ord">
        <pc:chgData name="Đinh Phạm Thiên Long" userId="S::18521021@ms.uit.edu.vn::d28a1a08-f67f-48d6-9fa4-bb1a3458a502" providerId="AD" clId="Web-{B95262FB-0ADF-80EE-6888-294778F6E478}" dt="2021-04-23T09:19:48.481" v="579"/>
        <pc:sldMkLst>
          <pc:docMk/>
          <pc:sldMk cId="2601727241" sldId="273"/>
        </pc:sldMkLst>
        <pc:spChg chg="add mod">
          <ac:chgData name="Đinh Phạm Thiên Long" userId="S::18521021@ms.uit.edu.vn::d28a1a08-f67f-48d6-9fa4-bb1a3458a502" providerId="AD" clId="Web-{B95262FB-0ADF-80EE-6888-294778F6E478}" dt="2021-04-23T09:07:01.562" v="490" actId="20577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  <pc:docChgLst>
    <pc:chgData name="Đinh Phạm Thiên Long" userId="S::18521021@ms.uit.edu.vn::d28a1a08-f67f-48d6-9fa4-bb1a3458a502" providerId="AD" clId="Web-{6ADBB602-AD64-6D60-FC62-EEF6EDF73D2D}"/>
    <pc:docChg chg="modSld">
      <pc:chgData name="Đinh Phạm Thiên Long" userId="S::18521021@ms.uit.edu.vn::d28a1a08-f67f-48d6-9fa4-bb1a3458a502" providerId="AD" clId="Web-{6ADBB602-AD64-6D60-FC62-EEF6EDF73D2D}" dt="2021-04-23T17:24:24.555" v="223" actId="20577"/>
      <pc:docMkLst>
        <pc:docMk/>
      </pc:docMkLst>
      <pc:sldChg chg="delSp">
        <pc:chgData name="Đinh Phạm Thiên Long" userId="S::18521021@ms.uit.edu.vn::d28a1a08-f67f-48d6-9fa4-bb1a3458a502" providerId="AD" clId="Web-{6ADBB602-AD64-6D60-FC62-EEF6EDF73D2D}" dt="2021-04-23T17:21:45.265" v="177"/>
        <pc:sldMkLst>
          <pc:docMk/>
          <pc:sldMk cId="527515989" sldId="266"/>
        </pc:sldMkLst>
        <pc:spChg chg="del">
          <ac:chgData name="Đinh Phạm Thiên Long" userId="S::18521021@ms.uit.edu.vn::d28a1a08-f67f-48d6-9fa4-bb1a3458a502" providerId="AD" clId="Web-{6ADBB602-AD64-6D60-FC62-EEF6EDF73D2D}" dt="2021-04-23T17:21:45.265" v="177"/>
          <ac:spMkLst>
            <pc:docMk/>
            <pc:sldMk cId="527515989" sldId="266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5:20:15.470" v="1" actId="1076"/>
        <pc:sldMkLst>
          <pc:docMk/>
          <pc:sldMk cId="3441098598" sldId="267"/>
        </pc:sldMkLst>
        <pc:picChg chg="mod">
          <ac:chgData name="Đinh Phạm Thiên Long" userId="S::18521021@ms.uit.edu.vn::d28a1a08-f67f-48d6-9fa4-bb1a3458a502" providerId="AD" clId="Web-{6ADBB602-AD64-6D60-FC62-EEF6EDF73D2D}" dt="2021-04-23T15:20:15.470" v="1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24:13.835" v="221" actId="20577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6ADBB602-AD64-6D60-FC62-EEF6EDF73D2D}" dt="2021-04-23T17:24:13.835" v="221" actId="20577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24:24.555" v="223" actId="20577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6ADBB602-AD64-6D60-FC62-EEF6EDF73D2D}" dt="2021-04-23T17:24:24.555" v="223" actId="20577"/>
          <ac:spMkLst>
            <pc:docMk/>
            <pc:sldMk cId="3958818794" sldId="270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53.938" v="46" actId="20577"/>
        <pc:sldMkLst>
          <pc:docMk/>
          <pc:sldMk cId="3422028000" sldId="276"/>
        </pc:sldMkLst>
        <pc:spChg chg="mod">
          <ac:chgData name="Đinh Phạm Thiên Long" userId="S::18521021@ms.uit.edu.vn::d28a1a08-f67f-48d6-9fa4-bb1a3458a502" providerId="AD" clId="Web-{6ADBB602-AD64-6D60-FC62-EEF6EDF73D2D}" dt="2021-04-23T17:16:53.938" v="46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5:51.325" v="4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6:01.669" v="7" actId="20577"/>
        <pc:sldMkLst>
          <pc:docMk/>
          <pc:sldMk cId="1406638376" sldId="277"/>
        </pc:sldMkLst>
        <pc:spChg chg="mod">
          <ac:chgData name="Đinh Phạm Thiên Long" userId="S::18521021@ms.uit.edu.vn::d28a1a08-f67f-48d6-9fa4-bb1a3458a502" providerId="AD" clId="Web-{6ADBB602-AD64-6D60-FC62-EEF6EDF73D2D}" dt="2021-04-23T17:16:01.669" v="7" actId="20577"/>
          <ac:spMkLst>
            <pc:docMk/>
            <pc:sldMk cId="1406638376" sldId="277"/>
            <ac:spMk id="9" creationId="{161494E5-B4EF-9942-B64B-C8116494CFFE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19.967" v="12" actId="1076"/>
        <pc:sldMkLst>
          <pc:docMk/>
          <pc:sldMk cId="105239773" sldId="278"/>
        </pc:sldMkLst>
        <pc:spChg chg="mod">
          <ac:chgData name="Đinh Phạm Thiên Long" userId="S::18521021@ms.uit.edu.vn::d28a1a08-f67f-48d6-9fa4-bb1a3458a502" providerId="AD" clId="Web-{6ADBB602-AD64-6D60-FC62-EEF6EDF73D2D}" dt="2021-04-23T17:16:17.936" v="11" actId="1076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6:19.967" v="12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7:02.595" v="48" actId="1076"/>
        <pc:sldMkLst>
          <pc:docMk/>
          <pc:sldMk cId="27503757" sldId="279"/>
        </pc:sldMkLst>
        <pc:spChg chg="mod">
          <ac:chgData name="Đinh Phạm Thiên Long" userId="S::18521021@ms.uit.edu.vn::d28a1a08-f67f-48d6-9fa4-bb1a3458a502" providerId="AD" clId="Web-{6ADBB602-AD64-6D60-FC62-EEF6EDF73D2D}" dt="2021-04-23T17:17:01.423" v="47" actId="1076"/>
          <ac:spMkLst>
            <pc:docMk/>
            <pc:sldMk cId="27503757" sldId="279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7:02.595" v="48" actId="1076"/>
          <ac:picMkLst>
            <pc:docMk/>
            <pc:sldMk cId="27503757" sldId="279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9:09.445" v="67" actId="1076"/>
        <pc:sldMkLst>
          <pc:docMk/>
          <pc:sldMk cId="869742813" sldId="280"/>
        </pc:sldMkLst>
        <pc:spChg chg="mod">
          <ac:chgData name="Đinh Phạm Thiên Long" userId="S::18521021@ms.uit.edu.vn::d28a1a08-f67f-48d6-9fa4-bb1a3458a502" providerId="AD" clId="Web-{6ADBB602-AD64-6D60-FC62-EEF6EDF73D2D}" dt="2021-04-23T17:19:09.445" v="67" actId="1076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Đinh Phạm Thiên Long" userId="d28a1a08-f67f-48d6-9fa4-bb1a3458a502" providerId="ADAL" clId="{026B49AC-E554-47F3-82F3-50B19723A597}"/>
    <pc:docChg chg="undo custSel addSld delSld modSld sldOrd">
      <pc:chgData name="Đinh Phạm Thiên Long" userId="d28a1a08-f67f-48d6-9fa4-bb1a3458a502" providerId="ADAL" clId="{026B49AC-E554-47F3-82F3-50B19723A597}" dt="2021-04-24T01:18:44.056" v="1494" actId="14100"/>
      <pc:docMkLst>
        <pc:docMk/>
      </pc:docMkLst>
      <pc:sldChg chg="modSp mod ord">
        <pc:chgData name="Đinh Phạm Thiên Long" userId="d28a1a08-f67f-48d6-9fa4-bb1a3458a502" providerId="ADAL" clId="{026B49AC-E554-47F3-82F3-50B19723A597}" dt="2021-04-23T20:45:32.355" v="519" actId="12"/>
        <pc:sldMkLst>
          <pc:docMk/>
          <pc:sldMk cId="0" sldId="258"/>
        </pc:sldMkLst>
        <pc:spChg chg="mod">
          <ac:chgData name="Đinh Phạm Thiên Long" userId="d28a1a08-f67f-48d6-9fa4-bb1a3458a502" providerId="ADAL" clId="{026B49AC-E554-47F3-82F3-50B19723A597}" dt="2021-04-05T19:48:44.040" v="482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3T20:45:32.355" v="519" actId="12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Đinh Phạm Thiên Long" userId="d28a1a08-f67f-48d6-9fa4-bb1a3458a502" providerId="ADAL" clId="{026B49AC-E554-47F3-82F3-50B19723A597}" dt="2021-04-24T01:18:44.056" v="1494" actId="14100"/>
        <pc:sldMkLst>
          <pc:docMk/>
          <pc:sldMk cId="527515989" sldId="266"/>
        </pc:sldMkLst>
        <pc:picChg chg="add del mod">
          <ac:chgData name="Đinh Phạm Thiên Long" userId="d28a1a08-f67f-48d6-9fa4-bb1a3458a502" providerId="ADAL" clId="{026B49AC-E554-47F3-82F3-50B19723A597}" dt="2021-04-24T01:18:40.064" v="1492" actId="478"/>
          <ac:picMkLst>
            <pc:docMk/>
            <pc:sldMk cId="527515989" sldId="266"/>
            <ac:picMk id="3" creationId="{0CF5DE69-75CE-4A58-A155-B73A5F9D82E1}"/>
          </ac:picMkLst>
        </pc:picChg>
        <pc:picChg chg="add del">
          <ac:chgData name="Đinh Phạm Thiên Long" userId="d28a1a08-f67f-48d6-9fa4-bb1a3458a502" providerId="ADAL" clId="{026B49AC-E554-47F3-82F3-50B19723A597}" dt="2021-04-24T01:18:35.781" v="1490"/>
          <ac:picMkLst>
            <pc:docMk/>
            <pc:sldMk cId="527515989" sldId="266"/>
            <ac:picMk id="7" creationId="{492812B2-E96B-4E18-8D0F-B241F6090CD7}"/>
          </ac:picMkLst>
        </pc:picChg>
        <pc:picChg chg="add mod">
          <ac:chgData name="Đinh Phạm Thiên Long" userId="d28a1a08-f67f-48d6-9fa4-bb1a3458a502" providerId="ADAL" clId="{026B49AC-E554-47F3-82F3-50B19723A597}" dt="2021-04-24T01:18:44.056" v="1494" actId="14100"/>
          <ac:picMkLst>
            <pc:docMk/>
            <pc:sldMk cId="527515989" sldId="266"/>
            <ac:picMk id="8" creationId="{8E95D3F6-E4A3-4C6D-B1EA-6A3592D5C08E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0:50.755" v="1136" actId="1076"/>
        <pc:sldMkLst>
          <pc:docMk/>
          <pc:sldMk cId="3441098598" sldId="267"/>
        </pc:sldMkLst>
        <pc:picChg chg="mod">
          <ac:chgData name="Đinh Phạm Thiên Long" userId="d28a1a08-f67f-48d6-9fa4-bb1a3458a502" providerId="ADAL" clId="{026B49AC-E554-47F3-82F3-50B19723A597}" dt="2021-04-23T21:00:50.755" v="1136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 mod">
        <pc:chgData name="Đinh Phạm Thiên Long" userId="d28a1a08-f67f-48d6-9fa4-bb1a3458a502" providerId="ADAL" clId="{026B49AC-E554-47F3-82F3-50B19723A597}" dt="2021-04-24T01:17:29.926" v="1487" actId="115"/>
        <pc:sldMkLst>
          <pc:docMk/>
          <pc:sldMk cId="2881230911" sldId="268"/>
        </pc:sldMkLst>
        <pc:spChg chg="mod">
          <ac:chgData name="Đinh Phạm Thiên Long" userId="d28a1a08-f67f-48d6-9fa4-bb1a3458a502" providerId="ADAL" clId="{026B49AC-E554-47F3-82F3-50B19723A597}" dt="2021-04-24T01:17:29.926" v="1487" actId="115"/>
          <ac:spMkLst>
            <pc:docMk/>
            <pc:sldMk cId="2881230911" sldId="268"/>
            <ac:spMk id="3" creationId="{ADD03A13-F06F-7847-A954-DE527AAA6494}"/>
          </ac:spMkLst>
        </pc:spChg>
      </pc:sldChg>
      <pc:sldChg chg="modSp mod">
        <pc:chgData name="Đinh Phạm Thiên Long" userId="d28a1a08-f67f-48d6-9fa4-bb1a3458a502" providerId="ADAL" clId="{026B49AC-E554-47F3-82F3-50B19723A597}" dt="2021-04-24T01:17:08.356" v="1485" actId="20577"/>
        <pc:sldMkLst>
          <pc:docMk/>
          <pc:sldMk cId="4196737359" sldId="269"/>
        </pc:sldMkLst>
        <pc:spChg chg="mod">
          <ac:chgData name="Đinh Phạm Thiên Long" userId="d28a1a08-f67f-48d6-9fa4-bb1a3458a502" providerId="ADAL" clId="{026B49AC-E554-47F3-82F3-50B19723A597}" dt="2021-04-23T20:47:27.030" v="579" actId="20577"/>
          <ac:spMkLst>
            <pc:docMk/>
            <pc:sldMk cId="4196737359" sldId="269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4T01:17:08.356" v="1485" actId="20577"/>
          <ac:spMkLst>
            <pc:docMk/>
            <pc:sldMk cId="4196737359" sldId="269"/>
            <ac:spMk id="8" creationId="{FD1ECF37-83C6-4099-B8FD-2F1A4445958F}"/>
          </ac:spMkLst>
        </pc:spChg>
        <pc:picChg chg="mod">
          <ac:chgData name="Đinh Phạm Thiên Long" userId="d28a1a08-f67f-48d6-9fa4-bb1a3458a502" providerId="ADAL" clId="{026B49AC-E554-47F3-82F3-50B19723A597}" dt="2021-04-24T01:16:42.786" v="1336" actId="1076"/>
          <ac:picMkLst>
            <pc:docMk/>
            <pc:sldMk cId="4196737359" sldId="269"/>
            <ac:picMk id="9" creationId="{512967D9-9259-4DEA-9F0B-F0572052973A}"/>
          </ac:picMkLst>
        </pc:picChg>
      </pc:sldChg>
      <pc:sldChg chg="addSp delSp modSp mod ord modAnim">
        <pc:chgData name="Đinh Phạm Thiên Long" userId="d28a1a08-f67f-48d6-9fa4-bb1a3458a502" providerId="ADAL" clId="{026B49AC-E554-47F3-82F3-50B19723A597}" dt="2021-04-24T01:16:25.581" v="1284" actId="20577"/>
        <pc:sldMkLst>
          <pc:docMk/>
          <pc:sldMk cId="3958818794" sldId="270"/>
        </pc:sldMkLst>
        <pc:spChg chg="mod">
          <ac:chgData name="Đinh Phạm Thiên Long" userId="d28a1a08-f67f-48d6-9fa4-bb1a3458a502" providerId="ADAL" clId="{026B49AC-E554-47F3-82F3-50B19723A597}" dt="2021-04-23T20:47:48.621" v="583" actId="20577"/>
          <ac:spMkLst>
            <pc:docMk/>
            <pc:sldMk cId="3958818794" sldId="270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4T01:16:25.581" v="1284" actId="20577"/>
          <ac:spMkLst>
            <pc:docMk/>
            <pc:sldMk cId="3958818794" sldId="270"/>
            <ac:spMk id="3" creationId="{00000000-0000-0000-0000-000000000000}"/>
          </ac:spMkLst>
        </pc:spChg>
        <pc:spChg chg="add del mod">
          <ac:chgData name="Đinh Phạm Thiên Long" userId="d28a1a08-f67f-48d6-9fa4-bb1a3458a502" providerId="ADAL" clId="{026B49AC-E554-47F3-82F3-50B19723A597}" dt="2021-04-05T19:51:00.039" v="515" actId="20577"/>
          <ac:spMkLst>
            <pc:docMk/>
            <pc:sldMk cId="3958818794" sldId="270"/>
            <ac:spMk id="18" creationId="{366AC86D-0BCE-468E-9439-EA03D3E7D7F8}"/>
          </ac:spMkLst>
        </pc:spChg>
        <pc:spChg chg="add mod">
          <ac:chgData name="Đinh Phạm Thiên Long" userId="d28a1a08-f67f-48d6-9fa4-bb1a3458a502" providerId="ADAL" clId="{026B49AC-E554-47F3-82F3-50B19723A597}" dt="2021-04-05T19:47:07.557" v="345" actId="20577"/>
          <ac:spMkLst>
            <pc:docMk/>
            <pc:sldMk cId="3958818794" sldId="270"/>
            <ac:spMk id="19" creationId="{212719FB-64A1-43D8-9715-ACA1BCD79E36}"/>
          </ac:spMkLst>
        </pc:spChg>
        <pc:picChg chg="mod">
          <ac:chgData name="Đinh Phạm Thiên Long" userId="d28a1a08-f67f-48d6-9fa4-bb1a3458a502" providerId="ADAL" clId="{026B49AC-E554-47F3-82F3-50B19723A597}" dt="2021-04-05T19:43:26.174" v="56" actId="1076"/>
          <ac:picMkLst>
            <pc:docMk/>
            <pc:sldMk cId="3958818794" sldId="270"/>
            <ac:picMk id="8" creationId="{586BFAC1-DE19-4595-B7D1-D6F014504119}"/>
          </ac:picMkLst>
        </pc:picChg>
        <pc:picChg chg="add mod">
          <ac:chgData name="Đinh Phạm Thiên Long" userId="d28a1a08-f67f-48d6-9fa4-bb1a3458a502" providerId="ADAL" clId="{026B49AC-E554-47F3-82F3-50B19723A597}" dt="2021-04-24T01:16:16.318" v="1277" actId="1076"/>
          <ac:picMkLst>
            <pc:docMk/>
            <pc:sldMk cId="3958818794" sldId="270"/>
            <ac:picMk id="8" creationId="{97D9CD4D-3A4E-47AF-AD2D-1415B300B7FA}"/>
          </ac:picMkLst>
        </pc:picChg>
        <pc:picChg chg="add mod">
          <ac:chgData name="Đinh Phạm Thiên Long" userId="d28a1a08-f67f-48d6-9fa4-bb1a3458a502" providerId="ADAL" clId="{026B49AC-E554-47F3-82F3-50B19723A597}" dt="2021-04-24T01:16:11.826" v="1276" actId="1076"/>
          <ac:picMkLst>
            <pc:docMk/>
            <pc:sldMk cId="3958818794" sldId="270"/>
            <ac:picMk id="9" creationId="{05B7E9EF-6DC6-48DB-89D8-6ECEC10B3A7E}"/>
          </ac:picMkLst>
        </pc:picChg>
        <pc:picChg chg="add mod">
          <ac:chgData name="Đinh Phạm Thiên Long" userId="d28a1a08-f67f-48d6-9fa4-bb1a3458a502" providerId="ADAL" clId="{026B49AC-E554-47F3-82F3-50B19723A597}" dt="2021-04-05T19:43:27.281" v="57" actId="1076"/>
          <ac:picMkLst>
            <pc:docMk/>
            <pc:sldMk cId="3958818794" sldId="270"/>
            <ac:picMk id="9" creationId="{26E5EB86-4ABF-4345-912C-B91BE6956AEB}"/>
          </ac:picMkLst>
        </pc:picChg>
        <pc:picChg chg="add mod">
          <ac:chgData name="Đinh Phạm Thiên Long" userId="d28a1a08-f67f-48d6-9fa4-bb1a3458a502" providerId="ADAL" clId="{026B49AC-E554-47F3-82F3-50B19723A597}" dt="2021-04-05T19:43:55.594" v="64" actId="1076"/>
          <ac:picMkLst>
            <pc:docMk/>
            <pc:sldMk cId="3958818794" sldId="270"/>
            <ac:picMk id="11" creationId="{706D3DD4-9854-4F4E-95CA-126372D02BEE}"/>
          </ac:picMkLst>
        </pc:picChg>
        <pc:picChg chg="add mod">
          <ac:chgData name="Đinh Phạm Thiên Long" userId="d28a1a08-f67f-48d6-9fa4-bb1a3458a502" providerId="ADAL" clId="{026B49AC-E554-47F3-82F3-50B19723A597}" dt="2021-04-05T19:45:09.190" v="191" actId="1076"/>
          <ac:picMkLst>
            <pc:docMk/>
            <pc:sldMk cId="3958818794" sldId="270"/>
            <ac:picMk id="13" creationId="{6D0D6D69-5C9E-46EC-84F3-E84D1129B865}"/>
          </ac:picMkLst>
        </pc:picChg>
        <pc:picChg chg="add mod">
          <ac:chgData name="Đinh Phạm Thiên Long" userId="d28a1a08-f67f-48d6-9fa4-bb1a3458a502" providerId="ADAL" clId="{026B49AC-E554-47F3-82F3-50B19723A597}" dt="2021-04-05T19:45:12.187" v="192" actId="1076"/>
          <ac:picMkLst>
            <pc:docMk/>
            <pc:sldMk cId="3958818794" sldId="270"/>
            <ac:picMk id="15" creationId="{D2F7E76B-FE1A-4234-AFC2-22717905AAE1}"/>
          </ac:picMkLst>
        </pc:picChg>
        <pc:picChg chg="add mod">
          <ac:chgData name="Đinh Phạm Thiên Long" userId="d28a1a08-f67f-48d6-9fa4-bb1a3458a502" providerId="ADAL" clId="{026B49AC-E554-47F3-82F3-50B19723A597}" dt="2021-04-05T19:45:18.965" v="193" actId="107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9:11.302" v="1207" actId="20577"/>
        <pc:sldMkLst>
          <pc:docMk/>
          <pc:sldMk cId="3371502328" sldId="272"/>
        </pc:sldMkLst>
        <pc:spChg chg="mod">
          <ac:chgData name="Đinh Phạm Thiên Long" userId="d28a1a08-f67f-48d6-9fa4-bb1a3458a502" providerId="ADAL" clId="{026B49AC-E554-47F3-82F3-50B19723A597}" dt="2021-04-23T21:09:11.302" v="120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del mod ord">
        <pc:chgData name="Đinh Phạm Thiên Long" userId="d28a1a08-f67f-48d6-9fa4-bb1a3458a502" providerId="ADAL" clId="{026B49AC-E554-47F3-82F3-50B19723A597}" dt="2021-04-24T01:15:47.315" v="1272" actId="47"/>
        <pc:sldMkLst>
          <pc:docMk/>
          <pc:sldMk cId="2601727241" sldId="273"/>
        </pc:sldMkLst>
        <pc:picChg chg="mod modCrop">
          <ac:chgData name="Đinh Phạm Thiên Long" userId="d28a1a08-f67f-48d6-9fa4-bb1a3458a502" providerId="ADAL" clId="{026B49AC-E554-47F3-82F3-50B19723A597}" dt="2021-04-23T20:54:22.381" v="1068" actId="1076"/>
          <ac:picMkLst>
            <pc:docMk/>
            <pc:sldMk cId="2601727241" sldId="273"/>
            <ac:picMk id="7" creationId="{C1A66714-B421-4599-9C38-919C6CFA5006}"/>
          </ac:picMkLst>
        </pc:picChg>
        <pc:picChg chg="add del mod">
          <ac:chgData name="Đinh Phạm Thiên Long" userId="d28a1a08-f67f-48d6-9fa4-bb1a3458a502" providerId="ADAL" clId="{026B49AC-E554-47F3-82F3-50B19723A597}" dt="2021-04-23T21:12:23.829" v="1224"/>
          <ac:picMkLst>
            <pc:docMk/>
            <pc:sldMk cId="2601727241" sldId="273"/>
            <ac:picMk id="9" creationId="{3E8281F1-2C14-43D0-B198-6BC261E1C2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3:06.868" v="1154" actId="1076"/>
        <pc:sldMkLst>
          <pc:docMk/>
          <pc:sldMk cId="3422028000" sldId="276"/>
        </pc:sldMkLst>
        <pc:spChg chg="mod">
          <ac:chgData name="Đinh Phạm Thiên Long" userId="d28a1a08-f67f-48d6-9fa4-bb1a3458a502" providerId="ADAL" clId="{026B49AC-E554-47F3-82F3-50B19723A597}" dt="2021-04-23T21:02:31.071" v="1143"/>
          <ac:spMkLst>
            <pc:docMk/>
            <pc:sldMk cId="3422028000" sldId="276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0:45.163" v="1135" actId="478"/>
          <ac:picMkLst>
            <pc:docMk/>
            <pc:sldMk cId="3422028000" sldId="276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3:01.805" v="1152" actId="1076"/>
          <ac:picMkLst>
            <pc:docMk/>
            <pc:sldMk cId="3422028000" sldId="276"/>
            <ac:picMk id="1026" creationId="{1FBC0E5E-82C8-465C-B02F-C3580FF6999D}"/>
          </ac:picMkLst>
        </pc:picChg>
        <pc:picChg chg="add mod">
          <ac:chgData name="Đinh Phạm Thiên Long" userId="d28a1a08-f67f-48d6-9fa4-bb1a3458a502" providerId="ADAL" clId="{026B49AC-E554-47F3-82F3-50B19723A597}" dt="2021-04-23T21:03:06.868" v="1154" actId="1076"/>
          <ac:picMkLst>
            <pc:docMk/>
            <pc:sldMk cId="3422028000" sldId="276"/>
            <ac:picMk id="1028" creationId="{2A400D55-8430-4589-9812-01C3675551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8:47.360" v="1165" actId="14100"/>
        <pc:sldMkLst>
          <pc:docMk/>
          <pc:sldMk cId="1406638376" sldId="277"/>
        </pc:sldMkLst>
        <pc:picChg chg="del mod">
          <ac:chgData name="Đinh Phạm Thiên Long" userId="d28a1a08-f67f-48d6-9fa4-bb1a3458a502" providerId="ADAL" clId="{026B49AC-E554-47F3-82F3-50B19723A597}" dt="2021-04-23T21:00:33.387" v="1134" actId="478"/>
          <ac:picMkLst>
            <pc:docMk/>
            <pc:sldMk cId="1406638376" sldId="277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8:47.360" v="1165" actId="14100"/>
          <ac:picMkLst>
            <pc:docMk/>
            <pc:sldMk cId="1406638376" sldId="277"/>
            <ac:picMk id="2050" creationId="{56EAB2D9-069F-46FF-8113-F1E22E47F6F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0:29.733" v="1213" actId="1076"/>
        <pc:sldMkLst>
          <pc:docMk/>
          <pc:sldMk cId="105239773" sldId="278"/>
        </pc:sldMkLst>
        <pc:spChg chg="mod">
          <ac:chgData name="Đinh Phạm Thiên Long" userId="d28a1a08-f67f-48d6-9fa4-bb1a3458a502" providerId="ADAL" clId="{026B49AC-E554-47F3-82F3-50B19723A597}" dt="2021-04-23T21:09:51.020" v="1208"/>
          <ac:spMkLst>
            <pc:docMk/>
            <pc:sldMk cId="105239773" sldId="278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9:58.348" v="1209" actId="478"/>
          <ac:picMkLst>
            <pc:docMk/>
            <pc:sldMk cId="105239773" sldId="278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0:29.733" v="1213" actId="1076"/>
          <ac:picMkLst>
            <pc:docMk/>
            <pc:sldMk cId="105239773" sldId="278"/>
            <ac:picMk id="3074" creationId="{D0960B24-F2EE-481C-B66B-9372F90861A5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2:02.208" v="1221" actId="14100"/>
        <pc:sldMkLst>
          <pc:docMk/>
          <pc:sldMk cId="27503757" sldId="279"/>
        </pc:sldMkLst>
        <pc:spChg chg="mod">
          <ac:chgData name="Đinh Phạm Thiên Long" userId="d28a1a08-f67f-48d6-9fa4-bb1a3458a502" providerId="ADAL" clId="{026B49AC-E554-47F3-82F3-50B19723A597}" dt="2021-04-23T21:11:57.389" v="1219" actId="1076"/>
          <ac:spMkLst>
            <pc:docMk/>
            <pc:sldMk cId="27503757" sldId="279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10:37.438" v="1214" actId="478"/>
          <ac:picMkLst>
            <pc:docMk/>
            <pc:sldMk cId="27503757" sldId="279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2:02.208" v="1221" actId="14100"/>
          <ac:picMkLst>
            <pc:docMk/>
            <pc:sldMk cId="27503757" sldId="279"/>
            <ac:picMk id="4098" creationId="{81CA6BAF-CA74-439B-9BFE-9974819C4AFD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3:30.960" v="1245" actId="688"/>
        <pc:sldMkLst>
          <pc:docMk/>
          <pc:sldMk cId="869742813" sldId="280"/>
        </pc:sldMkLst>
        <pc:picChg chg="del">
          <ac:chgData name="Đinh Phạm Thiên Long" userId="d28a1a08-f67f-48d6-9fa4-bb1a3458a502" providerId="ADAL" clId="{026B49AC-E554-47F3-82F3-50B19723A597}" dt="2021-04-23T21:12:07.923" v="1222" actId="478"/>
          <ac:picMkLst>
            <pc:docMk/>
            <pc:sldMk cId="869742813" sldId="280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3:13.666" v="1238" actId="1076"/>
          <ac:picMkLst>
            <pc:docMk/>
            <pc:sldMk cId="869742813" sldId="280"/>
            <ac:picMk id="7" creationId="{D2231364-DB61-41DC-B24D-0D304F76E350}"/>
          </ac:picMkLst>
        </pc:picChg>
        <pc:picChg chg="add del mod">
          <ac:chgData name="Đinh Phạm Thiên Long" userId="d28a1a08-f67f-48d6-9fa4-bb1a3458a502" providerId="ADAL" clId="{026B49AC-E554-47F3-82F3-50B19723A597}" dt="2021-04-23T21:12:29.903" v="1229" actId="478"/>
          <ac:picMkLst>
            <pc:docMk/>
            <pc:sldMk cId="869742813" sldId="280"/>
            <ac:picMk id="8" creationId="{C62F24B4-26FD-47C1-81A2-2ACC990B0EB5}"/>
          </ac:picMkLst>
        </pc:picChg>
        <pc:picChg chg="add mod">
          <ac:chgData name="Đinh Phạm Thiên Long" userId="d28a1a08-f67f-48d6-9fa4-bb1a3458a502" providerId="ADAL" clId="{026B49AC-E554-47F3-82F3-50B19723A597}" dt="2021-04-23T21:13:30.960" v="1245" actId="688"/>
          <ac:picMkLst>
            <pc:docMk/>
            <pc:sldMk cId="869742813" sldId="280"/>
            <ac:picMk id="10" creationId="{A7214D4B-0897-49BC-B3BC-706E515C5FBC}"/>
          </ac:picMkLst>
        </pc:picChg>
      </pc:sldChg>
      <pc:sldChg chg="addSp delSp modSp add mod delAnim">
        <pc:chgData name="Đinh Phạm Thiên Long" userId="d28a1a08-f67f-48d6-9fa4-bb1a3458a502" providerId="ADAL" clId="{026B49AC-E554-47F3-82F3-50B19723A597}" dt="2021-04-23T20:53:34.243" v="1054" actId="1076"/>
        <pc:sldMkLst>
          <pc:docMk/>
          <pc:sldMk cId="637880875" sldId="281"/>
        </pc:sldMkLst>
        <pc:spChg chg="mod">
          <ac:chgData name="Đinh Phạm Thiên Long" userId="d28a1a08-f67f-48d6-9fa4-bb1a3458a502" providerId="ADAL" clId="{026B49AC-E554-47F3-82F3-50B19723A597}" dt="2021-04-23T20:52:27.944" v="1043" actId="20577"/>
          <ac:spMkLst>
            <pc:docMk/>
            <pc:sldMk cId="637880875" sldId="281"/>
            <ac:spMk id="3" creationId="{00000000-0000-0000-0000-000000000000}"/>
          </ac:spMkLst>
        </pc:spChg>
        <pc:spChg chg="add mod">
          <ac:chgData name="Đinh Phạm Thiên Long" userId="d28a1a08-f67f-48d6-9fa4-bb1a3458a502" providerId="ADAL" clId="{026B49AC-E554-47F3-82F3-50B19723A597}" dt="2021-04-23T20:53:23.326" v="1050" actId="207"/>
          <ac:spMkLst>
            <pc:docMk/>
            <pc:sldMk cId="637880875" sldId="281"/>
            <ac:spMk id="10" creationId="{E9B1B208-4506-47CB-A105-7EB4CD533E89}"/>
          </ac:spMkLst>
        </pc:spChg>
        <pc:spChg chg="add mod">
          <ac:chgData name="Đinh Phạm Thiên Long" userId="d28a1a08-f67f-48d6-9fa4-bb1a3458a502" providerId="ADAL" clId="{026B49AC-E554-47F3-82F3-50B19723A597}" dt="2021-04-23T20:53:34.243" v="1054" actId="1076"/>
          <ac:spMkLst>
            <pc:docMk/>
            <pc:sldMk cId="637880875" sldId="281"/>
            <ac:spMk id="11" creationId="{A1CFEFFE-BB0A-4F2E-B6CC-C2D636CC86AF}"/>
          </ac:spMkLst>
        </pc:spChg>
        <pc:picChg chg="add mod">
          <ac:chgData name="Đinh Phạm Thiên Long" userId="d28a1a08-f67f-48d6-9fa4-bb1a3458a502" providerId="ADAL" clId="{026B49AC-E554-47F3-82F3-50B19723A597}" dt="2021-04-23T20:53:27.440" v="1053" actId="1076"/>
          <ac:picMkLst>
            <pc:docMk/>
            <pc:sldMk cId="637880875" sldId="281"/>
            <ac:picMk id="7" creationId="{F620F007-E04D-4DE2-B3CE-04D32F4BE89F}"/>
          </ac:picMkLst>
        </pc:picChg>
        <pc:picChg chg="del">
          <ac:chgData name="Đinh Phạm Thiên Long" userId="d28a1a08-f67f-48d6-9fa4-bb1a3458a502" providerId="ADAL" clId="{026B49AC-E554-47F3-82F3-50B19723A597}" dt="2021-04-23T20:51:58.127" v="898" actId="478"/>
          <ac:picMkLst>
            <pc:docMk/>
            <pc:sldMk cId="637880875" sldId="281"/>
            <ac:picMk id="8" creationId="{97D9CD4D-3A4E-47AF-AD2D-1415B300B7FA}"/>
          </ac:picMkLst>
        </pc:picChg>
        <pc:picChg chg="del">
          <ac:chgData name="Đinh Phạm Thiên Long" userId="d28a1a08-f67f-48d6-9fa4-bb1a3458a502" providerId="ADAL" clId="{026B49AC-E554-47F3-82F3-50B19723A597}" dt="2021-04-23T20:51:57.824" v="897" actId="478"/>
          <ac:picMkLst>
            <pc:docMk/>
            <pc:sldMk cId="637880875" sldId="281"/>
            <ac:picMk id="9" creationId="{05B7E9EF-6DC6-48DB-89D8-6ECEC10B3A7E}"/>
          </ac:picMkLst>
        </pc:picChg>
      </pc:sldChg>
    </pc:docChg>
  </pc:docChgLst>
  <pc:docChgLst>
    <pc:chgData name="Đinh Phạm Thiên Long" userId="S::18521021@ms.uit.edu.vn::d28a1a08-f67f-48d6-9fa4-bb1a3458a502" providerId="AD" clId="Web-{D706BA06-C641-FE10-0C0C-499962C022E1}"/>
    <pc:docChg chg="modSld">
      <pc:chgData name="Đinh Phạm Thiên Long" userId="S::18521021@ms.uit.edu.vn::d28a1a08-f67f-48d6-9fa4-bb1a3458a502" providerId="AD" clId="Web-{D706BA06-C641-FE10-0C0C-499962C022E1}" dt="2021-04-23T09:23:41.515" v="95" actId="14100"/>
      <pc:docMkLst>
        <pc:docMk/>
      </pc:docMkLst>
      <pc:sldChg chg="modSp">
        <pc:chgData name="Đinh Phạm Thiên Long" userId="S::18521021@ms.uit.edu.vn::d28a1a08-f67f-48d6-9fa4-bb1a3458a502" providerId="AD" clId="Web-{D706BA06-C641-FE10-0C0C-499962C022E1}" dt="2021-04-23T09:23:29.109" v="65" actId="14100"/>
        <pc:sldMkLst>
          <pc:docMk/>
          <pc:sldMk cId="527515989" sldId="266"/>
        </pc:sldMkLst>
        <pc:spChg chg="mod">
          <ac:chgData name="Đinh Phạm Thiên Long" userId="S::18521021@ms.uit.edu.vn::d28a1a08-f67f-48d6-9fa4-bb1a3458a502" providerId="AD" clId="Web-{D706BA06-C641-FE10-0C0C-499962C022E1}" dt="2021-04-23T09:23:29.109" v="65" actId="14100"/>
          <ac:spMkLst>
            <pc:docMk/>
            <pc:sldMk cId="527515989" sldId="266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41.515" v="95" actId="14100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D706BA06-C641-FE10-0C0C-499962C022E1}" dt="2021-04-23T09:23:41.515" v="95" actId="14100"/>
          <ac:spMkLst>
            <pc:docMk/>
            <pc:sldMk cId="2881230911" sldId="268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2:50.514" v="28" actId="14100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D706BA06-C641-FE10-0C0C-499962C022E1}" dt="2021-04-23T09:22:50.514" v="28" actId="14100"/>
          <ac:spMkLst>
            <pc:docMk/>
            <pc:sldMk cId="3958818794" sldId="270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08.327" v="51" actId="14100"/>
        <pc:sldMkLst>
          <pc:docMk/>
          <pc:sldMk cId="2601727241" sldId="273"/>
        </pc:sldMkLst>
        <pc:spChg chg="mod">
          <ac:chgData name="Đinh Phạm Thiên Long" userId="S::18521021@ms.uit.edu.vn::d28a1a08-f67f-48d6-9fa4-bb1a3458a502" providerId="AD" clId="Web-{D706BA06-C641-FE10-0C0C-499962C022E1}" dt="2021-04-23T09:23:08.327" v="51" actId="14100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  <pc:docChgLst>
    <pc:chgData name="Đinh Phạm Thiên Long" userId="d28a1a08-f67f-48d6-9fa4-bb1a3458a502" providerId="ADAL" clId="{C3B1957E-05D9-45D3-9831-8DBFC5DB3649}"/>
    <pc:docChg chg="undo custSel addSld delSld modSld">
      <pc:chgData name="Đinh Phạm Thiên Long" userId="d28a1a08-f67f-48d6-9fa4-bb1a3458a502" providerId="ADAL" clId="{C3B1957E-05D9-45D3-9831-8DBFC5DB3649}" dt="2021-04-05T19:23:32.906" v="2015" actId="1076"/>
      <pc:docMkLst>
        <pc:docMk/>
      </pc:docMkLst>
      <pc:sldChg chg="modSp mod">
        <pc:chgData name="Đinh Phạm Thiên Long" userId="d28a1a08-f67f-48d6-9fa4-bb1a3458a502" providerId="ADAL" clId="{C3B1957E-05D9-45D3-9831-8DBFC5DB3649}" dt="2021-04-05T17:15:14.199" v="125" actId="1076"/>
        <pc:sldMkLst>
          <pc:docMk/>
          <pc:sldMk cId="0" sldId="256"/>
        </pc:sldMkLst>
        <pc:spChg chg="mod">
          <ac:chgData name="Đinh Phạm Thiên Long" userId="d28a1a08-f67f-48d6-9fa4-bb1a3458a502" providerId="ADAL" clId="{C3B1957E-05D9-45D3-9831-8DBFC5DB3649}" dt="2021-04-05T17:13:22.128" v="26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15:14.199" v="125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28:45.144" v="1076" actId="20577"/>
        <pc:sldMkLst>
          <pc:docMk/>
          <pc:sldMk cId="0" sldId="257"/>
        </pc:sldMkLst>
        <pc:spChg chg="mod">
          <ac:chgData name="Đinh Phạm Thiên Long" userId="d28a1a08-f67f-48d6-9fa4-bb1a3458a502" providerId="ADAL" clId="{C3B1957E-05D9-45D3-9831-8DBFC5DB3649}" dt="2021-04-05T17:16:28.527" v="226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28:45.144" v="107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37:37.856" v="1505" actId="20577"/>
        <pc:sldMkLst>
          <pc:docMk/>
          <pc:sldMk cId="0" sldId="258"/>
        </pc:sldMkLst>
        <pc:spChg chg="mod">
          <ac:chgData name="Đinh Phạm Thiên Long" userId="d28a1a08-f67f-48d6-9fa4-bb1a3458a502" providerId="ADAL" clId="{C3B1957E-05D9-45D3-9831-8DBFC5DB3649}" dt="2021-04-05T17:37:37.856" v="150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Đinh Phạm Thiên Long" userId="d28a1a08-f67f-48d6-9fa4-bb1a3458a502" providerId="ADAL" clId="{C3B1957E-05D9-45D3-9831-8DBFC5DB3649}" dt="2021-04-05T17:16:04.579" v="137" actId="47"/>
        <pc:sldMkLst>
          <pc:docMk/>
          <pc:sldMk cId="0" sldId="259"/>
        </pc:sldMkLst>
      </pc:sldChg>
      <pc:sldChg chg="del">
        <pc:chgData name="Đinh Phạm Thiên Long" userId="d28a1a08-f67f-48d6-9fa4-bb1a3458a502" providerId="ADAL" clId="{C3B1957E-05D9-45D3-9831-8DBFC5DB3649}" dt="2021-04-05T17:16:05.373" v="138" actId="47"/>
        <pc:sldMkLst>
          <pc:docMk/>
          <pc:sldMk cId="0" sldId="260"/>
        </pc:sldMkLst>
      </pc:sldChg>
      <pc:sldChg chg="del">
        <pc:chgData name="Đinh Phạm Thiên Long" userId="d28a1a08-f67f-48d6-9fa4-bb1a3458a502" providerId="ADAL" clId="{C3B1957E-05D9-45D3-9831-8DBFC5DB3649}" dt="2021-04-05T17:16:06.307" v="139" actId="47"/>
        <pc:sldMkLst>
          <pc:docMk/>
          <pc:sldMk cId="0" sldId="261"/>
        </pc:sldMkLst>
      </pc:sldChg>
      <pc:sldChg chg="del">
        <pc:chgData name="Đinh Phạm Thiên Long" userId="d28a1a08-f67f-48d6-9fa4-bb1a3458a502" providerId="ADAL" clId="{C3B1957E-05D9-45D3-9831-8DBFC5DB3649}" dt="2021-04-05T17:16:06.794" v="140" actId="47"/>
        <pc:sldMkLst>
          <pc:docMk/>
          <pc:sldMk cId="0" sldId="262"/>
        </pc:sldMkLst>
      </pc:sldChg>
      <pc:sldChg chg="del">
        <pc:chgData name="Đinh Phạm Thiên Long" userId="d28a1a08-f67f-48d6-9fa4-bb1a3458a502" providerId="ADAL" clId="{C3B1957E-05D9-45D3-9831-8DBFC5DB3649}" dt="2021-04-05T17:16:07.527" v="141" actId="47"/>
        <pc:sldMkLst>
          <pc:docMk/>
          <pc:sldMk cId="0" sldId="263"/>
        </pc:sldMkLst>
      </pc:sldChg>
      <pc:sldChg chg="del">
        <pc:chgData name="Đinh Phạm Thiên Long" userId="d28a1a08-f67f-48d6-9fa4-bb1a3458a502" providerId="ADAL" clId="{C3B1957E-05D9-45D3-9831-8DBFC5DB3649}" dt="2021-04-05T17:16:08.475" v="142" actId="47"/>
        <pc:sldMkLst>
          <pc:docMk/>
          <pc:sldMk cId="0" sldId="264"/>
        </pc:sldMkLst>
      </pc:sldChg>
      <pc:sldChg chg="modSp mod">
        <pc:chgData name="Đinh Phạm Thiên Long" userId="d28a1a08-f67f-48d6-9fa4-bb1a3458a502" providerId="ADAL" clId="{C3B1957E-05D9-45D3-9831-8DBFC5DB3649}" dt="2021-04-05T17:15:48.062" v="136" actId="1076"/>
        <pc:sldMkLst>
          <pc:docMk/>
          <pc:sldMk cId="0" sldId="265"/>
        </pc:sldMkLst>
        <pc:spChg chg="mod">
          <ac:chgData name="Đinh Phạm Thiên Long" userId="d28a1a08-f67f-48d6-9fa4-bb1a3458a502" providerId="ADAL" clId="{C3B1957E-05D9-45D3-9831-8DBFC5DB3649}" dt="2021-04-05T17:15:48.062" v="136" actId="1076"/>
          <ac:spMkLst>
            <pc:docMk/>
            <pc:sldMk cId="0" sldId="265"/>
            <ac:spMk id="2" creationId="{00000000-0000-0000-0000-000000000000}"/>
          </ac:spMkLst>
        </pc:spChg>
      </pc:sldChg>
      <pc:sldChg chg="addSp delSp modSp add mod">
        <pc:chgData name="Đinh Phạm Thiên Long" userId="d28a1a08-f67f-48d6-9fa4-bb1a3458a502" providerId="ADAL" clId="{C3B1957E-05D9-45D3-9831-8DBFC5DB3649}" dt="2021-04-05T18:48:54.668" v="1782" actId="20577"/>
        <pc:sldMkLst>
          <pc:docMk/>
          <pc:sldMk cId="527515989" sldId="266"/>
        </pc:sldMkLst>
        <pc:spChg chg="mod">
          <ac:chgData name="Đinh Phạm Thiên Long" userId="d28a1a08-f67f-48d6-9fa4-bb1a3458a502" providerId="ADAL" clId="{C3B1957E-05D9-45D3-9831-8DBFC5DB3649}" dt="2021-04-05T18:48:54.668" v="1782" actId="20577"/>
          <ac:spMkLst>
            <pc:docMk/>
            <pc:sldMk cId="527515989" sldId="266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41:07.539" v="1612" actId="20577"/>
          <ac:spMkLst>
            <pc:docMk/>
            <pc:sldMk cId="527515989" sldId="266"/>
            <ac:spMk id="3" creationId="{00000000-0000-0000-0000-000000000000}"/>
          </ac:spMkLst>
        </pc:spChg>
        <pc:picChg chg="add del mod">
          <ac:chgData name="Đinh Phạm Thiên Long" userId="d28a1a08-f67f-48d6-9fa4-bb1a3458a502" providerId="ADAL" clId="{C3B1957E-05D9-45D3-9831-8DBFC5DB3649}" dt="2021-04-05T18:07:44.719" v="1616" actId="478"/>
          <ac:picMkLst>
            <pc:docMk/>
            <pc:sldMk cId="527515989" sldId="266"/>
            <ac:picMk id="8" creationId="{1E7ED499-31BB-421D-88F9-BDBD220985B6}"/>
          </ac:picMkLst>
        </pc:picChg>
        <pc:picChg chg="add mod">
          <ac:chgData name="Đinh Phạm Thiên Long" userId="d28a1a08-f67f-48d6-9fa4-bb1a3458a502" providerId="ADAL" clId="{C3B1957E-05D9-45D3-9831-8DBFC5DB3649}" dt="2021-04-05T18:47:23.776" v="1624" actId="14100"/>
          <ac:picMkLst>
            <pc:docMk/>
            <pc:sldMk cId="527515989" sldId="266"/>
            <ac:picMk id="10" creationId="{81D1EAB5-78B9-4F25-A066-515F409731CF}"/>
          </ac:picMkLst>
        </pc:picChg>
      </pc:sldChg>
      <pc:sldChg chg="modSp add mod">
        <pc:chgData name="Đinh Phạm Thiên Long" userId="d28a1a08-f67f-48d6-9fa4-bb1a3458a502" providerId="ADAL" clId="{C3B1957E-05D9-45D3-9831-8DBFC5DB3649}" dt="2021-04-05T18:48:15.523" v="1764" actId="20577"/>
        <pc:sldMkLst>
          <pc:docMk/>
          <pc:sldMk cId="3441098598" sldId="267"/>
        </pc:sldMkLst>
        <pc:spChg chg="mod">
          <ac:chgData name="Đinh Phạm Thiên Long" userId="d28a1a08-f67f-48d6-9fa4-bb1a3458a502" providerId="ADAL" clId="{C3B1957E-05D9-45D3-9831-8DBFC5DB3649}" dt="2021-04-05T18:48:15.523" v="1764" actId="20577"/>
          <ac:spMkLst>
            <pc:docMk/>
            <pc:sldMk cId="3441098598" sldId="267"/>
            <ac:spMk id="3" creationId="{00000000-0000-0000-0000-000000000000}"/>
          </ac:spMkLst>
        </pc:spChg>
      </pc:sldChg>
      <pc:sldChg chg="delSp modSp add mod">
        <pc:chgData name="Đinh Phạm Thiên Long" userId="d28a1a08-f67f-48d6-9fa4-bb1a3458a502" providerId="ADAL" clId="{C3B1957E-05D9-45D3-9831-8DBFC5DB3649}" dt="2021-04-05T19:20:37.674" v="2001" actId="2711"/>
        <pc:sldMkLst>
          <pc:docMk/>
          <pc:sldMk cId="2881230911" sldId="268"/>
        </pc:sldMkLst>
        <pc:spChg chg="mod">
          <ac:chgData name="Đinh Phạm Thiên Long" userId="d28a1a08-f67f-48d6-9fa4-bb1a3458a502" providerId="ADAL" clId="{C3B1957E-05D9-45D3-9831-8DBFC5DB3649}" dt="2021-04-05T18:49:05.300" v="1798" actId="20577"/>
          <ac:spMkLst>
            <pc:docMk/>
            <pc:sldMk cId="2881230911" sldId="26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9:20:37.674" v="2001" actId="2711"/>
          <ac:spMkLst>
            <pc:docMk/>
            <pc:sldMk cId="2881230911" sldId="268"/>
            <ac:spMk id="3" creationId="{00000000-0000-0000-0000-000000000000}"/>
          </ac:spMkLst>
        </pc:spChg>
        <pc:picChg chg="del">
          <ac:chgData name="Đinh Phạm Thiên Long" userId="d28a1a08-f67f-48d6-9fa4-bb1a3458a502" providerId="ADAL" clId="{C3B1957E-05D9-45D3-9831-8DBFC5DB3649}" dt="2021-04-05T18:49:07.504" v="1799" actId="478"/>
          <ac:picMkLst>
            <pc:docMk/>
            <pc:sldMk cId="2881230911" sldId="268"/>
            <ac:picMk id="10" creationId="{81D1EAB5-78B9-4F25-A066-515F409731CF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0:56.173" v="2006" actId="1076"/>
        <pc:sldMkLst>
          <pc:docMk/>
          <pc:sldMk cId="4196737359" sldId="269"/>
        </pc:sldMkLst>
        <pc:spChg chg="add del mod">
          <ac:chgData name="Đinh Phạm Thiên Long" userId="d28a1a08-f67f-48d6-9fa4-bb1a3458a502" providerId="ADAL" clId="{C3B1957E-05D9-45D3-9831-8DBFC5DB3649}" dt="2021-04-05T19:19:43.471" v="1984" actId="20577"/>
          <ac:spMkLst>
            <pc:docMk/>
            <pc:sldMk cId="4196737359" sldId="269"/>
            <ac:spMk id="3" creationId="{00000000-0000-0000-0000-000000000000}"/>
          </ac:spMkLst>
        </pc:spChg>
        <pc:picChg chg="add mod">
          <ac:chgData name="Đinh Phạm Thiên Long" userId="d28a1a08-f67f-48d6-9fa4-bb1a3458a502" providerId="ADAL" clId="{C3B1957E-05D9-45D3-9831-8DBFC5DB3649}" dt="2021-04-05T19:20:56.173" v="2006" actId="1076"/>
          <ac:picMkLst>
            <pc:docMk/>
            <pc:sldMk cId="4196737359" sldId="269"/>
            <ac:picMk id="1026" creationId="{BE9C0BD1-4452-41BF-8EDA-E6E7031327D6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3:32.906" v="2015" actId="1076"/>
        <pc:sldMkLst>
          <pc:docMk/>
          <pc:sldMk cId="3958818794" sldId="270"/>
        </pc:sldMkLst>
        <pc:picChg chg="add mod">
          <ac:chgData name="Đinh Phạm Thiên Long" userId="d28a1a08-f67f-48d6-9fa4-bb1a3458a502" providerId="ADAL" clId="{C3B1957E-05D9-45D3-9831-8DBFC5DB3649}" dt="2021-04-05T19:23:32.906" v="2015" actId="1076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d28a1a08-f67f-48d6-9fa4-bb1a3458a502" providerId="ADAL" clId="{C3B1957E-05D9-45D3-9831-8DBFC5DB3649}" dt="2021-04-05T19:22:23.716" v="2008" actId="478"/>
          <ac:picMkLst>
            <pc:docMk/>
            <pc:sldMk cId="3958818794" sldId="270"/>
            <ac:picMk id="1026" creationId="{BE9C0BD1-4452-41BF-8EDA-E6E7031327D6}"/>
          </ac:picMkLst>
        </pc:picChg>
        <pc:picChg chg="add del mod">
          <ac:chgData name="Đinh Phạm Thiên Long" userId="d28a1a08-f67f-48d6-9fa4-bb1a3458a502" providerId="ADAL" clId="{C3B1957E-05D9-45D3-9831-8DBFC5DB3649}" dt="2021-04-05T19:22:54.426" v="2012" actId="478"/>
          <ac:picMkLst>
            <pc:docMk/>
            <pc:sldMk cId="3958818794" sldId="270"/>
            <ac:picMk id="2050" creationId="{DAA008EA-D4D6-4BA6-96E8-F35066575DDB}"/>
          </ac:picMkLst>
        </pc:picChg>
      </pc:sldChg>
    </pc:docChg>
  </pc:docChgLst>
  <pc:docChgLst>
    <pc:chgData name="Chướng Sec Váy" userId="9928a1b1-5ffc-41a4-959b-83999e176e3d" providerId="ADAL" clId="{58227B49-AAE2-9A4A-BD1A-3FDD4E232484}"/>
    <pc:docChg chg="undo custSel modSld">
      <pc:chgData name="Chướng Sec Váy" userId="9928a1b1-5ffc-41a4-959b-83999e176e3d" providerId="ADAL" clId="{58227B49-AAE2-9A4A-BD1A-3FDD4E232484}" dt="2021-04-23T09:24:07.734" v="6" actId="20577"/>
      <pc:docMkLst>
        <pc:docMk/>
      </pc:docMkLst>
      <pc:sldChg chg="modSp">
        <pc:chgData name="Chướng Sec Váy" userId="9928a1b1-5ffc-41a4-959b-83999e176e3d" providerId="ADAL" clId="{58227B49-AAE2-9A4A-BD1A-3FDD4E232484}" dt="2021-04-23T09:24:07.734" v="6" actId="20577"/>
        <pc:sldMkLst>
          <pc:docMk/>
          <pc:sldMk cId="0" sldId="257"/>
        </pc:sldMkLst>
        <pc:spChg chg="mod">
          <ac:chgData name="Chướng Sec Váy" userId="9928a1b1-5ffc-41a4-959b-83999e176e3d" providerId="ADAL" clId="{58227B49-AAE2-9A4A-BD1A-3FDD4E232484}" dt="2021-04-23T09:24:07.734" v="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Người dùng Khách" userId="S::urn:spo:anon#197dd492103f756557b67b9164bc7117db7eb53bc0c399501cbf74dc9d88684a::" providerId="AD" clId="Web-{38DB2FA0-E8C4-E671-70A9-5CAF78144C6E}"/>
    <pc:docChg chg="addSld delSld modSld">
      <pc:chgData name="Người dùng Khách" userId="S::urn:spo:anon#197dd492103f756557b67b9164bc7117db7eb53bc0c399501cbf74dc9d88684a::" providerId="AD" clId="Web-{38DB2FA0-E8C4-E671-70A9-5CAF78144C6E}" dt="2021-04-23T09:08:13.154" v="51" actId="1076"/>
      <pc:docMkLst>
        <pc:docMk/>
      </pc:docMkLst>
      <pc:sldChg chg="modSp">
        <pc:chgData name="Người dùng Khách" userId="S::urn:spo:anon#197dd492103f756557b67b9164bc7117db7eb53bc0c399501cbf74dc9d88684a::" providerId="AD" clId="Web-{38DB2FA0-E8C4-E671-70A9-5CAF78144C6E}" dt="2021-04-23T08:56:39.677" v="6" actId="20577"/>
        <pc:sldMkLst>
          <pc:docMk/>
          <pc:sldMk cId="0" sldId="258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8:56:39.677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">
        <pc:chgData name="Người dùng Khách" userId="S::urn:spo:anon#197dd492103f756557b67b9164bc7117db7eb53bc0c399501cbf74dc9d88684a::" providerId="AD" clId="Web-{38DB2FA0-E8C4-E671-70A9-5CAF78144C6E}" dt="2021-04-23T08:58:12.458" v="13" actId="14100"/>
        <pc:sldMkLst>
          <pc:docMk/>
          <pc:sldMk cId="3441098598" sldId="267"/>
        </pc:sldMkLst>
        <pc:picChg chg="del mod">
          <ac:chgData name="Người dùng Khách" userId="S::urn:spo:anon#197dd492103f756557b67b9164bc7117db7eb53bc0c399501cbf74dc9d88684a::" providerId="AD" clId="Web-{38DB2FA0-E8C4-E671-70A9-5CAF78144C6E}" dt="2021-04-23T08:57:59.224" v="10"/>
          <ac:picMkLst>
            <pc:docMk/>
            <pc:sldMk cId="3441098598" sldId="267"/>
            <ac:picMk id="7" creationId="{12F9BCB5-716C-41CD-AFD2-643FCB3154AA}"/>
          </ac:picMkLst>
        </pc:picChg>
        <pc:picChg chg="add mod">
          <ac:chgData name="Người dùng Khách" userId="S::urn:spo:anon#197dd492103f756557b67b9164bc7117db7eb53bc0c399501cbf74dc9d88684a::" providerId="AD" clId="Web-{38DB2FA0-E8C4-E671-70A9-5CAF78144C6E}" dt="2021-04-23T08:58:12.458" v="13" actId="14100"/>
          <ac:picMkLst>
            <pc:docMk/>
            <pc:sldMk cId="3441098598" sldId="267"/>
            <ac:picMk id="8" creationId="{868D502C-CF96-443A-A79E-3E8343D80B61}"/>
          </ac:picMkLst>
        </pc:picChg>
      </pc:sldChg>
      <pc:sldChg chg="addSp delSp modSp new del mod setBg">
        <pc:chgData name="Người dùng Khách" userId="S::urn:spo:anon#197dd492103f756557b67b9164bc7117db7eb53bc0c399501cbf74dc9d88684a::" providerId="AD" clId="Web-{38DB2FA0-E8C4-E671-70A9-5CAF78144C6E}" dt="2021-04-23T09:06:14.046" v="39"/>
        <pc:sldMkLst>
          <pc:docMk/>
          <pc:sldMk cId="1147926257" sldId="271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" creationId="{4291ED5B-C623-4AD0-9CB1-5E8B86C7FB9B}"/>
          </ac:spMkLst>
        </pc:spChg>
        <pc:spChg chg="del 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" creationId="{B42006B0-11A6-4AA5-8E89-5AC66D74B9A0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4" creationId="{03AC3F75-02E4-44CB-9807-E8E3404D4A87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5" creationId="{F79947EA-7411-4FDB-B34F-21731BA61290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6" creationId="{308E0E8E-58A7-499D-9B07-80AD33C8C4D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1" creationId="{CB299CAB-C506-454B-90FC-4065728297D3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3" creationId="{C8D99311-F254-40F1-8AB5-EE3E7B9B6872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5" creationId="{7D89E3CB-00ED-4691-9F0F-F23EA356470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0" creationId="{5E39A796-BE83-48B1-B33F-35C4A32AAB57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2" creationId="{72F84B47-E267-4194-8194-831DB7B5547F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7" creationId="{605494DE-B078-4D87-BB01-C84320618DAD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9" creationId="{9A0576B0-CD8C-4661-95C8-A9F2CE7CDDB0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1" creationId="{3FF60E2B-3919-423C-B1FF-56CDE6681165}"/>
          </ac:spMkLst>
        </pc:spChg>
        <pc:spChg chg="ad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6" creationId="{D4771268-CB57-404A-9271-370EB28F6090}"/>
          </ac:spMkLst>
        </pc:spChg>
        <pc:picChg chg="add mod ord">
          <ac:chgData name="Người dùng Khách" userId="S::urn:spo:anon#197dd492103f756557b67b9164bc7117db7eb53bc0c399501cbf74dc9d88684a::" providerId="AD" clId="Web-{38DB2FA0-E8C4-E671-70A9-5CAF78144C6E}" dt="2021-04-23T09:00:46.503" v="32" actId="14100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">
        <pc:chgData name="Người dùng Khách" userId="S::urn:spo:anon#197dd492103f756557b67b9164bc7117db7eb53bc0c399501cbf74dc9d88684a::" providerId="AD" clId="Web-{38DB2FA0-E8C4-E671-70A9-5CAF78144C6E}" dt="2021-04-23T09:04:39.344" v="38" actId="20577"/>
        <pc:sldMkLst>
          <pc:docMk/>
          <pc:sldMk cId="3371502328" sldId="272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4:39.344" v="38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new mod setBg">
        <pc:chgData name="Người dùng Khách" userId="S::urn:spo:anon#197dd492103f756557b67b9164bc7117db7eb53bc0c399501cbf74dc9d88684a::" providerId="AD" clId="Web-{38DB2FA0-E8C4-E671-70A9-5CAF78144C6E}" dt="2021-04-23T09:08:13.154" v="51" actId="1076"/>
        <pc:sldMkLst>
          <pc:docMk/>
          <pc:sldMk cId="2601727241" sldId="273"/>
        </pc:sldMkLst>
        <pc:spChg chg="del">
          <ac:chgData name="Người dùng Khách" userId="S::urn:spo:anon#197dd492103f756557b67b9164bc7117db7eb53bc0c399501cbf74dc9d88684a::" providerId="AD" clId="Web-{38DB2FA0-E8C4-E671-70A9-5CAF78144C6E}" dt="2021-04-23T09:07:39.732" v="43"/>
          <ac:spMkLst>
            <pc:docMk/>
            <pc:sldMk cId="2601727241" sldId="273"/>
            <ac:spMk id="2" creationId="{C7FDEB28-090C-4502-8AE0-3245B6230CB8}"/>
          </ac:spMkLst>
        </pc:spChg>
        <pc:spChg chg="del mod">
          <ac:chgData name="Người dùng Khách" userId="S::urn:spo:anon#197dd492103f756557b67b9164bc7117db7eb53bc0c399501cbf74dc9d88684a::" providerId="AD" clId="Web-{38DB2FA0-E8C4-E671-70A9-5CAF78144C6E}" dt="2021-04-23T09:07:36.576" v="42"/>
          <ac:spMkLst>
            <pc:docMk/>
            <pc:sldMk cId="2601727241" sldId="273"/>
            <ac:spMk id="3" creationId="{82E5C1AB-CB8F-43EF-A3F7-2C68E08DC4D1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4" creationId="{B3DC73D8-990E-43EA-B746-7143CEC010A9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5" creationId="{4BB881DC-90B7-4145-8CE7-448164D3E3C3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6" creationId="{0BD145DB-C30F-4B03-AF15-4E258C2A6703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8" creationId="{F4339A1B-3843-4636-BA16-0E3E30314311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3" creationId="{131BAD53-4E89-4F62-BBB7-26359763ED39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5" creationId="{62756DA2-40EB-4C6F-B962-5822FFB54FB6}"/>
          </ac:spMkLst>
        </pc:spChg>
        <pc:picChg chg="add mod">
          <ac:chgData name="Người dùng Khách" userId="S::urn:spo:anon#197dd492103f756557b67b9164bc7117db7eb53bc0c399501cbf74dc9d88684a::" providerId="AD" clId="Web-{38DB2FA0-E8C4-E671-70A9-5CAF78144C6E}" dt="2021-04-23T09:08:13.154" v="51" actId="1076"/>
          <ac:picMkLst>
            <pc:docMk/>
            <pc:sldMk cId="2601727241" sldId="273"/>
            <ac:picMk id="7" creationId="{C1A66714-B421-4599-9C38-919C6CFA50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BA9C-D253-46BE-A876-E9DDFC582F2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2517-8CAC-4F22-8074-ABB08628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D2517-8CAC-4F22-8074-ABB086282B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831" y="204006"/>
            <a:ext cx="7975894" cy="1107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779" y="112623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144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79" y="3047"/>
            <a:ext cx="1118616" cy="1115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564" y="1832559"/>
            <a:ext cx="418084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720" y="1434464"/>
            <a:ext cx="8490559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504" y="6569069"/>
            <a:ext cx="5835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51403" y="6568460"/>
            <a:ext cx="24403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8031" y="6568460"/>
            <a:ext cx="204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quandang/vietnamese-fo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0564" y="1832559"/>
            <a:ext cx="41808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IC Design 1</a:t>
            </a:r>
            <a:endParaRPr lang="vi-VN" spc="-5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30504" y="6569069"/>
            <a:ext cx="111729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39117" y="2455977"/>
            <a:ext cx="9220201" cy="1946045"/>
          </a:xfrm>
          <a:prstGeom prst="rect">
            <a:avLst/>
          </a:prstGeom>
        </p:spPr>
        <p:txBody>
          <a:bodyPr vert="horz" wrap="square" lIns="0" tIns="126364" rIns="0" bIns="0" rtlCol="0" anchor="t">
            <a:spAutoFit/>
          </a:bodyPr>
          <a:lstStyle/>
          <a:p>
            <a:pPr algn="ctr">
              <a:spcBef>
                <a:spcPts val="994"/>
              </a:spcBef>
            </a:pPr>
            <a:r>
              <a:rPr lang="en-US" sz="4400" b="1" spc="-10">
                <a:solidFill>
                  <a:srgbClr val="3366CC"/>
                </a:solidFill>
                <a:latin typeface="Times New Roman"/>
                <a:cs typeface="Times New Roman"/>
              </a:rPr>
              <a:t>Implement Vietnamese food Classification using VGG16</a:t>
            </a:r>
            <a:endParaRPr lang="vi-VN" sz="4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25"/>
              </a:spcBef>
            </a:pPr>
            <a:r>
              <a:rPr sz="2600" spc="-5">
                <a:latin typeface="Times New Roman"/>
                <a:cs typeface="Times New Roman"/>
              </a:rPr>
              <a:t>17-</a:t>
            </a:r>
            <a:r>
              <a:rPr lang="en-US" sz="2600" spc="-5">
                <a:latin typeface="Times New Roman"/>
                <a:cs typeface="Times New Roman"/>
              </a:rPr>
              <a:t>Apr-21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260702" y="1515310"/>
            <a:ext cx="6072851" cy="98360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Output</a:t>
            </a:r>
            <a:r>
              <a:rPr lang="en-US" sz="2600">
                <a:latin typeface="Times New Roman"/>
                <a:cs typeface="Times New Roman"/>
              </a:rPr>
              <a:t> layer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Quyết định nhãn cho hình ảnh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31364-DB61-41DC-B24D-0D304F76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81" y="3406187"/>
            <a:ext cx="1808692" cy="751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214D4B-0897-49BC-B3BC-706E515C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30" y="3938927"/>
            <a:ext cx="2034074" cy="8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14513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3. Kiến trúc đề xuất VGG16</a:t>
            </a:r>
            <a:endParaRPr lang="vi-VN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11</a:t>
            </a:fld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1ECF37-83C6-4099-B8FD-2F1A4445958F}"/>
              </a:ext>
            </a:extLst>
          </p:cNvPr>
          <p:cNvSpPr txBox="1"/>
          <p:nvPr/>
        </p:nvSpPr>
        <p:spPr>
          <a:xfrm>
            <a:off x="417756" y="1463530"/>
            <a:ext cx="8813496" cy="18735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Mô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sử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dụng</a:t>
            </a:r>
            <a:r>
              <a:rPr lang="en-US" sz="2600">
                <a:latin typeface="Times New Roman"/>
                <a:cs typeface="Times New Roman"/>
              </a:rPr>
              <a:t>: VGG16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VGG16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mô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mạng</a:t>
            </a:r>
            <a:r>
              <a:rPr lang="en-US" sz="2600">
                <a:latin typeface="Times New Roman"/>
                <a:cs typeface="Times New Roman"/>
              </a:rPr>
              <a:t> CNN 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Ở đây chúng em đã tiến hành kỹ thuật Transfer learning để giúp cho việc training nhanh hơn.</a:t>
            </a:r>
          </a:p>
        </p:txBody>
      </p:sp>
      <p:pic>
        <p:nvPicPr>
          <p:cNvPr id="9" name="Hình ảnh 8" descr="Ảnh có chứa văn bản, bàn&#10;&#10;Mô tả được tự động tạo">
            <a:extLst>
              <a:ext uri="{FF2B5EF4-FFF2-40B4-BE49-F238E27FC236}">
                <a16:creationId xmlns:a16="http://schemas.microsoft.com/office/drawing/2014/main" id="{512967D9-9259-4DEA-9F0B-F0572052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" y="3429000"/>
            <a:ext cx="8970335" cy="25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454310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4. Công </a:t>
            </a:r>
            <a:r>
              <a:rPr lang="en-US" sz="3200" b="0" spc="-5" err="1"/>
              <a:t>việc</a:t>
            </a:r>
            <a:r>
              <a:rPr lang="en-US" sz="3200" b="0" spc="-5"/>
              <a:t> </a:t>
            </a:r>
            <a:r>
              <a:rPr lang="en-US" sz="3200" b="0" spc="-5" err="1"/>
              <a:t>đã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245323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Chọn được bộ dataset: </a:t>
            </a:r>
            <a:endParaRPr lang="vi-VN">
              <a:latin typeface="Arial"/>
              <a:ea typeface="+mn-lt"/>
              <a:cs typeface="Arial"/>
            </a:endParaRPr>
          </a:p>
          <a:p>
            <a:pPr marL="926465" lvl="1" indent="-457200">
              <a:spcBef>
                <a:spcPts val="730"/>
              </a:spcBef>
              <a:buFont typeface="Arial"/>
              <a:buChar char="•"/>
              <a:tabLst>
                <a:tab pos="357505" algn="l"/>
              </a:tabLst>
            </a:pPr>
            <a:r>
              <a:rPr lang="en-US" sz="2600" dirty="0">
                <a:latin typeface="Times New Roman"/>
                <a:ea typeface="+mn-lt"/>
                <a:cs typeface="+mn-lt"/>
              </a:rPr>
              <a:t>https://www.kaggle.com/quandang/</a:t>
            </a:r>
            <a:r>
              <a:rPr lang="en-US" sz="2600">
                <a:latin typeface="Times New Roman"/>
                <a:ea typeface="+mn-lt"/>
                <a:cs typeface="+mn-lt"/>
              </a:rPr>
              <a:t>vietnamese-foods </a:t>
            </a:r>
          </a:p>
          <a:p>
            <a:pPr marL="926465" lvl="1" indent="-457200">
              <a:spcBef>
                <a:spcPts val="730"/>
              </a:spcBef>
              <a:buFont typeface="Arial"/>
              <a:buChar char="•"/>
              <a:tabLst>
                <a:tab pos="357505" algn="l"/>
              </a:tabLst>
            </a:pPr>
            <a:r>
              <a:rPr lang="en-US" sz="2600">
                <a:latin typeface="Times New Roman"/>
                <a:cs typeface="Arial"/>
              </a:rPr>
              <a:t>Bộ dữ liệu bao gồm: Tập Test, Train, Validate</a:t>
            </a:r>
            <a:endParaRPr lang="vi-VN" sz="2600">
              <a:latin typeface="Times New Roman"/>
              <a:cs typeface="Arial"/>
            </a:endParaRP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Kết quả đạt được:</a:t>
            </a: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7D9CD4D-3A4E-47AF-AD2D-1415B300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3" y="3598938"/>
            <a:ext cx="7688424" cy="289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7E9EF-6DC6-48DB-89D8-6ECEC10B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5" y="3913083"/>
            <a:ext cx="8379506" cy="25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454310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4. Công </a:t>
            </a:r>
            <a:r>
              <a:rPr lang="en-US" sz="3200" b="0" spc="-5" err="1"/>
              <a:t>việc</a:t>
            </a:r>
            <a:r>
              <a:rPr lang="en-US" sz="3200" b="0" spc="-5"/>
              <a:t> </a:t>
            </a:r>
            <a:r>
              <a:rPr lang="en-US" sz="3200" b="0" spc="-5" err="1"/>
              <a:t>đã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1473480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Thử nghiệm trên một vài ảnh không có trong bộ dữ liệu:</a:t>
            </a: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0F007-E04D-4DE2-B3CE-04D32F4B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" y="1736302"/>
            <a:ext cx="8481243" cy="46660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B1B208-4506-47CB-A105-7EB4CD533E89}"/>
              </a:ext>
            </a:extLst>
          </p:cNvPr>
          <p:cNvSpPr/>
          <p:nvPr/>
        </p:nvSpPr>
        <p:spPr>
          <a:xfrm>
            <a:off x="622286" y="3928188"/>
            <a:ext cx="572032" cy="1411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FEFFE-BB0A-4F2E-B6CC-C2D636CC86AF}"/>
              </a:ext>
            </a:extLst>
          </p:cNvPr>
          <p:cNvSpPr/>
          <p:nvPr/>
        </p:nvSpPr>
        <p:spPr>
          <a:xfrm>
            <a:off x="485437" y="6261205"/>
            <a:ext cx="572032" cy="1411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4398857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6. </a:t>
            </a:r>
            <a:r>
              <a:rPr lang="en-US" sz="3200" b="0" spc="-5" err="1"/>
              <a:t>Kế</a:t>
            </a:r>
            <a:r>
              <a:rPr lang="en-US" sz="3200" b="0" spc="-5">
                <a:latin typeface="Times New Roman"/>
                <a:cs typeface="Times New Roman"/>
              </a:rPr>
              <a:t> </a:t>
            </a:r>
            <a:r>
              <a:rPr lang="en-US" sz="3200" b="0" spc="-5" err="1">
                <a:latin typeface="Times New Roman"/>
                <a:cs typeface="Times New Roman"/>
              </a:rPr>
              <a:t>hoạch</a:t>
            </a:r>
            <a:r>
              <a:rPr lang="en-US" sz="3200" b="0" spc="-5"/>
              <a:t> </a:t>
            </a:r>
            <a:r>
              <a:rPr lang="en-US" sz="3200" b="0" spc="-5" err="1"/>
              <a:t>thực</a:t>
            </a:r>
            <a:r>
              <a:rPr lang="en-US" sz="3200" b="0" spc="-5"/>
              <a:t> </a:t>
            </a:r>
            <a:r>
              <a:rPr lang="en-US" sz="3200" b="0" spc="-5" err="1"/>
              <a:t>hiện</a:t>
            </a:r>
            <a:endParaRPr sz="3200" err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5D3F6-E4A3-4C6D-B1EA-6A3592D5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9144000" cy="19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443375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7. Tài </a:t>
            </a:r>
            <a:r>
              <a:rPr lang="en-US" sz="3200" b="0" spc="-5" err="1"/>
              <a:t>liệu</a:t>
            </a:r>
            <a:r>
              <a:rPr lang="en-US" sz="3200" b="0" spc="-5"/>
              <a:t> </a:t>
            </a:r>
            <a:r>
              <a:rPr lang="en-US" sz="3200" b="0" spc="-5" err="1"/>
              <a:t>tham</a:t>
            </a:r>
            <a:r>
              <a:rPr lang="en-US" sz="3200" b="0" spc="-5">
                <a:latin typeface="Times New Roman"/>
                <a:cs typeface="Times New Roman"/>
              </a:rPr>
              <a:t> </a:t>
            </a:r>
            <a:r>
              <a:rPr lang="en-US" sz="3200" b="0" spc="-5" err="1">
                <a:latin typeface="Times New Roman"/>
                <a:cs typeface="Times New Roman"/>
              </a:rPr>
              <a:t>khảo</a:t>
            </a:r>
            <a:endParaRPr lang="vi-VN" sz="3200" err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15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DD03A13-F06F-7847-A954-DE527AAA6494}"/>
              </a:ext>
            </a:extLst>
          </p:cNvPr>
          <p:cNvSpPr txBox="1"/>
          <p:nvPr/>
        </p:nvSpPr>
        <p:spPr>
          <a:xfrm>
            <a:off x="374131" y="1496474"/>
            <a:ext cx="8307526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600">
                <a:latin typeface="Times New Roman"/>
                <a:cs typeface="Arial"/>
              </a:rPr>
              <a:t>[1] </a:t>
            </a:r>
            <a:r>
              <a:rPr lang="vi-VN" sz="2600">
                <a:latin typeface="Times New Roman"/>
                <a:ea typeface="+mn-lt"/>
                <a:cs typeface="Arial"/>
              </a:rPr>
              <a:t>https://www.upgrad.com/blog/image-classification-in-cnn/ </a:t>
            </a:r>
            <a:endParaRPr lang="en-US" sz="2600">
              <a:latin typeface="Times New Roman"/>
              <a:ea typeface="+mn-lt"/>
              <a:cs typeface="Arial"/>
            </a:endParaRPr>
          </a:p>
          <a:p>
            <a:r>
              <a:rPr lang="en-US" sz="2600">
                <a:latin typeface="Times New Roman"/>
                <a:ea typeface="+mn-lt"/>
                <a:cs typeface="Arial"/>
              </a:rPr>
              <a:t>[2] </a:t>
            </a:r>
            <a:r>
              <a:rPr lang="en-US" sz="2600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https://www.kaggle.com/quandang/vietnamese-foods</a:t>
            </a:r>
            <a:endParaRPr lang="en-US" sz="2600">
              <a:latin typeface="Times New Roman"/>
              <a:ea typeface="+mn-lt"/>
              <a:cs typeface="+mn-lt"/>
            </a:endParaRPr>
          </a:p>
          <a:p>
            <a:r>
              <a:rPr lang="en-US" sz="2600">
                <a:latin typeface="Times New Roman"/>
                <a:ea typeface="+mn-lt"/>
                <a:cs typeface="+mn-lt"/>
              </a:rPr>
              <a:t>[3] https://github.com/18520339/vietnamese-foods </a:t>
            </a:r>
          </a:p>
          <a:p>
            <a:endParaRPr lang="vi-VN" sz="26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3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606" y="1676400"/>
            <a:ext cx="96189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b="0" spc="-10">
                <a:latin typeface="Times New Roman"/>
                <a:cs typeface="Times New Roman"/>
              </a:rPr>
              <a:t>Q&amp;A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2685288"/>
            <a:ext cx="2895600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B2F-CA4A-49CF-80CD-40C2C67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4975"/>
            <a:ext cx="9143999" cy="3785652"/>
          </a:xfrm>
        </p:spPr>
        <p:txBody>
          <a:bodyPr/>
          <a:lstStyle/>
          <a:p>
            <a:pPr algn="ctr">
              <a:spcBef>
                <a:spcPts val="994"/>
              </a:spcBef>
            </a:pPr>
            <a:r>
              <a:rPr lang="en-US"/>
              <a:t>BÁO CÁO TIẾN ĐỘ</a:t>
            </a:r>
            <a:br>
              <a:rPr lang="en-US"/>
            </a:br>
            <a:r>
              <a:rPr lang="en-US" sz="4400" b="1" spc="-10">
                <a:solidFill>
                  <a:srgbClr val="3366CC"/>
                </a:solidFill>
                <a:latin typeface="Times New Roman"/>
                <a:cs typeface="Times New Roman"/>
              </a:rPr>
              <a:t>Implement Vietnamese food Classification using VGG16</a:t>
            </a:r>
            <a:br>
              <a:rPr lang="en-US" sz="440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600" spc="-5">
                <a:latin typeface="Times New Roman"/>
                <a:cs typeface="Times New Roman"/>
              </a:rPr>
              <a:t>17-Apr-21</a:t>
            </a:r>
            <a:br>
              <a:rPr lang="en-US" sz="2600">
                <a:latin typeface="Times New Roman"/>
                <a:cs typeface="Times New Roman"/>
              </a:rPr>
            </a:b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E8DE4A-13CD-4E1C-855A-95C6B214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02" y="1112648"/>
            <a:ext cx="4863486" cy="553998"/>
          </a:xfrm>
        </p:spPr>
        <p:txBody>
          <a:bodyPr/>
          <a:lstStyle/>
          <a:p>
            <a:r>
              <a:rPr lang="en-US" sz="3600"/>
              <a:t>Cấu trúc của mạng CNN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1C510-DCBC-4921-8926-E92BCD29E7C1}"/>
              </a:ext>
            </a:extLst>
          </p:cNvPr>
          <p:cNvSpPr/>
          <p:nvPr/>
        </p:nvSpPr>
        <p:spPr>
          <a:xfrm>
            <a:off x="259927" y="2190691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9A9C0-A97A-488E-9B6F-F120287DBC28}"/>
              </a:ext>
            </a:extLst>
          </p:cNvPr>
          <p:cNvSpPr txBox="1"/>
          <p:nvPr/>
        </p:nvSpPr>
        <p:spPr>
          <a:xfrm>
            <a:off x="393865" y="180392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112 x 112 x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52EC6-2B79-4B77-A61F-6853D6288DB6}"/>
              </a:ext>
            </a:extLst>
          </p:cNvPr>
          <p:cNvSpPr txBox="1"/>
          <p:nvPr/>
        </p:nvSpPr>
        <p:spPr>
          <a:xfrm>
            <a:off x="2576076" y="186594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112 x 112 x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F83DE-BBBC-4A03-A4B9-42EEABE0FD21}"/>
              </a:ext>
            </a:extLst>
          </p:cNvPr>
          <p:cNvSpPr txBox="1"/>
          <p:nvPr/>
        </p:nvSpPr>
        <p:spPr>
          <a:xfrm>
            <a:off x="4571555" y="186191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56 x 56 x 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03A74-9C0C-4417-AFB8-6786F6078DA2}"/>
              </a:ext>
            </a:extLst>
          </p:cNvPr>
          <p:cNvSpPr txBox="1"/>
          <p:nvPr/>
        </p:nvSpPr>
        <p:spPr>
          <a:xfrm>
            <a:off x="2724674" y="4139333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3D0C2-579D-4C9E-97E1-F2BF1B8377FC}"/>
              </a:ext>
            </a:extLst>
          </p:cNvPr>
          <p:cNvSpPr txBox="1"/>
          <p:nvPr/>
        </p:nvSpPr>
        <p:spPr>
          <a:xfrm>
            <a:off x="4674413" y="4149189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0A88C-B883-49E2-9E5C-2003524A5071}"/>
              </a:ext>
            </a:extLst>
          </p:cNvPr>
          <p:cNvSpPr txBox="1"/>
          <p:nvPr/>
        </p:nvSpPr>
        <p:spPr>
          <a:xfrm>
            <a:off x="6209124" y="4149189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9D6C5-C0FC-49CD-BB38-1003AF6143A0}"/>
              </a:ext>
            </a:extLst>
          </p:cNvPr>
          <p:cNvSpPr txBox="1"/>
          <p:nvPr/>
        </p:nvSpPr>
        <p:spPr>
          <a:xfrm>
            <a:off x="6037665" y="186191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56 x 56 x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C14BD-D0AA-4096-B9AD-FD396841F76A}"/>
              </a:ext>
            </a:extLst>
          </p:cNvPr>
          <p:cNvSpPr txBox="1"/>
          <p:nvPr/>
        </p:nvSpPr>
        <p:spPr>
          <a:xfrm>
            <a:off x="7725207" y="4149189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E04CA-34A0-4C8A-8B2C-A483292C01D2}"/>
              </a:ext>
            </a:extLst>
          </p:cNvPr>
          <p:cNvSpPr txBox="1"/>
          <p:nvPr/>
        </p:nvSpPr>
        <p:spPr>
          <a:xfrm>
            <a:off x="7443116" y="186216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28 x 28 x 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8204D8-DDE3-4659-B199-878FDFB9DF33}"/>
              </a:ext>
            </a:extLst>
          </p:cNvPr>
          <p:cNvSpPr txBox="1"/>
          <p:nvPr/>
        </p:nvSpPr>
        <p:spPr>
          <a:xfrm>
            <a:off x="0" y="4678187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28 x 28 x 128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EE519C-FE1A-403B-AF82-60CDE4FBE6B0}"/>
              </a:ext>
            </a:extLst>
          </p:cNvPr>
          <p:cNvSpPr txBox="1"/>
          <p:nvPr/>
        </p:nvSpPr>
        <p:spPr>
          <a:xfrm>
            <a:off x="25475" y="5485887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B30A1E-3832-4E4C-ACD9-A21B2AA6D293}"/>
              </a:ext>
            </a:extLst>
          </p:cNvPr>
          <p:cNvCxnSpPr>
            <a:cxnSpLocks/>
          </p:cNvCxnSpPr>
          <p:nvPr/>
        </p:nvCxnSpPr>
        <p:spPr>
          <a:xfrm flipV="1">
            <a:off x="779353" y="5221255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BA58BC-3218-4DEB-9B35-883ED9C94247}"/>
              </a:ext>
            </a:extLst>
          </p:cNvPr>
          <p:cNvSpPr txBox="1"/>
          <p:nvPr/>
        </p:nvSpPr>
        <p:spPr>
          <a:xfrm>
            <a:off x="1499602" y="4678187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 x 14 x 128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1B1AA-D90D-4085-A9C3-8A4B6F404107}"/>
              </a:ext>
            </a:extLst>
          </p:cNvPr>
          <p:cNvSpPr/>
          <p:nvPr/>
        </p:nvSpPr>
        <p:spPr>
          <a:xfrm>
            <a:off x="2377986" y="219185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47074-ABC0-4C3C-88A1-55F674F7C243}"/>
              </a:ext>
            </a:extLst>
          </p:cNvPr>
          <p:cNvSpPr/>
          <p:nvPr/>
        </p:nvSpPr>
        <p:spPr>
          <a:xfrm>
            <a:off x="2476629" y="228923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C25B85-8613-42C1-B22E-A83AF404F517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2088727" y="3105091"/>
            <a:ext cx="289259" cy="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6BCA9F-B022-4FB0-9CD8-DD8D58F62D7A}"/>
              </a:ext>
            </a:extLst>
          </p:cNvPr>
          <p:cNvSpPr/>
          <p:nvPr/>
        </p:nvSpPr>
        <p:spPr>
          <a:xfrm>
            <a:off x="4762930" y="2647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04165-7366-4D38-8512-58206BCA4B64}"/>
              </a:ext>
            </a:extLst>
          </p:cNvPr>
          <p:cNvCxnSpPr>
            <a:cxnSpLocks/>
          </p:cNvCxnSpPr>
          <p:nvPr/>
        </p:nvCxnSpPr>
        <p:spPr>
          <a:xfrm>
            <a:off x="4305429" y="3126522"/>
            <a:ext cx="44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A658CB8-7575-4AED-9B2D-585BDA6CCA68}"/>
              </a:ext>
            </a:extLst>
          </p:cNvPr>
          <p:cNvSpPr/>
          <p:nvPr/>
        </p:nvSpPr>
        <p:spPr>
          <a:xfrm>
            <a:off x="6229040" y="2647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C8DBD2-273D-4BC8-8214-540F346F6C7B}"/>
              </a:ext>
            </a:extLst>
          </p:cNvPr>
          <p:cNvSpPr/>
          <p:nvPr/>
        </p:nvSpPr>
        <p:spPr>
          <a:xfrm>
            <a:off x="7860250" y="287649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E6CE51-5C23-4F97-8220-3A97F42E050A}"/>
              </a:ext>
            </a:extLst>
          </p:cNvPr>
          <p:cNvSpPr/>
          <p:nvPr/>
        </p:nvSpPr>
        <p:spPr>
          <a:xfrm>
            <a:off x="6311590" y="27294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2820BB-0C3A-4C4E-9AFF-3FF1657C6F2B}"/>
              </a:ext>
            </a:extLst>
          </p:cNvPr>
          <p:cNvCxnSpPr>
            <a:cxnSpLocks/>
          </p:cNvCxnSpPr>
          <p:nvPr/>
        </p:nvCxnSpPr>
        <p:spPr>
          <a:xfrm>
            <a:off x="5677330" y="3132813"/>
            <a:ext cx="44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53FF1-CAC3-4EDE-8EBF-10F4AC37D748}"/>
              </a:ext>
            </a:extLst>
          </p:cNvPr>
          <p:cNvCxnSpPr>
            <a:cxnSpLocks/>
          </p:cNvCxnSpPr>
          <p:nvPr/>
        </p:nvCxnSpPr>
        <p:spPr>
          <a:xfrm>
            <a:off x="7225990" y="3126522"/>
            <a:ext cx="44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E5CE1F-EF8D-4517-98A1-8961BB3C952C}"/>
              </a:ext>
            </a:extLst>
          </p:cNvPr>
          <p:cNvSpPr/>
          <p:nvPr/>
        </p:nvSpPr>
        <p:spPr>
          <a:xfrm>
            <a:off x="330504" y="499265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8CF860-561D-4EE9-AB46-9CE2EA385093}"/>
              </a:ext>
            </a:extLst>
          </p:cNvPr>
          <p:cNvSpPr/>
          <p:nvPr/>
        </p:nvSpPr>
        <p:spPr>
          <a:xfrm>
            <a:off x="1951844" y="511613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7C18B0-B368-41F5-A967-0FCC3512FFD1}"/>
              </a:ext>
            </a:extLst>
          </p:cNvPr>
          <p:cNvSpPr/>
          <p:nvPr/>
        </p:nvSpPr>
        <p:spPr>
          <a:xfrm>
            <a:off x="400125" y="50564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72152-0906-414C-B330-ABC8DC6032C9}"/>
              </a:ext>
            </a:extLst>
          </p:cNvPr>
          <p:cNvSpPr txBox="1"/>
          <p:nvPr/>
        </p:nvSpPr>
        <p:spPr>
          <a:xfrm>
            <a:off x="1507497" y="5454442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D9325F-8E08-491F-925C-147280FB1796}"/>
              </a:ext>
            </a:extLst>
          </p:cNvPr>
          <p:cNvSpPr/>
          <p:nvPr/>
        </p:nvSpPr>
        <p:spPr>
          <a:xfrm>
            <a:off x="3465536" y="511613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50472C-CA8F-4C7E-8AE2-6B14A3E3DA53}"/>
              </a:ext>
            </a:extLst>
          </p:cNvPr>
          <p:cNvSpPr/>
          <p:nvPr/>
        </p:nvSpPr>
        <p:spPr>
          <a:xfrm>
            <a:off x="3521924" y="5163488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D9781C-FD55-4C9E-BA12-008A891137AD}"/>
              </a:ext>
            </a:extLst>
          </p:cNvPr>
          <p:cNvSpPr/>
          <p:nvPr/>
        </p:nvSpPr>
        <p:spPr>
          <a:xfrm>
            <a:off x="4976180" y="5177768"/>
            <a:ext cx="118872" cy="1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10B36-8166-47F7-AFE9-548E8525B00E}"/>
              </a:ext>
            </a:extLst>
          </p:cNvPr>
          <p:cNvSpPr txBox="1"/>
          <p:nvPr/>
        </p:nvSpPr>
        <p:spPr>
          <a:xfrm>
            <a:off x="2943745" y="4685439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 x 14 x 256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2D1D12-DBB6-4C00-A1BD-2E44424506E3}"/>
              </a:ext>
            </a:extLst>
          </p:cNvPr>
          <p:cNvCxnSpPr>
            <a:cxnSpLocks/>
          </p:cNvCxnSpPr>
          <p:nvPr/>
        </p:nvCxnSpPr>
        <p:spPr>
          <a:xfrm flipV="1">
            <a:off x="2175892" y="5237204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89CBBE-999B-4CC5-9D21-3B005B87250C}"/>
              </a:ext>
            </a:extLst>
          </p:cNvPr>
          <p:cNvSpPr txBox="1"/>
          <p:nvPr/>
        </p:nvSpPr>
        <p:spPr>
          <a:xfrm>
            <a:off x="2974771" y="5447058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896C6D-EF66-48FA-88A3-9A9D237AF61B}"/>
              </a:ext>
            </a:extLst>
          </p:cNvPr>
          <p:cNvCxnSpPr>
            <a:cxnSpLocks/>
          </p:cNvCxnSpPr>
          <p:nvPr/>
        </p:nvCxnSpPr>
        <p:spPr>
          <a:xfrm flipV="1">
            <a:off x="3742448" y="5240034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2DABDD-00CC-46B1-8B94-F9169447C5B1}"/>
              </a:ext>
            </a:extLst>
          </p:cNvPr>
          <p:cNvSpPr txBox="1"/>
          <p:nvPr/>
        </p:nvSpPr>
        <p:spPr>
          <a:xfrm>
            <a:off x="4486376" y="4694611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 x 7 x 256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4BA47D-C594-4E20-BA4A-B00FD4AE9288}"/>
              </a:ext>
            </a:extLst>
          </p:cNvPr>
          <p:cNvSpPr txBox="1"/>
          <p:nvPr/>
        </p:nvSpPr>
        <p:spPr>
          <a:xfrm>
            <a:off x="4486376" y="5432128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998299-8FBD-42CF-8B84-B50A9E48A71D}"/>
              </a:ext>
            </a:extLst>
          </p:cNvPr>
          <p:cNvSpPr txBox="1"/>
          <p:nvPr/>
        </p:nvSpPr>
        <p:spPr>
          <a:xfrm>
            <a:off x="5764043" y="5390351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Flatten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6296D8-706F-4753-B164-0FFC409C753F}"/>
              </a:ext>
            </a:extLst>
          </p:cNvPr>
          <p:cNvCxnSpPr>
            <a:cxnSpLocks/>
          </p:cNvCxnSpPr>
          <p:nvPr/>
        </p:nvCxnSpPr>
        <p:spPr>
          <a:xfrm>
            <a:off x="5095052" y="5244626"/>
            <a:ext cx="51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F7D046-C212-4C72-A154-CDDBDC1846A6}"/>
              </a:ext>
            </a:extLst>
          </p:cNvPr>
          <p:cNvSpPr txBox="1"/>
          <p:nvPr/>
        </p:nvSpPr>
        <p:spPr>
          <a:xfrm>
            <a:off x="5758482" y="5021019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12 544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0C709A-1CFB-4090-93CA-AC38EB970541}"/>
              </a:ext>
            </a:extLst>
          </p:cNvPr>
          <p:cNvCxnSpPr>
            <a:cxnSpLocks/>
          </p:cNvCxnSpPr>
          <p:nvPr/>
        </p:nvCxnSpPr>
        <p:spPr>
          <a:xfrm>
            <a:off x="6567917" y="5237204"/>
            <a:ext cx="51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D3DC67-D610-4888-88BE-35C893A33CF0}"/>
              </a:ext>
            </a:extLst>
          </p:cNvPr>
          <p:cNvSpPr txBox="1"/>
          <p:nvPr/>
        </p:nvSpPr>
        <p:spPr>
          <a:xfrm>
            <a:off x="7000268" y="5371894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Softmax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E72F82-57CF-4AF2-9BFB-285C853B155F}"/>
              </a:ext>
            </a:extLst>
          </p:cNvPr>
          <p:cNvSpPr txBox="1"/>
          <p:nvPr/>
        </p:nvSpPr>
        <p:spPr>
          <a:xfrm>
            <a:off x="7071863" y="4800727"/>
            <a:ext cx="129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[Banh mi,</a:t>
            </a:r>
            <a:br>
              <a:rPr lang="en-US"/>
            </a:br>
            <a:r>
              <a:rPr lang="en-US"/>
              <a:t>Pho]</a:t>
            </a:r>
          </a:p>
        </p:txBody>
      </p:sp>
    </p:spTree>
    <p:extLst>
      <p:ext uri="{BB962C8B-B14F-4D97-AF65-F5344CB8AC3E}">
        <p14:creationId xmlns:p14="http://schemas.microsoft.com/office/powerpoint/2010/main" val="155697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0E8CF-AFE8-4866-84A3-4732DE03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07" y="516456"/>
            <a:ext cx="4001586" cy="52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36182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0" spc="-5"/>
              <a:t>Giới thiệu tổng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4104970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Tên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đề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tài</a:t>
            </a:r>
            <a:r>
              <a:rPr sz="2600" spc="-5">
                <a:latin typeface="Times New Roman"/>
                <a:cs typeface="Times New Roman"/>
              </a:rPr>
              <a:t>:</a:t>
            </a:r>
            <a:endParaRPr lang="en-US" sz="2600">
              <a:latin typeface="Times New Roman"/>
              <a:cs typeface="Times New Roman"/>
            </a:endParaRPr>
          </a:p>
          <a:p>
            <a:pPr marL="812165" lvl="1" indent="-3429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357505" algn="l"/>
              </a:tabLst>
            </a:pPr>
            <a:r>
              <a:rPr lang="vi-VN" sz="2600" spc="-25" err="1">
                <a:latin typeface="Times New Roman"/>
                <a:cs typeface="Times New Roman"/>
              </a:rPr>
              <a:t>Implement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Vietnamese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food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Classification</a:t>
            </a:r>
            <a:r>
              <a:rPr lang="vi-VN" sz="2600" spc="-25">
                <a:latin typeface="Times New Roman"/>
                <a:cs typeface="Times New Roman"/>
              </a:rPr>
              <a:t> </a:t>
            </a:r>
            <a:r>
              <a:rPr lang="vi-VN" sz="2600" spc="-25" err="1">
                <a:latin typeface="Times New Roman"/>
                <a:cs typeface="Times New Roman"/>
              </a:rPr>
              <a:t>using</a:t>
            </a:r>
            <a:r>
              <a:rPr lang="vi-VN" sz="2600" spc="-25">
                <a:latin typeface="Times New Roman"/>
                <a:cs typeface="Times New Roman"/>
              </a:rPr>
              <a:t> VGG16 (</a:t>
            </a:r>
            <a:r>
              <a:rPr lang="vi-VN" sz="2600" spc="-25" err="1">
                <a:latin typeface="Times New Roman"/>
                <a:cs typeface="Times New Roman"/>
              </a:rPr>
              <a:t>Hiện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thực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hệ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thống</a:t>
            </a:r>
            <a:r>
              <a:rPr lang="vi-VN" sz="2600" spc="-25">
                <a:latin typeface="Times New Roman"/>
                <a:cs typeface="Times New Roman"/>
              </a:rPr>
              <a:t> phân </a:t>
            </a:r>
            <a:r>
              <a:rPr lang="vi-VN" sz="2600" spc="-25" err="1">
                <a:latin typeface="Times New Roman"/>
                <a:cs typeface="Times New Roman"/>
              </a:rPr>
              <a:t>loại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món</a:t>
            </a:r>
            <a:r>
              <a:rPr lang="vi-VN" sz="2600" spc="-25">
                <a:latin typeface="Times New Roman"/>
                <a:cs typeface="Times New Roman"/>
              </a:rPr>
              <a:t> ăn </a:t>
            </a:r>
            <a:r>
              <a:rPr lang="vi-VN" sz="2600" spc="-25" err="1">
                <a:latin typeface="Times New Roman"/>
                <a:cs typeface="Times New Roman"/>
              </a:rPr>
              <a:t>truyền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thống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của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Việt</a:t>
            </a:r>
            <a:r>
              <a:rPr lang="vi-VN" sz="2600" spc="-25">
                <a:latin typeface="Times New Roman"/>
                <a:cs typeface="Times New Roman"/>
              </a:rPr>
              <a:t> Nam </a:t>
            </a:r>
            <a:r>
              <a:rPr lang="vi-VN" sz="2600" spc="-25" err="1">
                <a:latin typeface="Times New Roman"/>
                <a:cs typeface="Times New Roman"/>
              </a:rPr>
              <a:t>sử</a:t>
            </a:r>
            <a:r>
              <a:rPr lang="vi-VN" sz="2600" spc="-25">
                <a:latin typeface="Times New Roman"/>
                <a:cs typeface="Times New Roman"/>
              </a:rPr>
              <a:t> </a:t>
            </a:r>
            <a:r>
              <a:rPr lang="vi-VN" sz="2600" spc="-25" err="1">
                <a:latin typeface="Times New Roman"/>
                <a:cs typeface="Times New Roman"/>
              </a:rPr>
              <a:t>dụng</a:t>
            </a:r>
            <a:r>
              <a:rPr lang="vi-VN" sz="2600" spc="-25">
                <a:latin typeface="Times New Roman"/>
                <a:cs typeface="Times New Roman"/>
              </a:rPr>
              <a:t> VGG16)</a:t>
            </a:r>
          </a:p>
          <a:p>
            <a:pPr marL="354965" indent="-3429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 Giảng </a:t>
            </a:r>
            <a:r>
              <a:rPr lang="en-US" sz="2600" err="1">
                <a:latin typeface="Times New Roman"/>
                <a:cs typeface="Times New Roman"/>
              </a:rPr>
              <a:t>viên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hướng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dẫn</a:t>
            </a:r>
            <a:r>
              <a:rPr lang="en-US" sz="2600">
                <a:latin typeface="Times New Roman"/>
                <a:cs typeface="Times New Roman"/>
              </a:rPr>
              <a:t>: Trương Văn </a:t>
            </a:r>
            <a:r>
              <a:rPr lang="en-US" sz="2600" err="1">
                <a:latin typeface="Times New Roman"/>
                <a:cs typeface="Times New Roman"/>
              </a:rPr>
              <a:t>Cương</a:t>
            </a:r>
            <a:endParaRPr lang="vi-VN" sz="2600" err="1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Danh </a:t>
            </a:r>
            <a:r>
              <a:rPr lang="en-US" sz="2600" spc="-5" err="1">
                <a:latin typeface="Times New Roman"/>
                <a:cs typeface="Times New Roman"/>
              </a:rPr>
              <a:t>sách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thành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viên</a:t>
            </a:r>
            <a:r>
              <a:rPr sz="2600" spc="-1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9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>
                <a:latin typeface="Times New Roman"/>
                <a:cs typeface="Times New Roman"/>
              </a:rPr>
              <a:t>Nguyễn Thị Ngọc </a:t>
            </a:r>
            <a:r>
              <a:rPr lang="en-US" sz="2600" err="1">
                <a:latin typeface="Times New Roman"/>
                <a:cs typeface="Times New Roman"/>
              </a:rPr>
              <a:t>Diễm</a:t>
            </a:r>
            <a:r>
              <a:rPr lang="en-US" sz="2600">
                <a:latin typeface="Times New Roman"/>
                <a:cs typeface="Times New Roman"/>
              </a:rPr>
              <a:t> - 18520597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>
                <a:latin typeface="Times New Roman"/>
                <a:cs typeface="Times New Roman"/>
              </a:rPr>
              <a:t>Đinh Phạm Thiên Long - 18521021</a:t>
            </a:r>
            <a:endParaRPr sz="26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Clr>
                <a:srgbClr val="003399"/>
              </a:buClr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2600" err="1">
                <a:latin typeface="Times New Roman"/>
                <a:cs typeface="Times New Roman"/>
              </a:rPr>
              <a:t>Chương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vi-VN" sz="2600" err="1">
                <a:latin typeface="Times New Roman"/>
                <a:cs typeface="Times New Roman"/>
              </a:rPr>
              <a:t>Sec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Váy</a:t>
            </a:r>
            <a:r>
              <a:rPr lang="en-US" sz="2600">
                <a:latin typeface="Times New Roman"/>
                <a:cs typeface="Times New Roman"/>
              </a:rPr>
              <a:t> - 17521252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511F5-1AD2-4095-86D5-52E00C27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37" y="2106982"/>
            <a:ext cx="6953968" cy="26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47" y="817334"/>
            <a:ext cx="3234615" cy="677108"/>
          </a:xfrm>
        </p:spPr>
        <p:txBody>
          <a:bodyPr/>
          <a:lstStyle/>
          <a:p>
            <a:r>
              <a:rPr lang="en-US"/>
              <a:t>Ảnh ban đầu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5207C-3ACD-42E2-8591-03C143F8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24" y="2047322"/>
            <a:ext cx="3690860" cy="32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A26B7-8CAF-4215-98CE-1019D679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2"/>
            <a:ext cx="9144000" cy="67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36182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0" spc="-5"/>
              <a:t>Giới thiệu tổng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15202"/>
            <a:ext cx="8813496" cy="4902624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469265" indent="-457200"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Nội</a:t>
            </a:r>
            <a:r>
              <a:rPr lang="en-US" sz="2600" spc="-5">
                <a:latin typeface="Times New Roman"/>
                <a:cs typeface="Times New Roman"/>
              </a:rPr>
              <a:t> dung </a:t>
            </a:r>
            <a:r>
              <a:rPr lang="en-US" sz="2600" spc="-5" err="1">
                <a:latin typeface="Times New Roman"/>
                <a:cs typeface="Times New Roman"/>
              </a:rPr>
              <a:t>báo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cáo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Mục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tiêu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đề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tài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Tổng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quan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mô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hình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mạng</a:t>
            </a:r>
            <a:r>
              <a:rPr lang="en-US" sz="2600" spc="-5">
                <a:latin typeface="Times New Roman"/>
                <a:cs typeface="Times New Roman"/>
              </a:rPr>
              <a:t> CNN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Kiến trúc đề xuất VGG16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Công </a:t>
            </a:r>
            <a:r>
              <a:rPr lang="en-US" sz="2600" spc="-5" err="1">
                <a:latin typeface="Times New Roman"/>
                <a:cs typeface="Times New Roman"/>
              </a:rPr>
              <a:t>việc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đã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thực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hiện</a:t>
            </a: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 err="1">
                <a:latin typeface="Times New Roman"/>
                <a:cs typeface="Times New Roman"/>
              </a:rPr>
              <a:t>Kế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hoạch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thực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hiện</a:t>
            </a: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r>
              <a:rPr lang="en-US" sz="2600" spc="-5">
                <a:latin typeface="Times New Roman"/>
                <a:cs typeface="Times New Roman"/>
              </a:rPr>
              <a:t>Tài </a:t>
            </a:r>
            <a:r>
              <a:rPr lang="en-US" sz="2600" spc="-5" err="1">
                <a:latin typeface="Times New Roman"/>
                <a:cs typeface="Times New Roman"/>
              </a:rPr>
              <a:t>liệu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tham</a:t>
            </a:r>
            <a:r>
              <a:rPr lang="en-US" sz="2600" spc="-5">
                <a:latin typeface="Times New Roman"/>
                <a:cs typeface="Times New Roman"/>
              </a:rPr>
              <a:t> </a:t>
            </a:r>
            <a:r>
              <a:rPr lang="en-US" sz="2600" spc="-5" err="1">
                <a:latin typeface="Times New Roman"/>
                <a:cs typeface="Times New Roman"/>
              </a:rPr>
              <a:t>khảo</a:t>
            </a: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  <a:p>
            <a:pPr marL="983615" lvl="1" indent="-514350">
              <a:spcBef>
                <a:spcPts val="730"/>
              </a:spcBef>
              <a:buClr>
                <a:srgbClr val="003399"/>
              </a:buClr>
              <a:buAutoNum type="arabicPeriod"/>
              <a:tabLst>
                <a:tab pos="357505" algn="l"/>
              </a:tabLst>
            </a:pPr>
            <a:endParaRPr lang="en-US" sz="2600" spc="-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5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65201"/>
            <a:ext cx="3770631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1. </a:t>
            </a:r>
            <a:r>
              <a:rPr lang="en-US" sz="3200" b="0" spc="-5" err="1"/>
              <a:t>Mục</a:t>
            </a:r>
            <a:r>
              <a:rPr lang="en-US" sz="3200" b="0" spc="-5"/>
              <a:t> </a:t>
            </a:r>
            <a:r>
              <a:rPr lang="en-US" sz="3200" b="0" spc="-5" err="1"/>
              <a:t>tiêu</a:t>
            </a:r>
            <a:r>
              <a:rPr lang="en-US" sz="3200" b="0" spc="-5"/>
              <a:t> </a:t>
            </a:r>
            <a:r>
              <a:rPr lang="en-US" sz="3200" b="0" spc="-5" err="1"/>
              <a:t>đề</a:t>
            </a:r>
            <a:r>
              <a:rPr lang="en-US" sz="3200" b="0" spc="-5"/>
              <a:t> </a:t>
            </a:r>
            <a:r>
              <a:rPr lang="en-US" sz="3200" b="0" spc="-5" err="1"/>
              <a:t>tài</a:t>
            </a:r>
            <a:endParaRPr lang="vi-VN" err="1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1357424"/>
            <a:ext cx="8813496" cy="138243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469265" indent="-457200">
              <a:spcBef>
                <a:spcPts val="72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được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phân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loại</a:t>
            </a:r>
            <a:r>
              <a:rPr lang="en-US" sz="2600">
                <a:latin typeface="Times New Roman"/>
                <a:cs typeface="Times New Roman"/>
              </a:rPr>
              <a:t> 02 </a:t>
            </a:r>
            <a:r>
              <a:rPr lang="en-US" sz="2600" err="1">
                <a:latin typeface="Times New Roman"/>
                <a:cs typeface="Times New Roman"/>
              </a:rPr>
              <a:t>món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ăn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truyền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thống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Việt Nam model VGG16 </a:t>
            </a:r>
            <a:r>
              <a:rPr lang="en-US" sz="2600" err="1">
                <a:latin typeface="Times New Roman"/>
                <a:cs typeface="Times New Roman"/>
              </a:rPr>
              <a:t>trên</a:t>
            </a:r>
            <a:r>
              <a:rPr lang="en-US" sz="2600">
                <a:latin typeface="Times New Roman"/>
                <a:cs typeface="Times New Roman"/>
              </a:rPr>
              <a:t> FPGA.</a:t>
            </a:r>
            <a:endParaRPr lang="vi-VN">
              <a:cs typeface="Arial" panose="020B0604020202020204" pitchFamily="34" charset="0"/>
            </a:endParaRPr>
          </a:p>
          <a:p>
            <a:pPr marL="469265" indent="-457200">
              <a:spcBef>
                <a:spcPts val="72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Hệ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thống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hoạt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động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đúng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chức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năng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yêu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cầu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đề</a:t>
            </a:r>
            <a:r>
              <a:rPr lang="en-US" sz="2600">
                <a:latin typeface="Times New Roman"/>
                <a:cs typeface="Times New Roman"/>
              </a:rPr>
              <a:t> ra.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5</a:t>
            </a:fld>
            <a:endParaRPr/>
          </a:p>
        </p:txBody>
      </p:sp>
      <p:pic>
        <p:nvPicPr>
          <p:cNvPr id="3" name="Hình ảnh 6">
            <a:extLst>
              <a:ext uri="{FF2B5EF4-FFF2-40B4-BE49-F238E27FC236}">
                <a16:creationId xmlns:a16="http://schemas.microsoft.com/office/drawing/2014/main" id="{0C8F5BC1-8641-D245-B37F-496462F2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9" y="2005241"/>
            <a:ext cx="6950049" cy="34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417756" y="1463530"/>
            <a:ext cx="4031780" cy="507446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Input layer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nhận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giá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trị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cho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mô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cs typeface="Times New Roman"/>
              </a:rPr>
              <a:t>CNN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Dựa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theo</a:t>
            </a:r>
            <a:r>
              <a:rPr lang="en-US" sz="2600">
                <a:latin typeface="Times New Roman"/>
                <a:cs typeface="Times New Roman"/>
              </a:rPr>
              <a:t> thông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mà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định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cho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khác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nhau</a:t>
            </a:r>
            <a:r>
              <a:rPr lang="en-US" sz="2600">
                <a:latin typeface="Times New Roman"/>
                <a:cs typeface="Times New Roman"/>
              </a:rPr>
              <a:t>. </a:t>
            </a:r>
            <a:r>
              <a:rPr lang="en-US" sz="2600" err="1">
                <a:latin typeface="Times New Roman"/>
                <a:cs typeface="Times New Roman"/>
              </a:rPr>
              <a:t>Ví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cs typeface="Times New Roman"/>
              </a:rPr>
              <a:t>dụ hình ảnh input đầu vào của hình ảnh của nhóm là ảnh RGB kích thước (224, </a:t>
            </a:r>
            <a:r>
              <a:rPr lang="en-US" sz="2600" dirty="0">
                <a:latin typeface="Times New Roman"/>
                <a:cs typeface="Times New Roman"/>
              </a:rPr>
              <a:t>224, 3)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BC0E5E-82C8-465C-B02F-C3580FF6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69" y="1181446"/>
            <a:ext cx="3316432" cy="31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400D55-8430-4589-9812-01C36755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21" y="4402988"/>
            <a:ext cx="4031780" cy="21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2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7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356680" y="1393157"/>
            <a:ext cx="4031780" cy="4764125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 algn="just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Convolution layer</a:t>
            </a:r>
            <a:endParaRPr lang="vi-VN"/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quan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trọng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nhất</a:t>
            </a:r>
            <a:r>
              <a:rPr lang="en-US" sz="2600">
                <a:latin typeface="Times New Roman"/>
                <a:cs typeface="Times New Roman"/>
              </a:rPr>
              <a:t> bao </a:t>
            </a:r>
            <a:r>
              <a:rPr lang="en-US" sz="2600" err="1">
                <a:latin typeface="Times New Roman"/>
                <a:cs typeface="Times New Roman"/>
              </a:rPr>
              <a:t>gồm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bộ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lọc</a:t>
            </a:r>
            <a:r>
              <a:rPr lang="en-US" sz="2600">
                <a:latin typeface="Times New Roman"/>
                <a:cs typeface="Times New Roman"/>
              </a:rPr>
              <a:t> (hay </a:t>
            </a:r>
            <a:r>
              <a:rPr lang="en-US" sz="2600" err="1">
                <a:latin typeface="Times New Roman"/>
                <a:cs typeface="Times New Roman"/>
              </a:rPr>
              <a:t>còn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gọi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kernel)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một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cố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định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phép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toán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giữa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đầu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vào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bộ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lọc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để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xuất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050" name="Picture 2" descr="Keras Convolution Neural Network Layers and Working - DataFlair">
            <a:extLst>
              <a:ext uri="{FF2B5EF4-FFF2-40B4-BE49-F238E27FC236}">
                <a16:creationId xmlns:a16="http://schemas.microsoft.com/office/drawing/2014/main" id="{56EAB2D9-069F-46FF-8113-F1E22E47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25" y="2411432"/>
            <a:ext cx="4655976" cy="29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199626" y="1384431"/>
            <a:ext cx="4820994" cy="5074466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 algn="just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Pooling layer</a:t>
            </a:r>
            <a:endParaRPr lang="vi-VN"/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>
                <a:latin typeface="Times New Roman"/>
                <a:cs typeface="Times New Roman"/>
              </a:rPr>
              <a:t>Sau </a:t>
            </a:r>
            <a:r>
              <a:rPr lang="en-US" sz="2600" err="1">
                <a:latin typeface="Times New Roman"/>
                <a:cs typeface="Times New Roman"/>
              </a:rPr>
              <a:t>khi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xuất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được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hình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, </a:t>
            </a:r>
            <a:r>
              <a:rPr lang="en-US" sz="2600" err="1">
                <a:latin typeface="Times New Roman"/>
                <a:cs typeface="Times New Roman"/>
              </a:rPr>
              <a:t>thì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việc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tiếp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theo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cần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là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lấy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nhỏ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từ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các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đặc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đó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  <a:p>
            <a:pPr marL="926465" lvl="1" indent="-457200" algn="just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en-US" sz="2600" err="1">
                <a:latin typeface="Times New Roman"/>
                <a:cs typeface="Times New Roman"/>
              </a:rPr>
              <a:t>Lớp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thực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hiện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việc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lấy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dựa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trên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thông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>
                <a:latin typeface="Times New Roman"/>
                <a:cs typeface="Times New Roman"/>
              </a:rPr>
              <a:t> stride </a:t>
            </a:r>
            <a:r>
              <a:rPr lang="en-US" sz="2600" err="1">
                <a:latin typeface="Times New Roman"/>
                <a:cs typeface="Times New Roman"/>
              </a:rPr>
              <a:t>đã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có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trước</a:t>
            </a:r>
            <a:r>
              <a:rPr lang="en-US" sz="2600">
                <a:latin typeface="Times New Roman"/>
                <a:cs typeface="Times New Roman"/>
              </a:rPr>
              <a:t>. Thông </a:t>
            </a:r>
            <a:r>
              <a:rPr lang="en-US" sz="2600" err="1">
                <a:latin typeface="Times New Roman"/>
                <a:cs typeface="Times New Roman"/>
              </a:rPr>
              <a:t>số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này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giúp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giảm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mẫu</a:t>
            </a:r>
            <a:r>
              <a:rPr lang="en-US" sz="2600">
                <a:latin typeface="Times New Roman"/>
                <a:cs typeface="Times New Roman"/>
              </a:rPr>
              <a:t> so </a:t>
            </a:r>
            <a:r>
              <a:rPr lang="en-US" sz="2600" err="1">
                <a:latin typeface="Times New Roman"/>
                <a:cs typeface="Times New Roman"/>
              </a:rPr>
              <a:t>với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kích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thước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của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ảnh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gốc</a:t>
            </a:r>
            <a:r>
              <a:rPr lang="en-US" sz="26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074" name="Picture 2" descr="Bài 6: Convolutional neural network | Deep Learning cơ bản">
            <a:extLst>
              <a:ext uri="{FF2B5EF4-FFF2-40B4-BE49-F238E27FC236}">
                <a16:creationId xmlns:a16="http://schemas.microsoft.com/office/drawing/2014/main" id="{D0960B24-F2EE-481C-B66B-9372F908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32" y="2198854"/>
            <a:ext cx="39052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8" y="365201"/>
            <a:ext cx="559884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0" spc="-5"/>
              <a:t>2. </a:t>
            </a:r>
            <a:r>
              <a:rPr lang="en-US" sz="3200" b="0" spc="-5" err="1"/>
              <a:t>Tổng</a:t>
            </a:r>
            <a:r>
              <a:rPr lang="en-US" sz="3200" b="0" spc="-5"/>
              <a:t> </a:t>
            </a:r>
            <a:r>
              <a:rPr lang="en-US" sz="3200" b="0" spc="-5" err="1"/>
              <a:t>quan</a:t>
            </a:r>
            <a:r>
              <a:rPr lang="en-US" sz="3200" b="0" spc="-5"/>
              <a:t> </a:t>
            </a:r>
            <a:r>
              <a:rPr lang="en-US" sz="3200" b="0" spc="-5" err="1"/>
              <a:t>mô</a:t>
            </a:r>
            <a:r>
              <a:rPr lang="en-US" sz="3200" b="0" spc="-5"/>
              <a:t> </a:t>
            </a:r>
            <a:r>
              <a:rPr lang="en-US" sz="3200" b="0" spc="-5" err="1"/>
              <a:t>hình</a:t>
            </a:r>
            <a:r>
              <a:rPr lang="en-US" sz="3200" b="0" spc="-5"/>
              <a:t> </a:t>
            </a:r>
            <a:r>
              <a:rPr lang="en-US" sz="3200" b="0" spc="-5" err="1"/>
              <a:t>mạng</a:t>
            </a:r>
            <a:r>
              <a:rPr lang="en-US" sz="3200" b="0" spc="-5"/>
              <a:t> 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9</a:t>
            </a:fld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61494E5-B4EF-9942-B64B-C8116494CFFE}"/>
              </a:ext>
            </a:extLst>
          </p:cNvPr>
          <p:cNvSpPr txBox="1"/>
          <p:nvPr/>
        </p:nvSpPr>
        <p:spPr>
          <a:xfrm>
            <a:off x="260703" y="1646188"/>
            <a:ext cx="4820994" cy="356379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30"/>
              </a:spcBef>
              <a:buClr>
                <a:srgbClr val="003399"/>
              </a:buClr>
              <a:buFont typeface="Wingdings" panose="05000000000000000000" pitchFamily="2" charset="2"/>
              <a:buChar char="q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Fully Connected layer</a:t>
            </a:r>
            <a:endParaRPr lang="en-US" sz="2600">
              <a:latin typeface="Times New Roman"/>
              <a:cs typeface="Times New Roman"/>
            </a:endParaRP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Sau khi qua các lớp trước đó, mô hình đã học được các đặc điểm của ảnh.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Làm phẳng các đặc điểm ảnh</a:t>
            </a:r>
          </a:p>
          <a:p>
            <a:pPr marL="926465" lvl="1" indent="-457200">
              <a:spcBef>
                <a:spcPts val="73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357505" algn="l"/>
              </a:tabLst>
            </a:pPr>
            <a:r>
              <a:rPr lang="vi-VN" sz="2600">
                <a:latin typeface="Times New Roman"/>
                <a:cs typeface="Times New Roman"/>
              </a:rPr>
              <a:t>Kết hợp các đặc điểm có sẵn mà phân loại được vật có trong ảnh.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4098" name="Picture 2" descr="Four Common Types of Neural Network Layers">
            <a:extLst>
              <a:ext uri="{FF2B5EF4-FFF2-40B4-BE49-F238E27FC236}">
                <a16:creationId xmlns:a16="http://schemas.microsoft.com/office/drawing/2014/main" id="{81CA6BAF-CA74-439B-9BFE-9974819C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97" y="1690571"/>
            <a:ext cx="4018857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CA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887</Words>
  <Application>Microsoft Office PowerPoint</Application>
  <PresentationFormat>On-screen Show (4:3)</PresentationFormat>
  <Paragraphs>153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IC Design 1</vt:lpstr>
      <vt:lpstr>Giới thiệu tổng quan</vt:lpstr>
      <vt:lpstr>Giới thiệu tổng quan</vt:lpstr>
      <vt:lpstr>1. Mục tiêu đề tài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2. Tổng quan mô hình mạng CNN</vt:lpstr>
      <vt:lpstr>3. Kiến trúc đề xuất VGG16</vt:lpstr>
      <vt:lpstr>4. Công việc đã thực hiện</vt:lpstr>
      <vt:lpstr>4. Công việc đã thực hiện</vt:lpstr>
      <vt:lpstr>6. Kế hoạch thực hiện</vt:lpstr>
      <vt:lpstr>7. Tài liệu tham khảo</vt:lpstr>
      <vt:lpstr>Q&amp;A</vt:lpstr>
      <vt:lpstr>BÁO CÁO TIẾN ĐỘ Implement Vietnamese food Classification using VGG16 17-Apr-21 </vt:lpstr>
      <vt:lpstr>Cấu trúc của mạng CNN</vt:lpstr>
      <vt:lpstr>PowerPoint Presentation</vt:lpstr>
      <vt:lpstr>PowerPoint Presentation</vt:lpstr>
      <vt:lpstr>Ảnh ban đầu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Đinh Phạm Thiên Long</cp:lastModifiedBy>
  <cp:revision>41</cp:revision>
  <dcterms:created xsi:type="dcterms:W3CDTF">2021-04-05T17:06:16Z</dcterms:created>
  <dcterms:modified xsi:type="dcterms:W3CDTF">2021-05-21T16:33:32Z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2021-04-05T00:00:00Z</vt:filetime>
  </property>
</Properties>
</file>