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8" r:id="rId4"/>
    <p:sldId id="267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B49AC-E554-47F3-82F3-50B19723A597}" v="290" dt="2021-04-23T21:15:11.050"/>
    <p1510:client id="{38DB2FA0-E8C4-E671-70A9-5CAF78144C6E}" v="79" dt="2021-04-23T09:08:13.154"/>
    <p1510:client id="{58227B49-AAE2-9A4A-BD1A-3FDD4E232484}" v="2770" dt="2021-04-23T16:49:36.518"/>
    <p1510:client id="{6ADBB602-AD64-6D60-FC62-EEF6EDF73D2D}" v="395" dt="2021-04-23T17:24:25.320"/>
    <p1510:client id="{B95262FB-0ADF-80EE-6888-294778F6E478}" v="1163" dt="2021-04-23T09:21:22.936"/>
    <p1510:client id="{D706BA06-C641-FE10-0C0C-499962C022E1}" v="187" dt="2021-04-23T09:23:41.7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BA9C-D253-46BE-A876-E9DDFC582F27}" type="datetimeFigureOut">
              <a:rPr lang="en-US" smtClean="0"/>
              <a:t>05/14/2021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2517-8CAC-4F22-8074-ABB08628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831" y="204006"/>
            <a:ext cx="7975894" cy="1107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779" y="112623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144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79" y="3047"/>
            <a:ext cx="1118616" cy="1115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564" y="1832559"/>
            <a:ext cx="418084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720" y="1434464"/>
            <a:ext cx="8490559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504" y="6569069"/>
            <a:ext cx="5835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51403" y="6568460"/>
            <a:ext cx="24403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8031" y="6568460"/>
            <a:ext cx="204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0564" y="1832559"/>
            <a:ext cx="41808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IC Design 1</a:t>
            </a:r>
            <a:endParaRPr lang="vi-VN" spc="-5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30504" y="6569069"/>
            <a:ext cx="111729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39117" y="2455977"/>
            <a:ext cx="9220201" cy="1946045"/>
          </a:xfrm>
          <a:prstGeom prst="rect">
            <a:avLst/>
          </a:prstGeom>
        </p:spPr>
        <p:txBody>
          <a:bodyPr vert="horz" wrap="square" lIns="0" tIns="126364" rIns="0" bIns="0" rtlCol="0" anchor="t">
            <a:spAutoFit/>
          </a:bodyPr>
          <a:lstStyle/>
          <a:p>
            <a:pPr algn="ctr">
              <a:spcBef>
                <a:spcPts val="994"/>
              </a:spcBef>
            </a:pPr>
            <a:r>
              <a:rPr lang="en-US" sz="4400" b="1" spc="-10" dirty="0">
                <a:solidFill>
                  <a:srgbClr val="3366CC"/>
                </a:solidFill>
                <a:latin typeface="Times New Roman"/>
                <a:cs typeface="Times New Roman"/>
              </a:rPr>
              <a:t>Implement Vietnamese food Classification using VGG16</a:t>
            </a:r>
            <a:endParaRPr lang="vi-VN" sz="4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25"/>
              </a:spcBef>
            </a:pPr>
            <a:r>
              <a:rPr lang="en-US" sz="2600" spc="-5" dirty="0">
                <a:latin typeface="Times New Roman"/>
                <a:cs typeface="Times New Roman"/>
              </a:rPr>
              <a:t>22 Apr – 15 May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7EA86-C7E6-4110-A2D8-9A15C3F4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2" y="2071497"/>
            <a:ext cx="6278091" cy="38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9A0C0-05A1-4150-9799-C6698B84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81" y="1890497"/>
            <a:ext cx="4985529" cy="3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F9335-D855-4BC9-AF32-249C09C3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45" y="2090550"/>
            <a:ext cx="6250904" cy="3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BA5E6-BF53-4EB4-94A0-392785A1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1685681"/>
            <a:ext cx="7392432" cy="45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20E02-A5D5-411C-9E07-31E55229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6" y="1494156"/>
            <a:ext cx="758295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606" y="1676400"/>
            <a:ext cx="96189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b="0" spc="-10">
                <a:latin typeface="Times New Roman"/>
                <a:cs typeface="Times New Roman"/>
              </a:rPr>
              <a:t>Q&amp;A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2685288"/>
            <a:ext cx="2895600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36182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0" spc="-5"/>
              <a:t>Giới thiệu tổng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3222677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4800" spc="-5" dirty="0" err="1">
                <a:latin typeface="Times New Roman"/>
                <a:cs typeface="Times New Roman"/>
              </a:rPr>
              <a:t>Nội</a:t>
            </a:r>
            <a:r>
              <a:rPr lang="en-US" sz="4800" spc="-5" dirty="0">
                <a:latin typeface="Times New Roman"/>
                <a:cs typeface="Times New Roman"/>
              </a:rPr>
              <a:t> dung </a:t>
            </a:r>
            <a:r>
              <a:rPr lang="en-US" sz="4800" spc="-5" dirty="0" err="1">
                <a:latin typeface="Times New Roman"/>
                <a:cs typeface="Times New Roman"/>
              </a:rPr>
              <a:t>báo</a:t>
            </a:r>
            <a:r>
              <a:rPr lang="en-US" sz="4800" spc="-5" dirty="0">
                <a:latin typeface="Times New Roman"/>
                <a:cs typeface="Times New Roman"/>
              </a:rPr>
              <a:t> </a:t>
            </a:r>
            <a:r>
              <a:rPr lang="en-US" sz="4800" spc="-5" dirty="0" err="1">
                <a:latin typeface="Times New Roman"/>
                <a:cs typeface="Times New Roman"/>
              </a:rPr>
              <a:t>cáo</a:t>
            </a:r>
            <a:endParaRPr lang="en-US" sz="4800" spc="-5" dirty="0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Ý </a:t>
            </a:r>
            <a:r>
              <a:rPr lang="en-US" sz="4000" spc="-5" dirty="0" err="1">
                <a:latin typeface="Times New Roman"/>
                <a:cs typeface="Times New Roman"/>
              </a:rPr>
              <a:t>tưởng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latin typeface="Times New Roman"/>
                <a:cs typeface="Times New Roman"/>
              </a:rPr>
              <a:t>thực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latin typeface="Times New Roman"/>
                <a:cs typeface="Times New Roman"/>
              </a:rPr>
              <a:t>hiện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Chi </a:t>
            </a:r>
            <a:r>
              <a:rPr lang="en-US" sz="4000" spc="-5" dirty="0" err="1">
                <a:latin typeface="Times New Roman"/>
                <a:cs typeface="Times New Roman"/>
              </a:rPr>
              <a:t>tiết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latin typeface="Times New Roman"/>
                <a:cs typeface="Times New Roman"/>
              </a:rPr>
              <a:t>từng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latin typeface="Times New Roman"/>
                <a:cs typeface="Times New Roman"/>
              </a:rPr>
              <a:t>khối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latin typeface="Times New Roman"/>
                <a:cs typeface="Times New Roman"/>
              </a:rPr>
              <a:t>trong</a:t>
            </a:r>
            <a:r>
              <a:rPr lang="en-US" sz="4000" spc="-5">
                <a:latin typeface="Times New Roman"/>
                <a:cs typeface="Times New Roman"/>
              </a:rPr>
              <a:t> VGG16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 dirty="0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50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377063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 dirty="0"/>
              <a:t>1. Ý </a:t>
            </a:r>
            <a:r>
              <a:rPr lang="en-US" sz="3200" b="0" spc="-5" dirty="0" err="1"/>
              <a:t>tưởng</a:t>
            </a:r>
            <a:r>
              <a:rPr lang="en-US" sz="3200" b="0" spc="-5" dirty="0"/>
              <a:t> </a:t>
            </a:r>
            <a:r>
              <a:rPr lang="en-US" sz="3200" b="0" spc="-5" dirty="0" err="1"/>
              <a:t>thực</a:t>
            </a:r>
            <a:r>
              <a:rPr lang="en-US" sz="3200" b="0" spc="-5" dirty="0"/>
              <a:t> </a:t>
            </a:r>
            <a:r>
              <a:rPr lang="en-US" sz="3200" b="0" spc="-5" dirty="0" err="1"/>
              <a:t>hiện</a:t>
            </a:r>
            <a:endParaRPr lang="vi-V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4DC84-CD6F-48D8-86C7-015309E1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7" y="1190973"/>
            <a:ext cx="6770742" cy="5573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6832700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 dirty="0"/>
              <a:t>2. Chi </a:t>
            </a:r>
            <a:r>
              <a:rPr lang="en-US" sz="3200" b="0" spc="-5" dirty="0" err="1"/>
              <a:t>tiết</a:t>
            </a:r>
            <a:r>
              <a:rPr lang="en-US" sz="3200" b="0" spc="-5" dirty="0"/>
              <a:t> </a:t>
            </a:r>
            <a:r>
              <a:rPr lang="en-US" sz="3200" b="0" spc="-5" dirty="0" err="1"/>
              <a:t>từng</a:t>
            </a:r>
            <a:r>
              <a:rPr lang="en-US" sz="3200" b="0" spc="-5" dirty="0"/>
              <a:t> </a:t>
            </a:r>
            <a:r>
              <a:rPr lang="en-US" sz="3200" b="0" spc="-5" dirty="0" err="1"/>
              <a:t>khối</a:t>
            </a:r>
            <a:r>
              <a:rPr lang="en-US" sz="3200" b="0" spc="-5" dirty="0"/>
              <a:t> </a:t>
            </a:r>
            <a:r>
              <a:rPr lang="en-US" sz="3200" b="0" spc="-5" dirty="0" err="1"/>
              <a:t>trong</a:t>
            </a:r>
            <a:r>
              <a:rPr lang="en-US" sz="3200" b="0" spc="-5" dirty="0"/>
              <a:t> VGG16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F5E9C-2C83-42FA-9A23-CC2A7E32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9" y="1837692"/>
            <a:ext cx="8516046" cy="44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6424737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 dirty="0"/>
              <a:t>2. Chi </a:t>
            </a:r>
            <a:r>
              <a:rPr lang="en-US" sz="3200" b="0" spc="-5" dirty="0" err="1"/>
              <a:t>tiết</a:t>
            </a:r>
            <a:r>
              <a:rPr lang="en-US" sz="3200" b="0" spc="-5" dirty="0"/>
              <a:t> </a:t>
            </a:r>
            <a:r>
              <a:rPr lang="en-US" sz="3200" b="0" spc="-5" dirty="0" err="1"/>
              <a:t>từng</a:t>
            </a:r>
            <a:r>
              <a:rPr lang="en-US" sz="3200" b="0" spc="-5" dirty="0"/>
              <a:t> </a:t>
            </a:r>
            <a:r>
              <a:rPr lang="en-US" sz="3200" b="0" spc="-5" dirty="0" err="1"/>
              <a:t>khối</a:t>
            </a:r>
            <a:r>
              <a:rPr lang="en-US" sz="3200" b="0" spc="-5" dirty="0"/>
              <a:t> </a:t>
            </a:r>
            <a:r>
              <a:rPr lang="en-US" sz="3200" b="0" spc="-5" dirty="0" err="1"/>
              <a:t>trong</a:t>
            </a:r>
            <a:r>
              <a:rPr lang="en-US" sz="3200" b="0" spc="-5" dirty="0"/>
              <a:t> VGG16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2391-700F-409E-8809-C8D7291A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6" y="1442982"/>
            <a:ext cx="8433987" cy="47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B75EE-0C48-4BD7-BFBF-F38F222F7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782" y="407522"/>
            <a:ext cx="8490559" cy="492443"/>
          </a:xfrm>
        </p:spPr>
        <p:txBody>
          <a:bodyPr/>
          <a:lstStyle/>
          <a:p>
            <a:r>
              <a:rPr lang="en-US" sz="2800" b="0" spc="-5" dirty="0"/>
              <a:t>2. </a:t>
            </a:r>
            <a:r>
              <a:rPr lang="en-US" sz="3200" b="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</a:t>
            </a:r>
            <a:r>
              <a:rPr lang="en-US" sz="3200" b="0" spc="-5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b="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0" spc="-5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b="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0" spc="-5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b="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0" spc="-5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b="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VGG16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F124-4624-4B25-BA68-2603725C84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17B2-9654-45F5-B115-BD61A38AD29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D088-265F-42D1-AC2E-2676EB9508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0F0DD-2CEC-4775-8D8B-6A897D35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1" y="1257610"/>
            <a:ext cx="4312627" cy="46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C652-3522-4D29-8719-F02A3DAF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B06D0-D163-4A04-ABC9-DFD0F2DB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121"/>
            <a:ext cx="9144000" cy="30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F9335-D855-4BC9-AF32-249C09C3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45" y="2090550"/>
            <a:ext cx="6250904" cy="3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A5A-7A85-4AD0-8229-4929B1D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37" y="290469"/>
            <a:ext cx="8490559" cy="492443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Chi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tiết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VG16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A7C1-5253-41D8-BDB3-EBC6FACE8D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17-Apr-21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83D2-DE06-4791-A236-764F2C3D7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Copyrights 2021 CE-UIT. All Rights Reserved.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955-0938-4920-BB8E-D24F54501F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44664-F850-4780-B6D7-1C80EE9A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82" y="2332473"/>
            <a:ext cx="5696745" cy="36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CA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279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Wingdings</vt:lpstr>
      <vt:lpstr>Office Theme</vt:lpstr>
      <vt:lpstr>IC Design 1</vt:lpstr>
      <vt:lpstr>Giới thiệu tổng quan</vt:lpstr>
      <vt:lpstr>1. Ý tưởng thực hiện</vt:lpstr>
      <vt:lpstr>2. Chi tiết từng khối trong VGG16</vt:lpstr>
      <vt:lpstr>2. Chi tiết từng khối trong VGG16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Nguyễn Thị Ngọc Diễm</cp:lastModifiedBy>
  <cp:revision>44</cp:revision>
  <dcterms:created xsi:type="dcterms:W3CDTF">2021-04-05T17:06:16Z</dcterms:created>
  <dcterms:modified xsi:type="dcterms:W3CDTF">2021-05-14T17:29:14Z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2021-04-05T00:00:00Z</vt:filetime>
  </property>
</Properties>
</file>