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2" r:id="rId4"/>
    <p:sldId id="258" r:id="rId5"/>
    <p:sldId id="267" r:id="rId6"/>
    <p:sldId id="276" r:id="rId7"/>
    <p:sldId id="277" r:id="rId8"/>
    <p:sldId id="278" r:id="rId9"/>
    <p:sldId id="279" r:id="rId10"/>
    <p:sldId id="280" r:id="rId11"/>
    <p:sldId id="269" r:id="rId12"/>
    <p:sldId id="273" r:id="rId13"/>
    <p:sldId id="270" r:id="rId14"/>
    <p:sldId id="281" r:id="rId15"/>
    <p:sldId id="266" r:id="rId16"/>
    <p:sldId id="268" r:id="rId17"/>
    <p:sldId id="265" r:id="rId1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6B49AC-E554-47F3-82F3-50B19723A597}" v="290" dt="2021-04-23T21:15:11.050"/>
    <p1510:client id="{38DB2FA0-E8C4-E671-70A9-5CAF78144C6E}" v="79" dt="2021-04-23T09:08:13.154"/>
    <p1510:client id="{58227B49-AAE2-9A4A-BD1A-3FDD4E232484}" v="2770" dt="2021-04-23T16:49:36.518"/>
    <p1510:client id="{6ADBB602-AD64-6D60-FC62-EEF6EDF73D2D}" v="395" dt="2021-04-23T17:24:25.320"/>
    <p1510:client id="{B95262FB-0ADF-80EE-6888-294778F6E478}" v="1163" dt="2021-04-23T09:21:22.936"/>
    <p1510:client id="{D706BA06-C641-FE10-0C0C-499962C022E1}" v="187" dt="2021-04-23T09:23:41.78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04" autoAdjust="0"/>
    <p:restoredTop sz="94660"/>
  </p:normalViewPr>
  <p:slideViewPr>
    <p:cSldViewPr snapToGrid="0">
      <p:cViewPr varScale="1">
        <p:scale>
          <a:sx n="82" d="100"/>
          <a:sy n="82" d="100"/>
        </p:scale>
        <p:origin x="326" y="7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Đinh Phạm Thiên Long" userId="d28a1a08-f67f-48d6-9fa4-bb1a3458a502" providerId="ADAL" clId="{026B49AC-E554-47F3-82F3-50B19723A597}"/>
    <pc:docChg chg="undo custSel addSld modSld sldOrd">
      <pc:chgData name="Đinh Phạm Thiên Long" userId="d28a1a08-f67f-48d6-9fa4-bb1a3458a502" providerId="ADAL" clId="{026B49AC-E554-47F3-82F3-50B19723A597}" dt="2021-04-23T21:15:11.050" v="1270" actId="207"/>
      <pc:docMkLst>
        <pc:docMk/>
      </pc:docMkLst>
      <pc:sldChg chg="modSp mod ord">
        <pc:chgData name="Đinh Phạm Thiên Long" userId="d28a1a08-f67f-48d6-9fa4-bb1a3458a502" providerId="ADAL" clId="{026B49AC-E554-47F3-82F3-50B19723A597}" dt="2021-04-23T20:45:32.355" v="519" actId="12"/>
        <pc:sldMkLst>
          <pc:docMk/>
          <pc:sldMk cId="0" sldId="258"/>
        </pc:sldMkLst>
        <pc:spChg chg="mod">
          <ac:chgData name="Đinh Phạm Thiên Long" userId="d28a1a08-f67f-48d6-9fa4-bb1a3458a502" providerId="ADAL" clId="{026B49AC-E554-47F3-82F3-50B19723A597}" dt="2021-04-05T19:48:44.040" v="482" actId="14100"/>
          <ac:spMkLst>
            <pc:docMk/>
            <pc:sldMk cId="0" sldId="258"/>
            <ac:spMk id="2" creationId="{00000000-0000-0000-0000-000000000000}"/>
          </ac:spMkLst>
        </pc:spChg>
        <pc:spChg chg="mod">
          <ac:chgData name="Đinh Phạm Thiên Long" userId="d28a1a08-f67f-48d6-9fa4-bb1a3458a502" providerId="ADAL" clId="{026B49AC-E554-47F3-82F3-50B19723A597}" dt="2021-04-23T20:45:32.355" v="519" actId="12"/>
          <ac:spMkLst>
            <pc:docMk/>
            <pc:sldMk cId="0" sldId="258"/>
            <ac:spMk id="3" creationId="{00000000-0000-0000-0000-000000000000}"/>
          </ac:spMkLst>
        </pc:spChg>
      </pc:sldChg>
      <pc:sldChg chg="addSp modSp mod">
        <pc:chgData name="Đinh Phạm Thiên Long" userId="d28a1a08-f67f-48d6-9fa4-bb1a3458a502" providerId="ADAL" clId="{026B49AC-E554-47F3-82F3-50B19723A597}" dt="2021-04-23T20:58:05.528" v="1072" actId="1076"/>
        <pc:sldMkLst>
          <pc:docMk/>
          <pc:sldMk cId="527515989" sldId="266"/>
        </pc:sldMkLst>
        <pc:picChg chg="add mod">
          <ac:chgData name="Đinh Phạm Thiên Long" userId="d28a1a08-f67f-48d6-9fa4-bb1a3458a502" providerId="ADAL" clId="{026B49AC-E554-47F3-82F3-50B19723A597}" dt="2021-04-23T20:58:05.528" v="1072" actId="1076"/>
          <ac:picMkLst>
            <pc:docMk/>
            <pc:sldMk cId="527515989" sldId="266"/>
            <ac:picMk id="3" creationId="{0CF5DE69-75CE-4A58-A155-B73A5F9D82E1}"/>
          </ac:picMkLst>
        </pc:picChg>
      </pc:sldChg>
      <pc:sldChg chg="modSp mod">
        <pc:chgData name="Đinh Phạm Thiên Long" userId="d28a1a08-f67f-48d6-9fa4-bb1a3458a502" providerId="ADAL" clId="{026B49AC-E554-47F3-82F3-50B19723A597}" dt="2021-04-23T21:00:50.755" v="1136" actId="1076"/>
        <pc:sldMkLst>
          <pc:docMk/>
          <pc:sldMk cId="3441098598" sldId="267"/>
        </pc:sldMkLst>
        <pc:picChg chg="mod">
          <ac:chgData name="Đinh Phạm Thiên Long" userId="d28a1a08-f67f-48d6-9fa4-bb1a3458a502" providerId="ADAL" clId="{026B49AC-E554-47F3-82F3-50B19723A597}" dt="2021-04-23T21:00:50.755" v="1136" actId="1076"/>
          <ac:picMkLst>
            <pc:docMk/>
            <pc:sldMk cId="3441098598" sldId="267"/>
            <ac:picMk id="3" creationId="{0C8F5BC1-8641-D245-B37F-496462F258C6}"/>
          </ac:picMkLst>
        </pc:picChg>
      </pc:sldChg>
      <pc:sldChg chg="modSp mod">
        <pc:chgData name="Đinh Phạm Thiên Long" userId="d28a1a08-f67f-48d6-9fa4-bb1a3458a502" providerId="ADAL" clId="{026B49AC-E554-47F3-82F3-50B19723A597}" dt="2021-04-23T21:15:11.050" v="1270" actId="207"/>
        <pc:sldMkLst>
          <pc:docMk/>
          <pc:sldMk cId="2881230911" sldId="268"/>
        </pc:sldMkLst>
        <pc:spChg chg="mod">
          <ac:chgData name="Đinh Phạm Thiên Long" userId="d28a1a08-f67f-48d6-9fa4-bb1a3458a502" providerId="ADAL" clId="{026B49AC-E554-47F3-82F3-50B19723A597}" dt="2021-04-23T21:15:11.050" v="1270" actId="207"/>
          <ac:spMkLst>
            <pc:docMk/>
            <pc:sldMk cId="2881230911" sldId="268"/>
            <ac:spMk id="3" creationId="{ADD03A13-F06F-7847-A954-DE527AAA6494}"/>
          </ac:spMkLst>
        </pc:spChg>
      </pc:sldChg>
      <pc:sldChg chg="modSp mod">
        <pc:chgData name="Đinh Phạm Thiên Long" userId="d28a1a08-f67f-48d6-9fa4-bb1a3458a502" providerId="ADAL" clId="{026B49AC-E554-47F3-82F3-50B19723A597}" dt="2021-04-23T20:58:30.257" v="1074" actId="1076"/>
        <pc:sldMkLst>
          <pc:docMk/>
          <pc:sldMk cId="4196737359" sldId="269"/>
        </pc:sldMkLst>
        <pc:spChg chg="mod">
          <ac:chgData name="Đinh Phạm Thiên Long" userId="d28a1a08-f67f-48d6-9fa4-bb1a3458a502" providerId="ADAL" clId="{026B49AC-E554-47F3-82F3-50B19723A597}" dt="2021-04-23T20:47:27.030" v="579" actId="20577"/>
          <ac:spMkLst>
            <pc:docMk/>
            <pc:sldMk cId="4196737359" sldId="269"/>
            <ac:spMk id="2" creationId="{00000000-0000-0000-0000-000000000000}"/>
          </ac:spMkLst>
        </pc:spChg>
        <pc:picChg chg="mod">
          <ac:chgData name="Đinh Phạm Thiên Long" userId="d28a1a08-f67f-48d6-9fa4-bb1a3458a502" providerId="ADAL" clId="{026B49AC-E554-47F3-82F3-50B19723A597}" dt="2021-04-23T20:58:30.257" v="1074" actId="1076"/>
          <ac:picMkLst>
            <pc:docMk/>
            <pc:sldMk cId="4196737359" sldId="269"/>
            <ac:picMk id="9" creationId="{512967D9-9259-4DEA-9F0B-F0572052973A}"/>
          </ac:picMkLst>
        </pc:picChg>
      </pc:sldChg>
      <pc:sldChg chg="addSp delSp modSp mod ord modAnim">
        <pc:chgData name="Đinh Phạm Thiên Long" userId="d28a1a08-f67f-48d6-9fa4-bb1a3458a502" providerId="ADAL" clId="{026B49AC-E554-47F3-82F3-50B19723A597}" dt="2021-04-23T20:59:40.451" v="1092" actId="207"/>
        <pc:sldMkLst>
          <pc:docMk/>
          <pc:sldMk cId="3958818794" sldId="270"/>
        </pc:sldMkLst>
        <pc:spChg chg="mod">
          <ac:chgData name="Đinh Phạm Thiên Long" userId="d28a1a08-f67f-48d6-9fa4-bb1a3458a502" providerId="ADAL" clId="{026B49AC-E554-47F3-82F3-50B19723A597}" dt="2021-04-23T20:47:48.621" v="583" actId="20577"/>
          <ac:spMkLst>
            <pc:docMk/>
            <pc:sldMk cId="3958818794" sldId="270"/>
            <ac:spMk id="2" creationId="{00000000-0000-0000-0000-000000000000}"/>
          </ac:spMkLst>
        </pc:spChg>
        <pc:spChg chg="mod">
          <ac:chgData name="Đinh Phạm Thiên Long" userId="d28a1a08-f67f-48d6-9fa4-bb1a3458a502" providerId="ADAL" clId="{026B49AC-E554-47F3-82F3-50B19723A597}" dt="2021-04-23T20:59:40.451" v="1092" actId="207"/>
          <ac:spMkLst>
            <pc:docMk/>
            <pc:sldMk cId="3958818794" sldId="270"/>
            <ac:spMk id="3" creationId="{00000000-0000-0000-0000-000000000000}"/>
          </ac:spMkLst>
        </pc:spChg>
        <pc:spChg chg="add del mod">
          <ac:chgData name="Đinh Phạm Thiên Long" userId="d28a1a08-f67f-48d6-9fa4-bb1a3458a502" providerId="ADAL" clId="{026B49AC-E554-47F3-82F3-50B19723A597}" dt="2021-04-05T19:51:00.039" v="515" actId="20577"/>
          <ac:spMkLst>
            <pc:docMk/>
            <pc:sldMk cId="3958818794" sldId="270"/>
            <ac:spMk id="18" creationId="{366AC86D-0BCE-468E-9439-EA03D3E7D7F8}"/>
          </ac:spMkLst>
        </pc:spChg>
        <pc:spChg chg="add mod">
          <ac:chgData name="Đinh Phạm Thiên Long" userId="d28a1a08-f67f-48d6-9fa4-bb1a3458a502" providerId="ADAL" clId="{026B49AC-E554-47F3-82F3-50B19723A597}" dt="2021-04-05T19:47:07.557" v="345" actId="20577"/>
          <ac:spMkLst>
            <pc:docMk/>
            <pc:sldMk cId="3958818794" sldId="270"/>
            <ac:spMk id="19" creationId="{212719FB-64A1-43D8-9715-ACA1BCD79E36}"/>
          </ac:spMkLst>
        </pc:spChg>
        <pc:picChg chg="mod">
          <ac:chgData name="Đinh Phạm Thiên Long" userId="d28a1a08-f67f-48d6-9fa4-bb1a3458a502" providerId="ADAL" clId="{026B49AC-E554-47F3-82F3-50B19723A597}" dt="2021-04-05T19:43:26.174" v="56" actId="1076"/>
          <ac:picMkLst>
            <pc:docMk/>
            <pc:sldMk cId="3958818794" sldId="270"/>
            <ac:picMk id="8" creationId="{586BFAC1-DE19-4595-B7D1-D6F014504119}"/>
          </ac:picMkLst>
        </pc:picChg>
        <pc:picChg chg="add mod">
          <ac:chgData name="Đinh Phạm Thiên Long" userId="d28a1a08-f67f-48d6-9fa4-bb1a3458a502" providerId="ADAL" clId="{026B49AC-E554-47F3-82F3-50B19723A597}" dt="2021-04-23T20:49:36.987" v="806" actId="1076"/>
          <ac:picMkLst>
            <pc:docMk/>
            <pc:sldMk cId="3958818794" sldId="270"/>
            <ac:picMk id="8" creationId="{97D9CD4D-3A4E-47AF-AD2D-1415B300B7FA}"/>
          </ac:picMkLst>
        </pc:picChg>
        <pc:picChg chg="add mod">
          <ac:chgData name="Đinh Phạm Thiên Long" userId="d28a1a08-f67f-48d6-9fa4-bb1a3458a502" providerId="ADAL" clId="{026B49AC-E554-47F3-82F3-50B19723A597}" dt="2021-04-23T20:50:36.552" v="814" actId="1076"/>
          <ac:picMkLst>
            <pc:docMk/>
            <pc:sldMk cId="3958818794" sldId="270"/>
            <ac:picMk id="9" creationId="{05B7E9EF-6DC6-48DB-89D8-6ECEC10B3A7E}"/>
          </ac:picMkLst>
        </pc:picChg>
        <pc:picChg chg="add mod">
          <ac:chgData name="Đinh Phạm Thiên Long" userId="d28a1a08-f67f-48d6-9fa4-bb1a3458a502" providerId="ADAL" clId="{026B49AC-E554-47F3-82F3-50B19723A597}" dt="2021-04-05T19:43:27.281" v="57" actId="1076"/>
          <ac:picMkLst>
            <pc:docMk/>
            <pc:sldMk cId="3958818794" sldId="270"/>
            <ac:picMk id="9" creationId="{26E5EB86-4ABF-4345-912C-B91BE6956AEB}"/>
          </ac:picMkLst>
        </pc:picChg>
        <pc:picChg chg="add mod">
          <ac:chgData name="Đinh Phạm Thiên Long" userId="d28a1a08-f67f-48d6-9fa4-bb1a3458a502" providerId="ADAL" clId="{026B49AC-E554-47F3-82F3-50B19723A597}" dt="2021-04-05T19:43:55.594" v="64" actId="1076"/>
          <ac:picMkLst>
            <pc:docMk/>
            <pc:sldMk cId="3958818794" sldId="270"/>
            <ac:picMk id="11" creationId="{706D3DD4-9854-4F4E-95CA-126372D02BEE}"/>
          </ac:picMkLst>
        </pc:picChg>
        <pc:picChg chg="add mod">
          <ac:chgData name="Đinh Phạm Thiên Long" userId="d28a1a08-f67f-48d6-9fa4-bb1a3458a502" providerId="ADAL" clId="{026B49AC-E554-47F3-82F3-50B19723A597}" dt="2021-04-05T19:45:09.190" v="191" actId="1076"/>
          <ac:picMkLst>
            <pc:docMk/>
            <pc:sldMk cId="3958818794" sldId="270"/>
            <ac:picMk id="13" creationId="{6D0D6D69-5C9E-46EC-84F3-E84D1129B865}"/>
          </ac:picMkLst>
        </pc:picChg>
        <pc:picChg chg="add mod">
          <ac:chgData name="Đinh Phạm Thiên Long" userId="d28a1a08-f67f-48d6-9fa4-bb1a3458a502" providerId="ADAL" clId="{026B49AC-E554-47F3-82F3-50B19723A597}" dt="2021-04-05T19:45:12.187" v="192" actId="1076"/>
          <ac:picMkLst>
            <pc:docMk/>
            <pc:sldMk cId="3958818794" sldId="270"/>
            <ac:picMk id="15" creationId="{D2F7E76B-FE1A-4234-AFC2-22717905AAE1}"/>
          </ac:picMkLst>
        </pc:picChg>
        <pc:picChg chg="add mod">
          <ac:chgData name="Đinh Phạm Thiên Long" userId="d28a1a08-f67f-48d6-9fa4-bb1a3458a502" providerId="ADAL" clId="{026B49AC-E554-47F3-82F3-50B19723A597}" dt="2021-04-05T19:45:18.965" v="193" actId="1076"/>
          <ac:picMkLst>
            <pc:docMk/>
            <pc:sldMk cId="3958818794" sldId="270"/>
            <ac:picMk id="17" creationId="{1F9792F7-ACFD-4016-8D1A-240CD5014C62}"/>
          </ac:picMkLst>
        </pc:picChg>
      </pc:sldChg>
      <pc:sldChg chg="modSp mod">
        <pc:chgData name="Đinh Phạm Thiên Long" userId="d28a1a08-f67f-48d6-9fa4-bb1a3458a502" providerId="ADAL" clId="{026B49AC-E554-47F3-82F3-50B19723A597}" dt="2021-04-23T21:09:11.302" v="1207" actId="20577"/>
        <pc:sldMkLst>
          <pc:docMk/>
          <pc:sldMk cId="3371502328" sldId="272"/>
        </pc:sldMkLst>
        <pc:spChg chg="mod">
          <ac:chgData name="Đinh Phạm Thiên Long" userId="d28a1a08-f67f-48d6-9fa4-bb1a3458a502" providerId="ADAL" clId="{026B49AC-E554-47F3-82F3-50B19723A597}" dt="2021-04-23T21:09:11.302" v="1207" actId="20577"/>
          <ac:spMkLst>
            <pc:docMk/>
            <pc:sldMk cId="3371502328" sldId="272"/>
            <ac:spMk id="3" creationId="{00000000-0000-0000-0000-000000000000}"/>
          </ac:spMkLst>
        </pc:spChg>
      </pc:sldChg>
      <pc:sldChg chg="addSp delSp modSp mod ord">
        <pc:chgData name="Đinh Phạm Thiên Long" userId="d28a1a08-f67f-48d6-9fa4-bb1a3458a502" providerId="ADAL" clId="{026B49AC-E554-47F3-82F3-50B19723A597}" dt="2021-04-23T21:12:23.829" v="1224"/>
        <pc:sldMkLst>
          <pc:docMk/>
          <pc:sldMk cId="2601727241" sldId="273"/>
        </pc:sldMkLst>
        <pc:picChg chg="mod modCrop">
          <ac:chgData name="Đinh Phạm Thiên Long" userId="d28a1a08-f67f-48d6-9fa4-bb1a3458a502" providerId="ADAL" clId="{026B49AC-E554-47F3-82F3-50B19723A597}" dt="2021-04-23T20:54:22.381" v="1068" actId="1076"/>
          <ac:picMkLst>
            <pc:docMk/>
            <pc:sldMk cId="2601727241" sldId="273"/>
            <ac:picMk id="7" creationId="{C1A66714-B421-4599-9C38-919C6CFA5006}"/>
          </ac:picMkLst>
        </pc:picChg>
        <pc:picChg chg="add del mod">
          <ac:chgData name="Đinh Phạm Thiên Long" userId="d28a1a08-f67f-48d6-9fa4-bb1a3458a502" providerId="ADAL" clId="{026B49AC-E554-47F3-82F3-50B19723A597}" dt="2021-04-23T21:12:23.829" v="1224"/>
          <ac:picMkLst>
            <pc:docMk/>
            <pc:sldMk cId="2601727241" sldId="273"/>
            <ac:picMk id="9" creationId="{3E8281F1-2C14-43D0-B198-6BC261E1C248}"/>
          </ac:picMkLst>
        </pc:picChg>
      </pc:sldChg>
      <pc:sldChg chg="addSp delSp modSp mod">
        <pc:chgData name="Đinh Phạm Thiên Long" userId="d28a1a08-f67f-48d6-9fa4-bb1a3458a502" providerId="ADAL" clId="{026B49AC-E554-47F3-82F3-50B19723A597}" dt="2021-04-23T21:03:06.868" v="1154" actId="1076"/>
        <pc:sldMkLst>
          <pc:docMk/>
          <pc:sldMk cId="3422028000" sldId="276"/>
        </pc:sldMkLst>
        <pc:spChg chg="mod">
          <ac:chgData name="Đinh Phạm Thiên Long" userId="d28a1a08-f67f-48d6-9fa4-bb1a3458a502" providerId="ADAL" clId="{026B49AC-E554-47F3-82F3-50B19723A597}" dt="2021-04-23T21:02:31.071" v="1143"/>
          <ac:spMkLst>
            <pc:docMk/>
            <pc:sldMk cId="3422028000" sldId="276"/>
            <ac:spMk id="9" creationId="{161494E5-B4EF-9942-B64B-C8116494CFFE}"/>
          </ac:spMkLst>
        </pc:spChg>
        <pc:picChg chg="del">
          <ac:chgData name="Đinh Phạm Thiên Long" userId="d28a1a08-f67f-48d6-9fa4-bb1a3458a502" providerId="ADAL" clId="{026B49AC-E554-47F3-82F3-50B19723A597}" dt="2021-04-23T21:00:45.163" v="1135" actId="478"/>
          <ac:picMkLst>
            <pc:docMk/>
            <pc:sldMk cId="3422028000" sldId="276"/>
            <ac:picMk id="3" creationId="{0C8F5BC1-8641-D245-B37F-496462F258C6}"/>
          </ac:picMkLst>
        </pc:picChg>
        <pc:picChg chg="add mod">
          <ac:chgData name="Đinh Phạm Thiên Long" userId="d28a1a08-f67f-48d6-9fa4-bb1a3458a502" providerId="ADAL" clId="{026B49AC-E554-47F3-82F3-50B19723A597}" dt="2021-04-23T21:03:01.805" v="1152" actId="1076"/>
          <ac:picMkLst>
            <pc:docMk/>
            <pc:sldMk cId="3422028000" sldId="276"/>
            <ac:picMk id="1026" creationId="{1FBC0E5E-82C8-465C-B02F-C3580FF6999D}"/>
          </ac:picMkLst>
        </pc:picChg>
        <pc:picChg chg="add mod">
          <ac:chgData name="Đinh Phạm Thiên Long" userId="d28a1a08-f67f-48d6-9fa4-bb1a3458a502" providerId="ADAL" clId="{026B49AC-E554-47F3-82F3-50B19723A597}" dt="2021-04-23T21:03:06.868" v="1154" actId="1076"/>
          <ac:picMkLst>
            <pc:docMk/>
            <pc:sldMk cId="3422028000" sldId="276"/>
            <ac:picMk id="1028" creationId="{2A400D55-8430-4589-9812-01C367555148}"/>
          </ac:picMkLst>
        </pc:picChg>
      </pc:sldChg>
      <pc:sldChg chg="addSp delSp modSp mod">
        <pc:chgData name="Đinh Phạm Thiên Long" userId="d28a1a08-f67f-48d6-9fa4-bb1a3458a502" providerId="ADAL" clId="{026B49AC-E554-47F3-82F3-50B19723A597}" dt="2021-04-23T21:08:47.360" v="1165" actId="14100"/>
        <pc:sldMkLst>
          <pc:docMk/>
          <pc:sldMk cId="1406638376" sldId="277"/>
        </pc:sldMkLst>
        <pc:picChg chg="del mod">
          <ac:chgData name="Đinh Phạm Thiên Long" userId="d28a1a08-f67f-48d6-9fa4-bb1a3458a502" providerId="ADAL" clId="{026B49AC-E554-47F3-82F3-50B19723A597}" dt="2021-04-23T21:00:33.387" v="1134" actId="478"/>
          <ac:picMkLst>
            <pc:docMk/>
            <pc:sldMk cId="1406638376" sldId="277"/>
            <ac:picMk id="3" creationId="{0C8F5BC1-8641-D245-B37F-496462F258C6}"/>
          </ac:picMkLst>
        </pc:picChg>
        <pc:picChg chg="add mod">
          <ac:chgData name="Đinh Phạm Thiên Long" userId="d28a1a08-f67f-48d6-9fa4-bb1a3458a502" providerId="ADAL" clId="{026B49AC-E554-47F3-82F3-50B19723A597}" dt="2021-04-23T21:08:47.360" v="1165" actId="14100"/>
          <ac:picMkLst>
            <pc:docMk/>
            <pc:sldMk cId="1406638376" sldId="277"/>
            <ac:picMk id="2050" creationId="{56EAB2D9-069F-46FF-8113-F1E22E47F6F8}"/>
          </ac:picMkLst>
        </pc:picChg>
      </pc:sldChg>
      <pc:sldChg chg="addSp delSp modSp mod">
        <pc:chgData name="Đinh Phạm Thiên Long" userId="d28a1a08-f67f-48d6-9fa4-bb1a3458a502" providerId="ADAL" clId="{026B49AC-E554-47F3-82F3-50B19723A597}" dt="2021-04-23T21:10:29.733" v="1213" actId="1076"/>
        <pc:sldMkLst>
          <pc:docMk/>
          <pc:sldMk cId="105239773" sldId="278"/>
        </pc:sldMkLst>
        <pc:spChg chg="mod">
          <ac:chgData name="Đinh Phạm Thiên Long" userId="d28a1a08-f67f-48d6-9fa4-bb1a3458a502" providerId="ADAL" clId="{026B49AC-E554-47F3-82F3-50B19723A597}" dt="2021-04-23T21:09:51.020" v="1208"/>
          <ac:spMkLst>
            <pc:docMk/>
            <pc:sldMk cId="105239773" sldId="278"/>
            <ac:spMk id="9" creationId="{161494E5-B4EF-9942-B64B-C8116494CFFE}"/>
          </ac:spMkLst>
        </pc:spChg>
        <pc:picChg chg="del">
          <ac:chgData name="Đinh Phạm Thiên Long" userId="d28a1a08-f67f-48d6-9fa4-bb1a3458a502" providerId="ADAL" clId="{026B49AC-E554-47F3-82F3-50B19723A597}" dt="2021-04-23T21:09:58.348" v="1209" actId="478"/>
          <ac:picMkLst>
            <pc:docMk/>
            <pc:sldMk cId="105239773" sldId="278"/>
            <ac:picMk id="3" creationId="{0C8F5BC1-8641-D245-B37F-496462F258C6}"/>
          </ac:picMkLst>
        </pc:picChg>
        <pc:picChg chg="add mod">
          <ac:chgData name="Đinh Phạm Thiên Long" userId="d28a1a08-f67f-48d6-9fa4-bb1a3458a502" providerId="ADAL" clId="{026B49AC-E554-47F3-82F3-50B19723A597}" dt="2021-04-23T21:10:29.733" v="1213" actId="1076"/>
          <ac:picMkLst>
            <pc:docMk/>
            <pc:sldMk cId="105239773" sldId="278"/>
            <ac:picMk id="3074" creationId="{D0960B24-F2EE-481C-B66B-9372F90861A5}"/>
          </ac:picMkLst>
        </pc:picChg>
      </pc:sldChg>
      <pc:sldChg chg="addSp delSp modSp mod">
        <pc:chgData name="Đinh Phạm Thiên Long" userId="d28a1a08-f67f-48d6-9fa4-bb1a3458a502" providerId="ADAL" clId="{026B49AC-E554-47F3-82F3-50B19723A597}" dt="2021-04-23T21:12:02.208" v="1221" actId="14100"/>
        <pc:sldMkLst>
          <pc:docMk/>
          <pc:sldMk cId="27503757" sldId="279"/>
        </pc:sldMkLst>
        <pc:spChg chg="mod">
          <ac:chgData name="Đinh Phạm Thiên Long" userId="d28a1a08-f67f-48d6-9fa4-bb1a3458a502" providerId="ADAL" clId="{026B49AC-E554-47F3-82F3-50B19723A597}" dt="2021-04-23T21:11:57.389" v="1219" actId="1076"/>
          <ac:spMkLst>
            <pc:docMk/>
            <pc:sldMk cId="27503757" sldId="279"/>
            <ac:spMk id="9" creationId="{161494E5-B4EF-9942-B64B-C8116494CFFE}"/>
          </ac:spMkLst>
        </pc:spChg>
        <pc:picChg chg="del">
          <ac:chgData name="Đinh Phạm Thiên Long" userId="d28a1a08-f67f-48d6-9fa4-bb1a3458a502" providerId="ADAL" clId="{026B49AC-E554-47F3-82F3-50B19723A597}" dt="2021-04-23T21:10:37.438" v="1214" actId="478"/>
          <ac:picMkLst>
            <pc:docMk/>
            <pc:sldMk cId="27503757" sldId="279"/>
            <ac:picMk id="3" creationId="{0C8F5BC1-8641-D245-B37F-496462F258C6}"/>
          </ac:picMkLst>
        </pc:picChg>
        <pc:picChg chg="add mod">
          <ac:chgData name="Đinh Phạm Thiên Long" userId="d28a1a08-f67f-48d6-9fa4-bb1a3458a502" providerId="ADAL" clId="{026B49AC-E554-47F3-82F3-50B19723A597}" dt="2021-04-23T21:12:02.208" v="1221" actId="14100"/>
          <ac:picMkLst>
            <pc:docMk/>
            <pc:sldMk cId="27503757" sldId="279"/>
            <ac:picMk id="4098" creationId="{81CA6BAF-CA74-439B-9BFE-9974819C4AFD}"/>
          </ac:picMkLst>
        </pc:picChg>
      </pc:sldChg>
      <pc:sldChg chg="addSp delSp modSp mod">
        <pc:chgData name="Đinh Phạm Thiên Long" userId="d28a1a08-f67f-48d6-9fa4-bb1a3458a502" providerId="ADAL" clId="{026B49AC-E554-47F3-82F3-50B19723A597}" dt="2021-04-23T21:13:30.960" v="1245" actId="688"/>
        <pc:sldMkLst>
          <pc:docMk/>
          <pc:sldMk cId="869742813" sldId="280"/>
        </pc:sldMkLst>
        <pc:picChg chg="del">
          <ac:chgData name="Đinh Phạm Thiên Long" userId="d28a1a08-f67f-48d6-9fa4-bb1a3458a502" providerId="ADAL" clId="{026B49AC-E554-47F3-82F3-50B19723A597}" dt="2021-04-23T21:12:07.923" v="1222" actId="478"/>
          <ac:picMkLst>
            <pc:docMk/>
            <pc:sldMk cId="869742813" sldId="280"/>
            <ac:picMk id="3" creationId="{0C8F5BC1-8641-D245-B37F-496462F258C6}"/>
          </ac:picMkLst>
        </pc:picChg>
        <pc:picChg chg="add mod">
          <ac:chgData name="Đinh Phạm Thiên Long" userId="d28a1a08-f67f-48d6-9fa4-bb1a3458a502" providerId="ADAL" clId="{026B49AC-E554-47F3-82F3-50B19723A597}" dt="2021-04-23T21:13:13.666" v="1238" actId="1076"/>
          <ac:picMkLst>
            <pc:docMk/>
            <pc:sldMk cId="869742813" sldId="280"/>
            <ac:picMk id="7" creationId="{D2231364-DB61-41DC-B24D-0D304F76E350}"/>
          </ac:picMkLst>
        </pc:picChg>
        <pc:picChg chg="add del mod">
          <ac:chgData name="Đinh Phạm Thiên Long" userId="d28a1a08-f67f-48d6-9fa4-bb1a3458a502" providerId="ADAL" clId="{026B49AC-E554-47F3-82F3-50B19723A597}" dt="2021-04-23T21:12:29.903" v="1229" actId="478"/>
          <ac:picMkLst>
            <pc:docMk/>
            <pc:sldMk cId="869742813" sldId="280"/>
            <ac:picMk id="8" creationId="{C62F24B4-26FD-47C1-81A2-2ACC990B0EB5}"/>
          </ac:picMkLst>
        </pc:picChg>
        <pc:picChg chg="add mod">
          <ac:chgData name="Đinh Phạm Thiên Long" userId="d28a1a08-f67f-48d6-9fa4-bb1a3458a502" providerId="ADAL" clId="{026B49AC-E554-47F3-82F3-50B19723A597}" dt="2021-04-23T21:13:30.960" v="1245" actId="688"/>
          <ac:picMkLst>
            <pc:docMk/>
            <pc:sldMk cId="869742813" sldId="280"/>
            <ac:picMk id="10" creationId="{A7214D4B-0897-49BC-B3BC-706E515C5FBC}"/>
          </ac:picMkLst>
        </pc:picChg>
      </pc:sldChg>
      <pc:sldChg chg="addSp delSp modSp add mod delAnim">
        <pc:chgData name="Đinh Phạm Thiên Long" userId="d28a1a08-f67f-48d6-9fa4-bb1a3458a502" providerId="ADAL" clId="{026B49AC-E554-47F3-82F3-50B19723A597}" dt="2021-04-23T20:53:34.243" v="1054" actId="1076"/>
        <pc:sldMkLst>
          <pc:docMk/>
          <pc:sldMk cId="637880875" sldId="281"/>
        </pc:sldMkLst>
        <pc:spChg chg="mod">
          <ac:chgData name="Đinh Phạm Thiên Long" userId="d28a1a08-f67f-48d6-9fa4-bb1a3458a502" providerId="ADAL" clId="{026B49AC-E554-47F3-82F3-50B19723A597}" dt="2021-04-23T20:52:27.944" v="1043" actId="20577"/>
          <ac:spMkLst>
            <pc:docMk/>
            <pc:sldMk cId="637880875" sldId="281"/>
            <ac:spMk id="3" creationId="{00000000-0000-0000-0000-000000000000}"/>
          </ac:spMkLst>
        </pc:spChg>
        <pc:spChg chg="add mod">
          <ac:chgData name="Đinh Phạm Thiên Long" userId="d28a1a08-f67f-48d6-9fa4-bb1a3458a502" providerId="ADAL" clId="{026B49AC-E554-47F3-82F3-50B19723A597}" dt="2021-04-23T20:53:23.326" v="1050" actId="207"/>
          <ac:spMkLst>
            <pc:docMk/>
            <pc:sldMk cId="637880875" sldId="281"/>
            <ac:spMk id="10" creationId="{E9B1B208-4506-47CB-A105-7EB4CD533E89}"/>
          </ac:spMkLst>
        </pc:spChg>
        <pc:spChg chg="add mod">
          <ac:chgData name="Đinh Phạm Thiên Long" userId="d28a1a08-f67f-48d6-9fa4-bb1a3458a502" providerId="ADAL" clId="{026B49AC-E554-47F3-82F3-50B19723A597}" dt="2021-04-23T20:53:34.243" v="1054" actId="1076"/>
          <ac:spMkLst>
            <pc:docMk/>
            <pc:sldMk cId="637880875" sldId="281"/>
            <ac:spMk id="11" creationId="{A1CFEFFE-BB0A-4F2E-B6CC-C2D636CC86AF}"/>
          </ac:spMkLst>
        </pc:spChg>
        <pc:picChg chg="add mod">
          <ac:chgData name="Đinh Phạm Thiên Long" userId="d28a1a08-f67f-48d6-9fa4-bb1a3458a502" providerId="ADAL" clId="{026B49AC-E554-47F3-82F3-50B19723A597}" dt="2021-04-23T20:53:27.440" v="1053" actId="1076"/>
          <ac:picMkLst>
            <pc:docMk/>
            <pc:sldMk cId="637880875" sldId="281"/>
            <ac:picMk id="7" creationId="{F620F007-E04D-4DE2-B3CE-04D32F4BE89F}"/>
          </ac:picMkLst>
        </pc:picChg>
        <pc:picChg chg="del">
          <ac:chgData name="Đinh Phạm Thiên Long" userId="d28a1a08-f67f-48d6-9fa4-bb1a3458a502" providerId="ADAL" clId="{026B49AC-E554-47F3-82F3-50B19723A597}" dt="2021-04-23T20:51:58.127" v="898" actId="478"/>
          <ac:picMkLst>
            <pc:docMk/>
            <pc:sldMk cId="637880875" sldId="281"/>
            <ac:picMk id="8" creationId="{97D9CD4D-3A4E-47AF-AD2D-1415B300B7FA}"/>
          </ac:picMkLst>
        </pc:picChg>
        <pc:picChg chg="del">
          <ac:chgData name="Đinh Phạm Thiên Long" userId="d28a1a08-f67f-48d6-9fa4-bb1a3458a502" providerId="ADAL" clId="{026B49AC-E554-47F3-82F3-50B19723A597}" dt="2021-04-23T20:51:57.824" v="897" actId="478"/>
          <ac:picMkLst>
            <pc:docMk/>
            <pc:sldMk cId="637880875" sldId="281"/>
            <ac:picMk id="9" creationId="{05B7E9EF-6DC6-48DB-89D8-6ECEC10B3A7E}"/>
          </ac:picMkLst>
        </pc:picChg>
      </pc:sldChg>
    </pc:docChg>
  </pc:docChgLst>
  <pc:docChgLst>
    <pc:chgData name="Đinh Phạm Thiên Long" userId="S::18521021@ms.uit.edu.vn::d28a1a08-f67f-48d6-9fa4-bb1a3458a502" providerId="AD" clId="Web-{B95262FB-0ADF-80EE-6888-294778F6E478}"/>
    <pc:docChg chg="addSld delSld modSld sldOrd">
      <pc:chgData name="Đinh Phạm Thiên Long" userId="S::18521021@ms.uit.edu.vn::d28a1a08-f67f-48d6-9fa4-bb1a3458a502" providerId="AD" clId="Web-{B95262FB-0ADF-80EE-6888-294778F6E478}" dt="2021-04-23T09:21:22.936" v="620" actId="1076"/>
      <pc:docMkLst>
        <pc:docMk/>
      </pc:docMkLst>
      <pc:sldChg chg="modSp">
        <pc:chgData name="Đinh Phạm Thiên Long" userId="S::18521021@ms.uit.edu.vn::d28a1a08-f67f-48d6-9fa4-bb1a3458a502" providerId="AD" clId="Web-{B95262FB-0ADF-80EE-6888-294778F6E478}" dt="2021-04-23T08:28:46.508" v="15" actId="20577"/>
        <pc:sldMkLst>
          <pc:docMk/>
          <pc:sldMk cId="0" sldId="256"/>
        </pc:sldMkLst>
        <pc:spChg chg="mod">
          <ac:chgData name="Đinh Phạm Thiên Long" userId="S::18521021@ms.uit.edu.vn::d28a1a08-f67f-48d6-9fa4-bb1a3458a502" providerId="AD" clId="Web-{B95262FB-0ADF-80EE-6888-294778F6E478}" dt="2021-04-23T08:28:46.508" v="15" actId="20577"/>
          <ac:spMkLst>
            <pc:docMk/>
            <pc:sldMk cId="0" sldId="256"/>
            <ac:spMk id="6" creationId="{00000000-0000-0000-0000-000000000000}"/>
          </ac:spMkLst>
        </pc:spChg>
      </pc:sldChg>
      <pc:sldChg chg="modSp">
        <pc:chgData name="Đinh Phạm Thiên Long" userId="S::18521021@ms.uit.edu.vn::d28a1a08-f67f-48d6-9fa4-bb1a3458a502" providerId="AD" clId="Web-{B95262FB-0ADF-80EE-6888-294778F6E478}" dt="2021-04-23T08:29:43.009" v="97" actId="20577"/>
        <pc:sldMkLst>
          <pc:docMk/>
          <pc:sldMk cId="0" sldId="257"/>
        </pc:sldMkLst>
        <pc:spChg chg="mod">
          <ac:chgData name="Đinh Phạm Thiên Long" userId="S::18521021@ms.uit.edu.vn::d28a1a08-f67f-48d6-9fa4-bb1a3458a502" providerId="AD" clId="Web-{B95262FB-0ADF-80EE-6888-294778F6E478}" dt="2021-04-23T08:29:43.009" v="97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">
        <pc:chgData name="Đinh Phạm Thiên Long" userId="S::18521021@ms.uit.edu.vn::d28a1a08-f67f-48d6-9fa4-bb1a3458a502" providerId="AD" clId="Web-{B95262FB-0ADF-80EE-6888-294778F6E478}" dt="2021-04-23T09:06:38.171" v="455" actId="20577"/>
        <pc:sldMkLst>
          <pc:docMk/>
          <pc:sldMk cId="0" sldId="258"/>
        </pc:sldMkLst>
        <pc:spChg chg="mod">
          <ac:chgData name="Đinh Phạm Thiên Long" userId="S::18521021@ms.uit.edu.vn::d28a1a08-f67f-48d6-9fa4-bb1a3458a502" providerId="AD" clId="Web-{B95262FB-0ADF-80EE-6888-294778F6E478}" dt="2021-04-23T09:05:59.858" v="420" actId="20577"/>
          <ac:spMkLst>
            <pc:docMk/>
            <pc:sldMk cId="0" sldId="258"/>
            <ac:spMk id="2" creationId="{00000000-0000-0000-0000-000000000000}"/>
          </ac:spMkLst>
        </pc:spChg>
        <pc:spChg chg="mod">
          <ac:chgData name="Đinh Phạm Thiên Long" userId="S::18521021@ms.uit.edu.vn::d28a1a08-f67f-48d6-9fa4-bb1a3458a502" providerId="AD" clId="Web-{B95262FB-0ADF-80EE-6888-294778F6E478}" dt="2021-04-23T09:06:38.171" v="455" actId="20577"/>
          <ac:spMkLst>
            <pc:docMk/>
            <pc:sldMk cId="0" sldId="258"/>
            <ac:spMk id="3" creationId="{00000000-0000-0000-0000-000000000000}"/>
          </ac:spMkLst>
        </pc:spChg>
      </pc:sldChg>
      <pc:sldChg chg="delSp">
        <pc:chgData name="Đinh Phạm Thiên Long" userId="S::18521021@ms.uit.edu.vn::d28a1a08-f67f-48d6-9fa4-bb1a3458a502" providerId="AD" clId="Web-{B95262FB-0ADF-80EE-6888-294778F6E478}" dt="2021-04-23T08:31:20.370" v="108"/>
        <pc:sldMkLst>
          <pc:docMk/>
          <pc:sldMk cId="527515989" sldId="266"/>
        </pc:sldMkLst>
        <pc:picChg chg="del">
          <ac:chgData name="Đinh Phạm Thiên Long" userId="S::18521021@ms.uit.edu.vn::d28a1a08-f67f-48d6-9fa4-bb1a3458a502" providerId="AD" clId="Web-{B95262FB-0ADF-80EE-6888-294778F6E478}" dt="2021-04-23T08:31:20.370" v="108"/>
          <ac:picMkLst>
            <pc:docMk/>
            <pc:sldMk cId="527515989" sldId="266"/>
            <ac:picMk id="10" creationId="{81D1EAB5-78B9-4F25-A066-515F409731CF}"/>
          </ac:picMkLst>
        </pc:picChg>
      </pc:sldChg>
      <pc:sldChg chg="addSp delSp modSp add del ord">
        <pc:chgData name="Đinh Phạm Thiên Long" userId="S::18521021@ms.uit.edu.vn::d28a1a08-f67f-48d6-9fa4-bb1a3458a502" providerId="AD" clId="Web-{B95262FB-0ADF-80EE-6888-294778F6E478}" dt="2021-04-23T09:21:14.232" v="612"/>
        <pc:sldMkLst>
          <pc:docMk/>
          <pc:sldMk cId="3441098598" sldId="267"/>
        </pc:sldMkLst>
        <pc:spChg chg="mod">
          <ac:chgData name="Đinh Phạm Thiên Long" userId="S::18521021@ms.uit.edu.vn::d28a1a08-f67f-48d6-9fa4-bb1a3458a502" providerId="AD" clId="Web-{B95262FB-0ADF-80EE-6888-294778F6E478}" dt="2021-04-23T09:21:02.326" v="610" actId="20577"/>
          <ac:spMkLst>
            <pc:docMk/>
            <pc:sldMk cId="3441098598" sldId="267"/>
            <ac:spMk id="2" creationId="{00000000-0000-0000-0000-000000000000}"/>
          </ac:spMkLst>
        </pc:spChg>
        <pc:spChg chg="del">
          <ac:chgData name="Đinh Phạm Thiên Long" userId="S::18521021@ms.uit.edu.vn::d28a1a08-f67f-48d6-9fa4-bb1a3458a502" providerId="AD" clId="Web-{B95262FB-0ADF-80EE-6888-294778F6E478}" dt="2021-04-23T09:21:14.232" v="612"/>
          <ac:spMkLst>
            <pc:docMk/>
            <pc:sldMk cId="3441098598" sldId="267"/>
            <ac:spMk id="3" creationId="{00000000-0000-0000-0000-000000000000}"/>
          </ac:spMkLst>
        </pc:spChg>
        <pc:picChg chg="add mod">
          <ac:chgData name="Đinh Phạm Thiên Long" userId="S::18521021@ms.uit.edu.vn::d28a1a08-f67f-48d6-9fa4-bb1a3458a502" providerId="AD" clId="Web-{B95262FB-0ADF-80EE-6888-294778F6E478}" dt="2021-04-23T08:44:43.634" v="154" actId="1076"/>
          <ac:picMkLst>
            <pc:docMk/>
            <pc:sldMk cId="3441098598" sldId="267"/>
            <ac:picMk id="7" creationId="{12F9BCB5-716C-41CD-AFD2-643FCB3154AA}"/>
          </ac:picMkLst>
        </pc:picChg>
        <pc:picChg chg="del mod">
          <ac:chgData name="Đinh Phạm Thiên Long" userId="S::18521021@ms.uit.edu.vn::d28a1a08-f67f-48d6-9fa4-bb1a3458a502" providerId="AD" clId="Web-{B95262FB-0ADF-80EE-6888-294778F6E478}" dt="2021-04-23T09:21:14.232" v="611"/>
          <ac:picMkLst>
            <pc:docMk/>
            <pc:sldMk cId="3441098598" sldId="267"/>
            <ac:picMk id="8" creationId="{868D502C-CF96-443A-A79E-3E8343D80B61}"/>
          </ac:picMkLst>
        </pc:picChg>
      </pc:sldChg>
      <pc:sldChg chg="delSp">
        <pc:chgData name="Đinh Phạm Thiên Long" userId="S::18521021@ms.uit.edu.vn::d28a1a08-f67f-48d6-9fa4-bb1a3458a502" providerId="AD" clId="Web-{B95262FB-0ADF-80EE-6888-294778F6E478}" dt="2021-04-23T08:31:27.167" v="109"/>
        <pc:sldMkLst>
          <pc:docMk/>
          <pc:sldMk cId="2881230911" sldId="268"/>
        </pc:sldMkLst>
        <pc:spChg chg="del">
          <ac:chgData name="Đinh Phạm Thiên Long" userId="S::18521021@ms.uit.edu.vn::d28a1a08-f67f-48d6-9fa4-bb1a3458a502" providerId="AD" clId="Web-{B95262FB-0ADF-80EE-6888-294778F6E478}" dt="2021-04-23T08:31:27.167" v="109"/>
          <ac:spMkLst>
            <pc:docMk/>
            <pc:sldMk cId="2881230911" sldId="268"/>
            <ac:spMk id="3" creationId="{00000000-0000-0000-0000-000000000000}"/>
          </ac:spMkLst>
        </pc:spChg>
      </pc:sldChg>
      <pc:sldChg chg="addSp delSp modSp">
        <pc:chgData name="Đinh Phạm Thiên Long" userId="S::18521021@ms.uit.edu.vn::d28a1a08-f67f-48d6-9fa4-bb1a3458a502" providerId="AD" clId="Web-{B95262FB-0ADF-80EE-6888-294778F6E478}" dt="2021-04-23T09:21:22.936" v="620" actId="1076"/>
        <pc:sldMkLst>
          <pc:docMk/>
          <pc:sldMk cId="4196737359" sldId="269"/>
        </pc:sldMkLst>
        <pc:spChg chg="mod">
          <ac:chgData name="Đinh Phạm Thiên Long" userId="S::18521021@ms.uit.edu.vn::d28a1a08-f67f-48d6-9fa4-bb1a3458a502" providerId="AD" clId="Web-{B95262FB-0ADF-80EE-6888-294778F6E478}" dt="2021-04-23T09:20:04.278" v="606" actId="14100"/>
          <ac:spMkLst>
            <pc:docMk/>
            <pc:sldMk cId="4196737359" sldId="269"/>
            <ac:spMk id="2" creationId="{00000000-0000-0000-0000-000000000000}"/>
          </ac:spMkLst>
        </pc:spChg>
        <pc:spChg chg="del">
          <ac:chgData name="Đinh Phạm Thiên Long" userId="S::18521021@ms.uit.edu.vn::d28a1a08-f67f-48d6-9fa4-bb1a3458a502" providerId="AD" clId="Web-{B95262FB-0ADF-80EE-6888-294778F6E478}" dt="2021-04-23T09:21:19.154" v="616"/>
          <ac:spMkLst>
            <pc:docMk/>
            <pc:sldMk cId="4196737359" sldId="269"/>
            <ac:spMk id="3" creationId="{00000000-0000-0000-0000-000000000000}"/>
          </ac:spMkLst>
        </pc:spChg>
        <pc:spChg chg="add mod">
          <ac:chgData name="Đinh Phạm Thiên Long" userId="S::18521021@ms.uit.edu.vn::d28a1a08-f67f-48d6-9fa4-bb1a3458a502" providerId="AD" clId="Web-{B95262FB-0ADF-80EE-6888-294778F6E478}" dt="2021-04-23T09:21:22.904" v="619" actId="1076"/>
          <ac:spMkLst>
            <pc:docMk/>
            <pc:sldMk cId="4196737359" sldId="269"/>
            <ac:spMk id="8" creationId="{FD1ECF37-83C6-4099-B8FD-2F1A4445958F}"/>
          </ac:spMkLst>
        </pc:spChg>
        <pc:picChg chg="add mod">
          <ac:chgData name="Đinh Phạm Thiên Long" userId="S::18521021@ms.uit.edu.vn::d28a1a08-f67f-48d6-9fa4-bb1a3458a502" providerId="AD" clId="Web-{B95262FB-0ADF-80EE-6888-294778F6E478}" dt="2021-04-23T09:21:22.936" v="620" actId="1076"/>
          <ac:picMkLst>
            <pc:docMk/>
            <pc:sldMk cId="4196737359" sldId="269"/>
            <ac:picMk id="9" creationId="{512967D9-9259-4DEA-9F0B-F0572052973A}"/>
          </ac:picMkLst>
        </pc:picChg>
        <pc:picChg chg="del">
          <ac:chgData name="Đinh Phạm Thiên Long" userId="S::18521021@ms.uit.edu.vn::d28a1a08-f67f-48d6-9fa4-bb1a3458a502" providerId="AD" clId="Web-{B95262FB-0ADF-80EE-6888-294778F6E478}" dt="2021-04-23T08:31:05.995" v="98"/>
          <ac:picMkLst>
            <pc:docMk/>
            <pc:sldMk cId="4196737359" sldId="269"/>
            <ac:picMk id="1026" creationId="{BE9C0BD1-4452-41BF-8EDA-E6E7031327D6}"/>
          </ac:picMkLst>
        </pc:picChg>
      </pc:sldChg>
      <pc:sldChg chg="delSp modSp">
        <pc:chgData name="Đinh Phạm Thiên Long" userId="S::18521021@ms.uit.edu.vn::d28a1a08-f67f-48d6-9fa4-bb1a3458a502" providerId="AD" clId="Web-{B95262FB-0ADF-80EE-6888-294778F6E478}" dt="2021-04-23T08:31:16.886" v="107"/>
        <pc:sldMkLst>
          <pc:docMk/>
          <pc:sldMk cId="3958818794" sldId="270"/>
        </pc:sldMkLst>
        <pc:spChg chg="del mod">
          <ac:chgData name="Đinh Phạm Thiên Long" userId="S::18521021@ms.uit.edu.vn::d28a1a08-f67f-48d6-9fa4-bb1a3458a502" providerId="AD" clId="Web-{B95262FB-0ADF-80EE-6888-294778F6E478}" dt="2021-04-23T08:31:14.339" v="102"/>
          <ac:spMkLst>
            <pc:docMk/>
            <pc:sldMk cId="3958818794" sldId="270"/>
            <ac:spMk id="18" creationId="{366AC86D-0BCE-468E-9439-EA03D3E7D7F8}"/>
          </ac:spMkLst>
        </pc:spChg>
        <pc:spChg chg="del">
          <ac:chgData name="Đinh Phạm Thiên Long" userId="S::18521021@ms.uit.edu.vn::d28a1a08-f67f-48d6-9fa4-bb1a3458a502" providerId="AD" clId="Web-{B95262FB-0ADF-80EE-6888-294778F6E478}" dt="2021-04-23T08:31:16.886" v="107"/>
          <ac:spMkLst>
            <pc:docMk/>
            <pc:sldMk cId="3958818794" sldId="270"/>
            <ac:spMk id="19" creationId="{212719FB-64A1-43D8-9715-ACA1BCD79E36}"/>
          </ac:spMkLst>
        </pc:spChg>
        <pc:picChg chg="del">
          <ac:chgData name="Đinh Phạm Thiên Long" userId="S::18521021@ms.uit.edu.vn::d28a1a08-f67f-48d6-9fa4-bb1a3458a502" providerId="AD" clId="Web-{B95262FB-0ADF-80EE-6888-294778F6E478}" dt="2021-04-23T08:31:14.652" v="103"/>
          <ac:picMkLst>
            <pc:docMk/>
            <pc:sldMk cId="3958818794" sldId="270"/>
            <ac:picMk id="8" creationId="{586BFAC1-DE19-4595-B7D1-D6F014504119}"/>
          </ac:picMkLst>
        </pc:picChg>
        <pc:picChg chg="del">
          <ac:chgData name="Đinh Phạm Thiên Long" userId="S::18521021@ms.uit.edu.vn::d28a1a08-f67f-48d6-9fa4-bb1a3458a502" providerId="AD" clId="Web-{B95262FB-0ADF-80EE-6888-294778F6E478}" dt="2021-04-23T08:31:12.576" v="100"/>
          <ac:picMkLst>
            <pc:docMk/>
            <pc:sldMk cId="3958818794" sldId="270"/>
            <ac:picMk id="9" creationId="{26E5EB86-4ABF-4345-912C-B91BE6956AEB}"/>
          </ac:picMkLst>
        </pc:picChg>
        <pc:picChg chg="del">
          <ac:chgData name="Đinh Phạm Thiên Long" userId="S::18521021@ms.uit.edu.vn::d28a1a08-f67f-48d6-9fa4-bb1a3458a502" providerId="AD" clId="Web-{B95262FB-0ADF-80EE-6888-294778F6E478}" dt="2021-04-23T08:31:12.073" v="99"/>
          <ac:picMkLst>
            <pc:docMk/>
            <pc:sldMk cId="3958818794" sldId="270"/>
            <ac:picMk id="11" creationId="{706D3DD4-9854-4F4E-95CA-126372D02BEE}"/>
          </ac:picMkLst>
        </pc:picChg>
        <pc:picChg chg="del">
          <ac:chgData name="Đinh Phạm Thiên Long" userId="S::18521021@ms.uit.edu.vn::d28a1a08-f67f-48d6-9fa4-bb1a3458a502" providerId="AD" clId="Web-{B95262FB-0ADF-80EE-6888-294778F6E478}" dt="2021-04-23T08:31:14.933" v="104"/>
          <ac:picMkLst>
            <pc:docMk/>
            <pc:sldMk cId="3958818794" sldId="270"/>
            <ac:picMk id="13" creationId="{6D0D6D69-5C9E-46EC-84F3-E84D1129B865}"/>
          </ac:picMkLst>
        </pc:picChg>
        <pc:picChg chg="del">
          <ac:chgData name="Đinh Phạm Thiên Long" userId="S::18521021@ms.uit.edu.vn::d28a1a08-f67f-48d6-9fa4-bb1a3458a502" providerId="AD" clId="Web-{B95262FB-0ADF-80EE-6888-294778F6E478}" dt="2021-04-23T08:31:15.527" v="105"/>
          <ac:picMkLst>
            <pc:docMk/>
            <pc:sldMk cId="3958818794" sldId="270"/>
            <ac:picMk id="15" creationId="{D2F7E76B-FE1A-4234-AFC2-22717905AAE1}"/>
          </ac:picMkLst>
        </pc:picChg>
        <pc:picChg chg="del">
          <ac:chgData name="Đinh Phạm Thiên Long" userId="S::18521021@ms.uit.edu.vn::d28a1a08-f67f-48d6-9fa4-bb1a3458a502" providerId="AD" clId="Web-{B95262FB-0ADF-80EE-6888-294778F6E478}" dt="2021-04-23T08:31:15.933" v="106"/>
          <ac:picMkLst>
            <pc:docMk/>
            <pc:sldMk cId="3958818794" sldId="270"/>
            <ac:picMk id="17" creationId="{1F9792F7-ACFD-4016-8D1A-240CD5014C62}"/>
          </ac:picMkLst>
        </pc:picChg>
      </pc:sldChg>
      <pc:sldChg chg="modSp">
        <pc:chgData name="Đinh Phạm Thiên Long" userId="S::18521021@ms.uit.edu.vn::d28a1a08-f67f-48d6-9fa4-bb1a3458a502" providerId="AD" clId="Web-{B95262FB-0ADF-80EE-6888-294778F6E478}" dt="2021-04-23T09:02:26.731" v="156" actId="1076"/>
        <pc:sldMkLst>
          <pc:docMk/>
          <pc:sldMk cId="1147926257" sldId="271"/>
        </pc:sldMkLst>
        <pc:picChg chg="mod">
          <ac:chgData name="Đinh Phạm Thiên Long" userId="S::18521021@ms.uit.edu.vn::d28a1a08-f67f-48d6-9fa4-bb1a3458a502" providerId="AD" clId="Web-{B95262FB-0ADF-80EE-6888-294778F6E478}" dt="2021-04-23T09:02:26.731" v="156" actId="1076"/>
          <ac:picMkLst>
            <pc:docMk/>
            <pc:sldMk cId="1147926257" sldId="271"/>
            <ac:picMk id="7" creationId="{2E00E273-31B8-4B50-BAA4-BA19A8EF571F}"/>
          </ac:picMkLst>
        </pc:picChg>
      </pc:sldChg>
      <pc:sldChg chg="modSp add replId">
        <pc:chgData name="Đinh Phạm Thiên Long" userId="S::18521021@ms.uit.edu.vn::d28a1a08-f67f-48d6-9fa4-bb1a3458a502" providerId="AD" clId="Web-{B95262FB-0ADF-80EE-6888-294778F6E478}" dt="2021-04-23T09:19:33.559" v="577" actId="20577"/>
        <pc:sldMkLst>
          <pc:docMk/>
          <pc:sldMk cId="3371502328" sldId="272"/>
        </pc:sldMkLst>
        <pc:spChg chg="mod">
          <ac:chgData name="Đinh Phạm Thiên Long" userId="S::18521021@ms.uit.edu.vn::d28a1a08-f67f-48d6-9fa4-bb1a3458a502" providerId="AD" clId="Web-{B95262FB-0ADF-80EE-6888-294778F6E478}" dt="2021-04-23T09:19:33.559" v="577" actId="20577"/>
          <ac:spMkLst>
            <pc:docMk/>
            <pc:sldMk cId="3371502328" sldId="272"/>
            <ac:spMk id="3" creationId="{00000000-0000-0000-0000-000000000000}"/>
          </ac:spMkLst>
        </pc:spChg>
      </pc:sldChg>
      <pc:sldChg chg="addSp modSp ord">
        <pc:chgData name="Đinh Phạm Thiên Long" userId="S::18521021@ms.uit.edu.vn::d28a1a08-f67f-48d6-9fa4-bb1a3458a502" providerId="AD" clId="Web-{B95262FB-0ADF-80EE-6888-294778F6E478}" dt="2021-04-23T09:19:48.481" v="579"/>
        <pc:sldMkLst>
          <pc:docMk/>
          <pc:sldMk cId="2601727241" sldId="273"/>
        </pc:sldMkLst>
        <pc:spChg chg="add mod">
          <ac:chgData name="Đinh Phạm Thiên Long" userId="S::18521021@ms.uit.edu.vn::d28a1a08-f67f-48d6-9fa4-bb1a3458a502" providerId="AD" clId="Web-{B95262FB-0ADF-80EE-6888-294778F6E478}" dt="2021-04-23T09:07:01.562" v="490" actId="20577"/>
          <ac:spMkLst>
            <pc:docMk/>
            <pc:sldMk cId="2601727241" sldId="273"/>
            <ac:spMk id="8" creationId="{F4339A1B-3843-4636-BA16-0E3E30314311}"/>
          </ac:spMkLst>
        </pc:spChg>
      </pc:sldChg>
    </pc:docChg>
  </pc:docChgLst>
  <pc:docChgLst>
    <pc:chgData name="Đinh Phạm Thiên Long" userId="S::18521021@ms.uit.edu.vn::d28a1a08-f67f-48d6-9fa4-bb1a3458a502" providerId="AD" clId="Web-{6ADBB602-AD64-6D60-FC62-EEF6EDF73D2D}"/>
    <pc:docChg chg="modSld">
      <pc:chgData name="Đinh Phạm Thiên Long" userId="S::18521021@ms.uit.edu.vn::d28a1a08-f67f-48d6-9fa4-bb1a3458a502" providerId="AD" clId="Web-{6ADBB602-AD64-6D60-FC62-EEF6EDF73D2D}" dt="2021-04-23T17:24:24.555" v="223" actId="20577"/>
      <pc:docMkLst>
        <pc:docMk/>
      </pc:docMkLst>
      <pc:sldChg chg="delSp">
        <pc:chgData name="Đinh Phạm Thiên Long" userId="S::18521021@ms.uit.edu.vn::d28a1a08-f67f-48d6-9fa4-bb1a3458a502" providerId="AD" clId="Web-{6ADBB602-AD64-6D60-FC62-EEF6EDF73D2D}" dt="2021-04-23T17:21:45.265" v="177"/>
        <pc:sldMkLst>
          <pc:docMk/>
          <pc:sldMk cId="527515989" sldId="266"/>
        </pc:sldMkLst>
        <pc:spChg chg="del">
          <ac:chgData name="Đinh Phạm Thiên Long" userId="S::18521021@ms.uit.edu.vn::d28a1a08-f67f-48d6-9fa4-bb1a3458a502" providerId="AD" clId="Web-{6ADBB602-AD64-6D60-FC62-EEF6EDF73D2D}" dt="2021-04-23T17:21:45.265" v="177"/>
          <ac:spMkLst>
            <pc:docMk/>
            <pc:sldMk cId="527515989" sldId="266"/>
            <ac:spMk id="3" creationId="{00000000-0000-0000-0000-000000000000}"/>
          </ac:spMkLst>
        </pc:spChg>
      </pc:sldChg>
      <pc:sldChg chg="modSp">
        <pc:chgData name="Đinh Phạm Thiên Long" userId="S::18521021@ms.uit.edu.vn::d28a1a08-f67f-48d6-9fa4-bb1a3458a502" providerId="AD" clId="Web-{6ADBB602-AD64-6D60-FC62-EEF6EDF73D2D}" dt="2021-04-23T15:20:15.470" v="1" actId="1076"/>
        <pc:sldMkLst>
          <pc:docMk/>
          <pc:sldMk cId="3441098598" sldId="267"/>
        </pc:sldMkLst>
        <pc:picChg chg="mod">
          <ac:chgData name="Đinh Phạm Thiên Long" userId="S::18521021@ms.uit.edu.vn::d28a1a08-f67f-48d6-9fa4-bb1a3458a502" providerId="AD" clId="Web-{6ADBB602-AD64-6D60-FC62-EEF6EDF73D2D}" dt="2021-04-23T15:20:15.470" v="1" actId="1076"/>
          <ac:picMkLst>
            <pc:docMk/>
            <pc:sldMk cId="3441098598" sldId="267"/>
            <ac:picMk id="3" creationId="{0C8F5BC1-8641-D245-B37F-496462F258C6}"/>
          </ac:picMkLst>
        </pc:picChg>
      </pc:sldChg>
      <pc:sldChg chg="modSp">
        <pc:chgData name="Đinh Phạm Thiên Long" userId="S::18521021@ms.uit.edu.vn::d28a1a08-f67f-48d6-9fa4-bb1a3458a502" providerId="AD" clId="Web-{6ADBB602-AD64-6D60-FC62-EEF6EDF73D2D}" dt="2021-04-23T17:24:13.835" v="221" actId="20577"/>
        <pc:sldMkLst>
          <pc:docMk/>
          <pc:sldMk cId="2881230911" sldId="268"/>
        </pc:sldMkLst>
        <pc:spChg chg="mod">
          <ac:chgData name="Đinh Phạm Thiên Long" userId="S::18521021@ms.uit.edu.vn::d28a1a08-f67f-48d6-9fa4-bb1a3458a502" providerId="AD" clId="Web-{6ADBB602-AD64-6D60-FC62-EEF6EDF73D2D}" dt="2021-04-23T17:24:13.835" v="221" actId="20577"/>
          <ac:spMkLst>
            <pc:docMk/>
            <pc:sldMk cId="2881230911" sldId="268"/>
            <ac:spMk id="3" creationId="{ADD03A13-F06F-7847-A954-DE527AAA6494}"/>
          </ac:spMkLst>
        </pc:spChg>
      </pc:sldChg>
      <pc:sldChg chg="modSp">
        <pc:chgData name="Đinh Phạm Thiên Long" userId="S::18521021@ms.uit.edu.vn::d28a1a08-f67f-48d6-9fa4-bb1a3458a502" providerId="AD" clId="Web-{6ADBB602-AD64-6D60-FC62-EEF6EDF73D2D}" dt="2021-04-23T17:24:24.555" v="223" actId="20577"/>
        <pc:sldMkLst>
          <pc:docMk/>
          <pc:sldMk cId="3958818794" sldId="270"/>
        </pc:sldMkLst>
        <pc:spChg chg="mod">
          <ac:chgData name="Đinh Phạm Thiên Long" userId="S::18521021@ms.uit.edu.vn::d28a1a08-f67f-48d6-9fa4-bb1a3458a502" providerId="AD" clId="Web-{6ADBB602-AD64-6D60-FC62-EEF6EDF73D2D}" dt="2021-04-23T17:24:24.555" v="223" actId="20577"/>
          <ac:spMkLst>
            <pc:docMk/>
            <pc:sldMk cId="3958818794" sldId="270"/>
            <ac:spMk id="3" creationId="{00000000-0000-0000-0000-000000000000}"/>
          </ac:spMkLst>
        </pc:spChg>
      </pc:sldChg>
      <pc:sldChg chg="modSp">
        <pc:chgData name="Đinh Phạm Thiên Long" userId="S::18521021@ms.uit.edu.vn::d28a1a08-f67f-48d6-9fa4-bb1a3458a502" providerId="AD" clId="Web-{6ADBB602-AD64-6D60-FC62-EEF6EDF73D2D}" dt="2021-04-23T17:16:53.938" v="46" actId="20577"/>
        <pc:sldMkLst>
          <pc:docMk/>
          <pc:sldMk cId="3422028000" sldId="276"/>
        </pc:sldMkLst>
        <pc:spChg chg="mod">
          <ac:chgData name="Đinh Phạm Thiên Long" userId="S::18521021@ms.uit.edu.vn::d28a1a08-f67f-48d6-9fa4-bb1a3458a502" providerId="AD" clId="Web-{6ADBB602-AD64-6D60-FC62-EEF6EDF73D2D}" dt="2021-04-23T17:16:53.938" v="46" actId="20577"/>
          <ac:spMkLst>
            <pc:docMk/>
            <pc:sldMk cId="3422028000" sldId="276"/>
            <ac:spMk id="9" creationId="{161494E5-B4EF-9942-B64B-C8116494CFFE}"/>
          </ac:spMkLst>
        </pc:spChg>
        <pc:picChg chg="mod">
          <ac:chgData name="Đinh Phạm Thiên Long" userId="S::18521021@ms.uit.edu.vn::d28a1a08-f67f-48d6-9fa4-bb1a3458a502" providerId="AD" clId="Web-{6ADBB602-AD64-6D60-FC62-EEF6EDF73D2D}" dt="2021-04-23T17:15:51.325" v="4" actId="1076"/>
          <ac:picMkLst>
            <pc:docMk/>
            <pc:sldMk cId="3422028000" sldId="276"/>
            <ac:picMk id="3" creationId="{0C8F5BC1-8641-D245-B37F-496462F258C6}"/>
          </ac:picMkLst>
        </pc:picChg>
      </pc:sldChg>
      <pc:sldChg chg="modSp">
        <pc:chgData name="Đinh Phạm Thiên Long" userId="S::18521021@ms.uit.edu.vn::d28a1a08-f67f-48d6-9fa4-bb1a3458a502" providerId="AD" clId="Web-{6ADBB602-AD64-6D60-FC62-EEF6EDF73D2D}" dt="2021-04-23T17:16:01.669" v="7" actId="20577"/>
        <pc:sldMkLst>
          <pc:docMk/>
          <pc:sldMk cId="1406638376" sldId="277"/>
        </pc:sldMkLst>
        <pc:spChg chg="mod">
          <ac:chgData name="Đinh Phạm Thiên Long" userId="S::18521021@ms.uit.edu.vn::d28a1a08-f67f-48d6-9fa4-bb1a3458a502" providerId="AD" clId="Web-{6ADBB602-AD64-6D60-FC62-EEF6EDF73D2D}" dt="2021-04-23T17:16:01.669" v="7" actId="20577"/>
          <ac:spMkLst>
            <pc:docMk/>
            <pc:sldMk cId="1406638376" sldId="277"/>
            <ac:spMk id="9" creationId="{161494E5-B4EF-9942-B64B-C8116494CFFE}"/>
          </ac:spMkLst>
        </pc:spChg>
      </pc:sldChg>
      <pc:sldChg chg="modSp">
        <pc:chgData name="Đinh Phạm Thiên Long" userId="S::18521021@ms.uit.edu.vn::d28a1a08-f67f-48d6-9fa4-bb1a3458a502" providerId="AD" clId="Web-{6ADBB602-AD64-6D60-FC62-EEF6EDF73D2D}" dt="2021-04-23T17:16:19.967" v="12" actId="1076"/>
        <pc:sldMkLst>
          <pc:docMk/>
          <pc:sldMk cId="105239773" sldId="278"/>
        </pc:sldMkLst>
        <pc:spChg chg="mod">
          <ac:chgData name="Đinh Phạm Thiên Long" userId="S::18521021@ms.uit.edu.vn::d28a1a08-f67f-48d6-9fa4-bb1a3458a502" providerId="AD" clId="Web-{6ADBB602-AD64-6D60-FC62-EEF6EDF73D2D}" dt="2021-04-23T17:16:17.936" v="11" actId="1076"/>
          <ac:spMkLst>
            <pc:docMk/>
            <pc:sldMk cId="105239773" sldId="278"/>
            <ac:spMk id="9" creationId="{161494E5-B4EF-9942-B64B-C8116494CFFE}"/>
          </ac:spMkLst>
        </pc:spChg>
        <pc:picChg chg="mod">
          <ac:chgData name="Đinh Phạm Thiên Long" userId="S::18521021@ms.uit.edu.vn::d28a1a08-f67f-48d6-9fa4-bb1a3458a502" providerId="AD" clId="Web-{6ADBB602-AD64-6D60-FC62-EEF6EDF73D2D}" dt="2021-04-23T17:16:19.967" v="12" actId="1076"/>
          <ac:picMkLst>
            <pc:docMk/>
            <pc:sldMk cId="105239773" sldId="278"/>
            <ac:picMk id="3" creationId="{0C8F5BC1-8641-D245-B37F-496462F258C6}"/>
          </ac:picMkLst>
        </pc:picChg>
      </pc:sldChg>
      <pc:sldChg chg="modSp">
        <pc:chgData name="Đinh Phạm Thiên Long" userId="S::18521021@ms.uit.edu.vn::d28a1a08-f67f-48d6-9fa4-bb1a3458a502" providerId="AD" clId="Web-{6ADBB602-AD64-6D60-FC62-EEF6EDF73D2D}" dt="2021-04-23T17:17:02.595" v="48" actId="1076"/>
        <pc:sldMkLst>
          <pc:docMk/>
          <pc:sldMk cId="27503757" sldId="279"/>
        </pc:sldMkLst>
        <pc:spChg chg="mod">
          <ac:chgData name="Đinh Phạm Thiên Long" userId="S::18521021@ms.uit.edu.vn::d28a1a08-f67f-48d6-9fa4-bb1a3458a502" providerId="AD" clId="Web-{6ADBB602-AD64-6D60-FC62-EEF6EDF73D2D}" dt="2021-04-23T17:17:01.423" v="47" actId="1076"/>
          <ac:spMkLst>
            <pc:docMk/>
            <pc:sldMk cId="27503757" sldId="279"/>
            <ac:spMk id="9" creationId="{161494E5-B4EF-9942-B64B-C8116494CFFE}"/>
          </ac:spMkLst>
        </pc:spChg>
        <pc:picChg chg="mod">
          <ac:chgData name="Đinh Phạm Thiên Long" userId="S::18521021@ms.uit.edu.vn::d28a1a08-f67f-48d6-9fa4-bb1a3458a502" providerId="AD" clId="Web-{6ADBB602-AD64-6D60-FC62-EEF6EDF73D2D}" dt="2021-04-23T17:17:02.595" v="48" actId="1076"/>
          <ac:picMkLst>
            <pc:docMk/>
            <pc:sldMk cId="27503757" sldId="279"/>
            <ac:picMk id="3" creationId="{0C8F5BC1-8641-D245-B37F-496462F258C6}"/>
          </ac:picMkLst>
        </pc:picChg>
      </pc:sldChg>
      <pc:sldChg chg="modSp">
        <pc:chgData name="Đinh Phạm Thiên Long" userId="S::18521021@ms.uit.edu.vn::d28a1a08-f67f-48d6-9fa4-bb1a3458a502" providerId="AD" clId="Web-{6ADBB602-AD64-6D60-FC62-EEF6EDF73D2D}" dt="2021-04-23T17:19:09.445" v="67" actId="1076"/>
        <pc:sldMkLst>
          <pc:docMk/>
          <pc:sldMk cId="869742813" sldId="280"/>
        </pc:sldMkLst>
        <pc:spChg chg="mod">
          <ac:chgData name="Đinh Phạm Thiên Long" userId="S::18521021@ms.uit.edu.vn::d28a1a08-f67f-48d6-9fa4-bb1a3458a502" providerId="AD" clId="Web-{6ADBB602-AD64-6D60-FC62-EEF6EDF73D2D}" dt="2021-04-23T17:19:09.445" v="67" actId="1076"/>
          <ac:spMkLst>
            <pc:docMk/>
            <pc:sldMk cId="869742813" sldId="280"/>
            <ac:spMk id="9" creationId="{161494E5-B4EF-9942-B64B-C8116494CFFE}"/>
          </ac:spMkLst>
        </pc:spChg>
      </pc:sldChg>
    </pc:docChg>
  </pc:docChgLst>
  <pc:docChgLst>
    <pc:chgData name="Người dùng Khách" userId="S::urn:spo:anon#197dd492103f756557b67b9164bc7117db7eb53bc0c399501cbf74dc9d88684a::" providerId="AD" clId="Web-{38DB2FA0-E8C4-E671-70A9-5CAF78144C6E}"/>
    <pc:docChg chg="addSld delSld modSld">
      <pc:chgData name="Người dùng Khách" userId="S::urn:spo:anon#197dd492103f756557b67b9164bc7117db7eb53bc0c399501cbf74dc9d88684a::" providerId="AD" clId="Web-{38DB2FA0-E8C4-E671-70A9-5CAF78144C6E}" dt="2021-04-23T09:08:13.154" v="51" actId="1076"/>
      <pc:docMkLst>
        <pc:docMk/>
      </pc:docMkLst>
      <pc:sldChg chg="modSp">
        <pc:chgData name="Người dùng Khách" userId="S::urn:spo:anon#197dd492103f756557b67b9164bc7117db7eb53bc0c399501cbf74dc9d88684a::" providerId="AD" clId="Web-{38DB2FA0-E8C4-E671-70A9-5CAF78144C6E}" dt="2021-04-23T08:56:39.677" v="6" actId="20577"/>
        <pc:sldMkLst>
          <pc:docMk/>
          <pc:sldMk cId="0" sldId="258"/>
        </pc:sldMkLst>
        <pc:spChg chg="mod">
          <ac:chgData name="Người dùng Khách" userId="S::urn:spo:anon#197dd492103f756557b67b9164bc7117db7eb53bc0c399501cbf74dc9d88684a::" providerId="AD" clId="Web-{38DB2FA0-E8C4-E671-70A9-5CAF78144C6E}" dt="2021-04-23T08:56:39.677" v="6" actId="20577"/>
          <ac:spMkLst>
            <pc:docMk/>
            <pc:sldMk cId="0" sldId="258"/>
            <ac:spMk id="3" creationId="{00000000-0000-0000-0000-000000000000}"/>
          </ac:spMkLst>
        </pc:spChg>
      </pc:sldChg>
      <pc:sldChg chg="addSp delSp modSp">
        <pc:chgData name="Người dùng Khách" userId="S::urn:spo:anon#197dd492103f756557b67b9164bc7117db7eb53bc0c399501cbf74dc9d88684a::" providerId="AD" clId="Web-{38DB2FA0-E8C4-E671-70A9-5CAF78144C6E}" dt="2021-04-23T08:58:12.458" v="13" actId="14100"/>
        <pc:sldMkLst>
          <pc:docMk/>
          <pc:sldMk cId="3441098598" sldId="267"/>
        </pc:sldMkLst>
        <pc:picChg chg="del mod">
          <ac:chgData name="Người dùng Khách" userId="S::urn:spo:anon#197dd492103f756557b67b9164bc7117db7eb53bc0c399501cbf74dc9d88684a::" providerId="AD" clId="Web-{38DB2FA0-E8C4-E671-70A9-5CAF78144C6E}" dt="2021-04-23T08:57:59.224" v="10"/>
          <ac:picMkLst>
            <pc:docMk/>
            <pc:sldMk cId="3441098598" sldId="267"/>
            <ac:picMk id="7" creationId="{12F9BCB5-716C-41CD-AFD2-643FCB3154AA}"/>
          </ac:picMkLst>
        </pc:picChg>
        <pc:picChg chg="add mod">
          <ac:chgData name="Người dùng Khách" userId="S::urn:spo:anon#197dd492103f756557b67b9164bc7117db7eb53bc0c399501cbf74dc9d88684a::" providerId="AD" clId="Web-{38DB2FA0-E8C4-E671-70A9-5CAF78144C6E}" dt="2021-04-23T08:58:12.458" v="13" actId="14100"/>
          <ac:picMkLst>
            <pc:docMk/>
            <pc:sldMk cId="3441098598" sldId="267"/>
            <ac:picMk id="8" creationId="{868D502C-CF96-443A-A79E-3E8343D80B61}"/>
          </ac:picMkLst>
        </pc:picChg>
      </pc:sldChg>
      <pc:sldChg chg="addSp delSp modSp new del mod setBg">
        <pc:chgData name="Người dùng Khách" userId="S::urn:spo:anon#197dd492103f756557b67b9164bc7117db7eb53bc0c399501cbf74dc9d88684a::" providerId="AD" clId="Web-{38DB2FA0-E8C4-E671-70A9-5CAF78144C6E}" dt="2021-04-23T09:06:14.046" v="39"/>
        <pc:sldMkLst>
          <pc:docMk/>
          <pc:sldMk cId="1147926257" sldId="271"/>
        </pc:sldMkLst>
        <pc:spChg chg="mod">
          <ac:chgData name="Người dùng Khách" userId="S::urn:spo:anon#197dd492103f756557b67b9164bc7117db7eb53bc0c399501cbf74dc9d88684a::" providerId="AD" clId="Web-{38DB2FA0-E8C4-E671-70A9-5CAF78144C6E}" dt="2021-04-23T09:00:37.285" v="31"/>
          <ac:spMkLst>
            <pc:docMk/>
            <pc:sldMk cId="1147926257" sldId="271"/>
            <ac:spMk id="2" creationId="{4291ED5B-C623-4AD0-9CB1-5E8B86C7FB9B}"/>
          </ac:spMkLst>
        </pc:spChg>
        <pc:spChg chg="del mod ord">
          <ac:chgData name="Người dùng Khách" userId="S::urn:spo:anon#197dd492103f756557b67b9164bc7117db7eb53bc0c399501cbf74dc9d88684a::" providerId="AD" clId="Web-{38DB2FA0-E8C4-E671-70A9-5CAF78144C6E}" dt="2021-04-23T09:00:37.285" v="31"/>
          <ac:spMkLst>
            <pc:docMk/>
            <pc:sldMk cId="1147926257" sldId="271"/>
            <ac:spMk id="3" creationId="{B42006B0-11A6-4AA5-8E89-5AC66D74B9A0}"/>
          </ac:spMkLst>
        </pc:spChg>
        <pc:spChg chg="mod ord">
          <ac:chgData name="Người dùng Khách" userId="S::urn:spo:anon#197dd492103f756557b67b9164bc7117db7eb53bc0c399501cbf74dc9d88684a::" providerId="AD" clId="Web-{38DB2FA0-E8C4-E671-70A9-5CAF78144C6E}" dt="2021-04-23T09:00:37.285" v="31"/>
          <ac:spMkLst>
            <pc:docMk/>
            <pc:sldMk cId="1147926257" sldId="271"/>
            <ac:spMk id="4" creationId="{03AC3F75-02E4-44CB-9807-E8E3404D4A87}"/>
          </ac:spMkLst>
        </pc:spChg>
        <pc:spChg chg="mod ord">
          <ac:chgData name="Người dùng Khách" userId="S::urn:spo:anon#197dd492103f756557b67b9164bc7117db7eb53bc0c399501cbf74dc9d88684a::" providerId="AD" clId="Web-{38DB2FA0-E8C4-E671-70A9-5CAF78144C6E}" dt="2021-04-23T09:00:37.285" v="31"/>
          <ac:spMkLst>
            <pc:docMk/>
            <pc:sldMk cId="1147926257" sldId="271"/>
            <ac:spMk id="5" creationId="{F79947EA-7411-4FDB-B34F-21731BA61290}"/>
          </ac:spMkLst>
        </pc:spChg>
        <pc:spChg chg="mod">
          <ac:chgData name="Người dùng Khách" userId="S::urn:spo:anon#197dd492103f756557b67b9164bc7117db7eb53bc0c399501cbf74dc9d88684a::" providerId="AD" clId="Web-{38DB2FA0-E8C4-E671-70A9-5CAF78144C6E}" dt="2021-04-23T09:00:37.285" v="31"/>
          <ac:spMkLst>
            <pc:docMk/>
            <pc:sldMk cId="1147926257" sldId="271"/>
            <ac:spMk id="6" creationId="{308E0E8E-58A7-499D-9B07-80AD33C8C4D5}"/>
          </ac:spMkLst>
        </pc:spChg>
        <pc:spChg chg="add del">
          <ac:chgData name="Người dùng Khách" userId="S::urn:spo:anon#197dd492103f756557b67b9164bc7117db7eb53bc0c399501cbf74dc9d88684a::" providerId="AD" clId="Web-{38DB2FA0-E8C4-E671-70A9-5CAF78144C6E}" dt="2021-04-23T08:59:48.973" v="28"/>
          <ac:spMkLst>
            <pc:docMk/>
            <pc:sldMk cId="1147926257" sldId="271"/>
            <ac:spMk id="11" creationId="{CB299CAB-C506-454B-90FC-4065728297D3}"/>
          </ac:spMkLst>
        </pc:spChg>
        <pc:spChg chg="add del">
          <ac:chgData name="Người dùng Khách" userId="S::urn:spo:anon#197dd492103f756557b67b9164bc7117db7eb53bc0c399501cbf74dc9d88684a::" providerId="AD" clId="Web-{38DB2FA0-E8C4-E671-70A9-5CAF78144C6E}" dt="2021-04-23T08:59:48.973" v="28"/>
          <ac:spMkLst>
            <pc:docMk/>
            <pc:sldMk cId="1147926257" sldId="271"/>
            <ac:spMk id="13" creationId="{C8D99311-F254-40F1-8AB5-EE3E7B9B6872}"/>
          </ac:spMkLst>
        </pc:spChg>
        <pc:spChg chg="add del">
          <ac:chgData name="Người dùng Khách" userId="S::urn:spo:anon#197dd492103f756557b67b9164bc7117db7eb53bc0c399501cbf74dc9d88684a::" providerId="AD" clId="Web-{38DB2FA0-E8C4-E671-70A9-5CAF78144C6E}" dt="2021-04-23T08:59:48.973" v="28"/>
          <ac:spMkLst>
            <pc:docMk/>
            <pc:sldMk cId="1147926257" sldId="271"/>
            <ac:spMk id="15" creationId="{7D89E3CB-00ED-4691-9F0F-F23EA3564705}"/>
          </ac:spMkLst>
        </pc:spChg>
        <pc:spChg chg="add del">
          <ac:chgData name="Người dùng Khách" userId="S::urn:spo:anon#197dd492103f756557b67b9164bc7117db7eb53bc0c399501cbf74dc9d88684a::" providerId="AD" clId="Web-{38DB2FA0-E8C4-E671-70A9-5CAF78144C6E}" dt="2021-04-23T09:00:07.129" v="30"/>
          <ac:spMkLst>
            <pc:docMk/>
            <pc:sldMk cId="1147926257" sldId="271"/>
            <ac:spMk id="20" creationId="{5E39A796-BE83-48B1-B33F-35C4A32AAB57}"/>
          </ac:spMkLst>
        </pc:spChg>
        <pc:spChg chg="add del">
          <ac:chgData name="Người dùng Khách" userId="S::urn:spo:anon#197dd492103f756557b67b9164bc7117db7eb53bc0c399501cbf74dc9d88684a::" providerId="AD" clId="Web-{38DB2FA0-E8C4-E671-70A9-5CAF78144C6E}" dt="2021-04-23T09:00:07.129" v="30"/>
          <ac:spMkLst>
            <pc:docMk/>
            <pc:sldMk cId="1147926257" sldId="271"/>
            <ac:spMk id="22" creationId="{72F84B47-E267-4194-8194-831DB7B5547F}"/>
          </ac:spMkLst>
        </pc:spChg>
        <pc:spChg chg="add del">
          <ac:chgData name="Người dùng Khách" userId="S::urn:spo:anon#197dd492103f756557b67b9164bc7117db7eb53bc0c399501cbf74dc9d88684a::" providerId="AD" clId="Web-{38DB2FA0-E8C4-E671-70A9-5CAF78144C6E}" dt="2021-04-23T09:00:37.285" v="31"/>
          <ac:spMkLst>
            <pc:docMk/>
            <pc:sldMk cId="1147926257" sldId="271"/>
            <ac:spMk id="27" creationId="{605494DE-B078-4D87-BB01-C84320618DAD}"/>
          </ac:spMkLst>
        </pc:spChg>
        <pc:spChg chg="add del">
          <ac:chgData name="Người dùng Khách" userId="S::urn:spo:anon#197dd492103f756557b67b9164bc7117db7eb53bc0c399501cbf74dc9d88684a::" providerId="AD" clId="Web-{38DB2FA0-E8C4-E671-70A9-5CAF78144C6E}" dt="2021-04-23T09:00:37.285" v="31"/>
          <ac:spMkLst>
            <pc:docMk/>
            <pc:sldMk cId="1147926257" sldId="271"/>
            <ac:spMk id="29" creationId="{9A0576B0-CD8C-4661-95C8-A9F2CE7CDDB0}"/>
          </ac:spMkLst>
        </pc:spChg>
        <pc:spChg chg="add del">
          <ac:chgData name="Người dùng Khách" userId="S::urn:spo:anon#197dd492103f756557b67b9164bc7117db7eb53bc0c399501cbf74dc9d88684a::" providerId="AD" clId="Web-{38DB2FA0-E8C4-E671-70A9-5CAF78144C6E}" dt="2021-04-23T09:00:37.285" v="31"/>
          <ac:spMkLst>
            <pc:docMk/>
            <pc:sldMk cId="1147926257" sldId="271"/>
            <ac:spMk id="31" creationId="{3FF60E2B-3919-423C-B1FF-56CDE6681165}"/>
          </ac:spMkLst>
        </pc:spChg>
        <pc:spChg chg="add">
          <ac:chgData name="Người dùng Khách" userId="S::urn:spo:anon#197dd492103f756557b67b9164bc7117db7eb53bc0c399501cbf74dc9d88684a::" providerId="AD" clId="Web-{38DB2FA0-E8C4-E671-70A9-5CAF78144C6E}" dt="2021-04-23T09:00:37.285" v="31"/>
          <ac:spMkLst>
            <pc:docMk/>
            <pc:sldMk cId="1147926257" sldId="271"/>
            <ac:spMk id="36" creationId="{D4771268-CB57-404A-9271-370EB28F6090}"/>
          </ac:spMkLst>
        </pc:spChg>
        <pc:picChg chg="add mod ord">
          <ac:chgData name="Người dùng Khách" userId="S::urn:spo:anon#197dd492103f756557b67b9164bc7117db7eb53bc0c399501cbf74dc9d88684a::" providerId="AD" clId="Web-{38DB2FA0-E8C4-E671-70A9-5CAF78144C6E}" dt="2021-04-23T09:00:46.503" v="32" actId="14100"/>
          <ac:picMkLst>
            <pc:docMk/>
            <pc:sldMk cId="1147926257" sldId="271"/>
            <ac:picMk id="7" creationId="{2E00E273-31B8-4B50-BAA4-BA19A8EF571F}"/>
          </ac:picMkLst>
        </pc:picChg>
      </pc:sldChg>
      <pc:sldChg chg="modSp">
        <pc:chgData name="Người dùng Khách" userId="S::urn:spo:anon#197dd492103f756557b67b9164bc7117db7eb53bc0c399501cbf74dc9d88684a::" providerId="AD" clId="Web-{38DB2FA0-E8C4-E671-70A9-5CAF78144C6E}" dt="2021-04-23T09:04:39.344" v="38" actId="20577"/>
        <pc:sldMkLst>
          <pc:docMk/>
          <pc:sldMk cId="3371502328" sldId="272"/>
        </pc:sldMkLst>
        <pc:spChg chg="mod">
          <ac:chgData name="Người dùng Khách" userId="S::urn:spo:anon#197dd492103f756557b67b9164bc7117db7eb53bc0c399501cbf74dc9d88684a::" providerId="AD" clId="Web-{38DB2FA0-E8C4-E671-70A9-5CAF78144C6E}" dt="2021-04-23T09:04:39.344" v="38" actId="20577"/>
          <ac:spMkLst>
            <pc:docMk/>
            <pc:sldMk cId="3371502328" sldId="272"/>
            <ac:spMk id="3" creationId="{00000000-0000-0000-0000-000000000000}"/>
          </ac:spMkLst>
        </pc:spChg>
      </pc:sldChg>
      <pc:sldChg chg="addSp delSp modSp new mod setBg">
        <pc:chgData name="Người dùng Khách" userId="S::urn:spo:anon#197dd492103f756557b67b9164bc7117db7eb53bc0c399501cbf74dc9d88684a::" providerId="AD" clId="Web-{38DB2FA0-E8C4-E671-70A9-5CAF78144C6E}" dt="2021-04-23T09:08:13.154" v="51" actId="1076"/>
        <pc:sldMkLst>
          <pc:docMk/>
          <pc:sldMk cId="2601727241" sldId="273"/>
        </pc:sldMkLst>
        <pc:spChg chg="del">
          <ac:chgData name="Người dùng Khách" userId="S::urn:spo:anon#197dd492103f756557b67b9164bc7117db7eb53bc0c399501cbf74dc9d88684a::" providerId="AD" clId="Web-{38DB2FA0-E8C4-E671-70A9-5CAF78144C6E}" dt="2021-04-23T09:07:39.732" v="43"/>
          <ac:spMkLst>
            <pc:docMk/>
            <pc:sldMk cId="2601727241" sldId="273"/>
            <ac:spMk id="2" creationId="{C7FDEB28-090C-4502-8AE0-3245B6230CB8}"/>
          </ac:spMkLst>
        </pc:spChg>
        <pc:spChg chg="del mod">
          <ac:chgData name="Người dùng Khách" userId="S::urn:spo:anon#197dd492103f756557b67b9164bc7117db7eb53bc0c399501cbf74dc9d88684a::" providerId="AD" clId="Web-{38DB2FA0-E8C4-E671-70A9-5CAF78144C6E}" dt="2021-04-23T09:07:36.576" v="42"/>
          <ac:spMkLst>
            <pc:docMk/>
            <pc:sldMk cId="2601727241" sldId="273"/>
            <ac:spMk id="3" creationId="{82E5C1AB-CB8F-43EF-A3F7-2C68E08DC4D1}"/>
          </ac:spMkLst>
        </pc:spChg>
        <pc:spChg chg="mod ord">
          <ac:chgData name="Người dùng Khách" userId="S::urn:spo:anon#197dd492103f756557b67b9164bc7117db7eb53bc0c399501cbf74dc9d88684a::" providerId="AD" clId="Web-{38DB2FA0-E8C4-E671-70A9-5CAF78144C6E}" dt="2021-04-23T09:08:09.388" v="50"/>
          <ac:spMkLst>
            <pc:docMk/>
            <pc:sldMk cId="2601727241" sldId="273"/>
            <ac:spMk id="4" creationId="{B3DC73D8-990E-43EA-B746-7143CEC010A9}"/>
          </ac:spMkLst>
        </pc:spChg>
        <pc:spChg chg="mod ord">
          <ac:chgData name="Người dùng Khách" userId="S::urn:spo:anon#197dd492103f756557b67b9164bc7117db7eb53bc0c399501cbf74dc9d88684a::" providerId="AD" clId="Web-{38DB2FA0-E8C4-E671-70A9-5CAF78144C6E}" dt="2021-04-23T09:08:09.388" v="50"/>
          <ac:spMkLst>
            <pc:docMk/>
            <pc:sldMk cId="2601727241" sldId="273"/>
            <ac:spMk id="5" creationId="{4BB881DC-90B7-4145-8CE7-448164D3E3C3}"/>
          </ac:spMkLst>
        </pc:spChg>
        <pc:spChg chg="mod ord">
          <ac:chgData name="Người dùng Khách" userId="S::urn:spo:anon#197dd492103f756557b67b9164bc7117db7eb53bc0c399501cbf74dc9d88684a::" providerId="AD" clId="Web-{38DB2FA0-E8C4-E671-70A9-5CAF78144C6E}" dt="2021-04-23T09:08:09.388" v="50"/>
          <ac:spMkLst>
            <pc:docMk/>
            <pc:sldMk cId="2601727241" sldId="273"/>
            <ac:spMk id="6" creationId="{0BD145DB-C30F-4B03-AF15-4E258C2A6703}"/>
          </ac:spMkLst>
        </pc:spChg>
        <pc:spChg chg="mod">
          <ac:chgData name="Người dùng Khách" userId="S::urn:spo:anon#197dd492103f756557b67b9164bc7117db7eb53bc0c399501cbf74dc9d88684a::" providerId="AD" clId="Web-{38DB2FA0-E8C4-E671-70A9-5CAF78144C6E}" dt="2021-04-23T09:08:09.388" v="50"/>
          <ac:spMkLst>
            <pc:docMk/>
            <pc:sldMk cId="2601727241" sldId="273"/>
            <ac:spMk id="8" creationId="{F4339A1B-3843-4636-BA16-0E3E30314311}"/>
          </ac:spMkLst>
        </pc:spChg>
        <pc:spChg chg="add del">
          <ac:chgData name="Người dùng Khách" userId="S::urn:spo:anon#197dd492103f756557b67b9164bc7117db7eb53bc0c399501cbf74dc9d88684a::" providerId="AD" clId="Web-{38DB2FA0-E8C4-E671-70A9-5CAF78144C6E}" dt="2021-04-23T09:08:09.388" v="50"/>
          <ac:spMkLst>
            <pc:docMk/>
            <pc:sldMk cId="2601727241" sldId="273"/>
            <ac:spMk id="13" creationId="{131BAD53-4E89-4F62-BBB7-26359763ED39}"/>
          </ac:spMkLst>
        </pc:spChg>
        <pc:spChg chg="add del">
          <ac:chgData name="Người dùng Khách" userId="S::urn:spo:anon#197dd492103f756557b67b9164bc7117db7eb53bc0c399501cbf74dc9d88684a::" providerId="AD" clId="Web-{38DB2FA0-E8C4-E671-70A9-5CAF78144C6E}" dt="2021-04-23T09:08:09.388" v="50"/>
          <ac:spMkLst>
            <pc:docMk/>
            <pc:sldMk cId="2601727241" sldId="273"/>
            <ac:spMk id="15" creationId="{62756DA2-40EB-4C6F-B962-5822FFB54FB6}"/>
          </ac:spMkLst>
        </pc:spChg>
        <pc:picChg chg="add mod">
          <ac:chgData name="Người dùng Khách" userId="S::urn:spo:anon#197dd492103f756557b67b9164bc7117db7eb53bc0c399501cbf74dc9d88684a::" providerId="AD" clId="Web-{38DB2FA0-E8C4-E671-70A9-5CAF78144C6E}" dt="2021-04-23T09:08:13.154" v="51" actId="1076"/>
          <ac:picMkLst>
            <pc:docMk/>
            <pc:sldMk cId="2601727241" sldId="273"/>
            <ac:picMk id="7" creationId="{C1A66714-B421-4599-9C38-919C6CFA5006}"/>
          </ac:picMkLst>
        </pc:picChg>
      </pc:sldChg>
    </pc:docChg>
  </pc:docChgLst>
  <pc:docChgLst>
    <pc:chgData name="Chướng Sec Váy" userId="9928a1b1-5ffc-41a4-959b-83999e176e3d" providerId="ADAL" clId="{58227B49-AAE2-9A4A-BD1A-3FDD4E232484}"/>
    <pc:docChg chg="undo custSel modSld">
      <pc:chgData name="Chướng Sec Váy" userId="9928a1b1-5ffc-41a4-959b-83999e176e3d" providerId="ADAL" clId="{58227B49-AAE2-9A4A-BD1A-3FDD4E232484}" dt="2021-04-23T09:24:07.734" v="6" actId="20577"/>
      <pc:docMkLst>
        <pc:docMk/>
      </pc:docMkLst>
      <pc:sldChg chg="modSp">
        <pc:chgData name="Chướng Sec Váy" userId="9928a1b1-5ffc-41a4-959b-83999e176e3d" providerId="ADAL" clId="{58227B49-AAE2-9A4A-BD1A-3FDD4E232484}" dt="2021-04-23T09:24:07.734" v="6" actId="20577"/>
        <pc:sldMkLst>
          <pc:docMk/>
          <pc:sldMk cId="0" sldId="257"/>
        </pc:sldMkLst>
        <pc:spChg chg="mod">
          <ac:chgData name="Chướng Sec Váy" userId="9928a1b1-5ffc-41a4-959b-83999e176e3d" providerId="ADAL" clId="{58227B49-AAE2-9A4A-BD1A-3FDD4E232484}" dt="2021-04-23T09:24:07.734" v="6" actId="20577"/>
          <ac:spMkLst>
            <pc:docMk/>
            <pc:sldMk cId="0" sldId="257"/>
            <ac:spMk id="3" creationId="{00000000-0000-0000-0000-000000000000}"/>
          </ac:spMkLst>
        </pc:spChg>
      </pc:sldChg>
    </pc:docChg>
  </pc:docChgLst>
  <pc:docChgLst>
    <pc:chgData name="Đinh Phạm Thiên Long" userId="d28a1a08-f67f-48d6-9fa4-bb1a3458a502" providerId="ADAL" clId="{C3B1957E-05D9-45D3-9831-8DBFC5DB3649}"/>
    <pc:docChg chg="undo custSel addSld delSld modSld">
      <pc:chgData name="Đinh Phạm Thiên Long" userId="d28a1a08-f67f-48d6-9fa4-bb1a3458a502" providerId="ADAL" clId="{C3B1957E-05D9-45D3-9831-8DBFC5DB3649}" dt="2021-04-05T19:23:32.906" v="2015" actId="1076"/>
      <pc:docMkLst>
        <pc:docMk/>
      </pc:docMkLst>
      <pc:sldChg chg="modSp mod">
        <pc:chgData name="Đinh Phạm Thiên Long" userId="d28a1a08-f67f-48d6-9fa4-bb1a3458a502" providerId="ADAL" clId="{C3B1957E-05D9-45D3-9831-8DBFC5DB3649}" dt="2021-04-05T17:15:14.199" v="125" actId="1076"/>
        <pc:sldMkLst>
          <pc:docMk/>
          <pc:sldMk cId="0" sldId="256"/>
        </pc:sldMkLst>
        <pc:spChg chg="mod">
          <ac:chgData name="Đinh Phạm Thiên Long" userId="d28a1a08-f67f-48d6-9fa4-bb1a3458a502" providerId="ADAL" clId="{C3B1957E-05D9-45D3-9831-8DBFC5DB3649}" dt="2021-04-05T17:13:22.128" v="26" actId="20577"/>
          <ac:spMkLst>
            <pc:docMk/>
            <pc:sldMk cId="0" sldId="256"/>
            <ac:spMk id="5" creationId="{00000000-0000-0000-0000-000000000000}"/>
          </ac:spMkLst>
        </pc:spChg>
        <pc:spChg chg="mod">
          <ac:chgData name="Đinh Phạm Thiên Long" userId="d28a1a08-f67f-48d6-9fa4-bb1a3458a502" providerId="ADAL" clId="{C3B1957E-05D9-45D3-9831-8DBFC5DB3649}" dt="2021-04-05T17:15:14.199" v="125" actId="1076"/>
          <ac:spMkLst>
            <pc:docMk/>
            <pc:sldMk cId="0" sldId="256"/>
            <ac:spMk id="6" creationId="{00000000-0000-0000-0000-000000000000}"/>
          </ac:spMkLst>
        </pc:spChg>
      </pc:sldChg>
      <pc:sldChg chg="modSp mod">
        <pc:chgData name="Đinh Phạm Thiên Long" userId="d28a1a08-f67f-48d6-9fa4-bb1a3458a502" providerId="ADAL" clId="{C3B1957E-05D9-45D3-9831-8DBFC5DB3649}" dt="2021-04-05T17:28:45.144" v="1076" actId="20577"/>
        <pc:sldMkLst>
          <pc:docMk/>
          <pc:sldMk cId="0" sldId="257"/>
        </pc:sldMkLst>
        <pc:spChg chg="mod">
          <ac:chgData name="Đinh Phạm Thiên Long" userId="d28a1a08-f67f-48d6-9fa4-bb1a3458a502" providerId="ADAL" clId="{C3B1957E-05D9-45D3-9831-8DBFC5DB3649}" dt="2021-04-05T17:16:28.527" v="226" actId="14100"/>
          <ac:spMkLst>
            <pc:docMk/>
            <pc:sldMk cId="0" sldId="257"/>
            <ac:spMk id="2" creationId="{00000000-0000-0000-0000-000000000000}"/>
          </ac:spMkLst>
        </pc:spChg>
        <pc:spChg chg="mod">
          <ac:chgData name="Đinh Phạm Thiên Long" userId="d28a1a08-f67f-48d6-9fa4-bb1a3458a502" providerId="ADAL" clId="{C3B1957E-05D9-45D3-9831-8DBFC5DB3649}" dt="2021-04-05T17:28:45.144" v="1076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Đinh Phạm Thiên Long" userId="d28a1a08-f67f-48d6-9fa4-bb1a3458a502" providerId="ADAL" clId="{C3B1957E-05D9-45D3-9831-8DBFC5DB3649}" dt="2021-04-05T17:37:37.856" v="1505" actId="20577"/>
        <pc:sldMkLst>
          <pc:docMk/>
          <pc:sldMk cId="0" sldId="258"/>
        </pc:sldMkLst>
        <pc:spChg chg="mod">
          <ac:chgData name="Đinh Phạm Thiên Long" userId="d28a1a08-f67f-48d6-9fa4-bb1a3458a502" providerId="ADAL" clId="{C3B1957E-05D9-45D3-9831-8DBFC5DB3649}" dt="2021-04-05T17:37:37.856" v="1505" actId="20577"/>
          <ac:spMkLst>
            <pc:docMk/>
            <pc:sldMk cId="0" sldId="258"/>
            <ac:spMk id="3" creationId="{00000000-0000-0000-0000-000000000000}"/>
          </ac:spMkLst>
        </pc:spChg>
      </pc:sldChg>
      <pc:sldChg chg="del">
        <pc:chgData name="Đinh Phạm Thiên Long" userId="d28a1a08-f67f-48d6-9fa4-bb1a3458a502" providerId="ADAL" clId="{C3B1957E-05D9-45D3-9831-8DBFC5DB3649}" dt="2021-04-05T17:16:04.579" v="137" actId="47"/>
        <pc:sldMkLst>
          <pc:docMk/>
          <pc:sldMk cId="0" sldId="259"/>
        </pc:sldMkLst>
      </pc:sldChg>
      <pc:sldChg chg="del">
        <pc:chgData name="Đinh Phạm Thiên Long" userId="d28a1a08-f67f-48d6-9fa4-bb1a3458a502" providerId="ADAL" clId="{C3B1957E-05D9-45D3-9831-8DBFC5DB3649}" dt="2021-04-05T17:16:05.373" v="138" actId="47"/>
        <pc:sldMkLst>
          <pc:docMk/>
          <pc:sldMk cId="0" sldId="260"/>
        </pc:sldMkLst>
      </pc:sldChg>
      <pc:sldChg chg="del">
        <pc:chgData name="Đinh Phạm Thiên Long" userId="d28a1a08-f67f-48d6-9fa4-bb1a3458a502" providerId="ADAL" clId="{C3B1957E-05D9-45D3-9831-8DBFC5DB3649}" dt="2021-04-05T17:16:06.307" v="139" actId="47"/>
        <pc:sldMkLst>
          <pc:docMk/>
          <pc:sldMk cId="0" sldId="261"/>
        </pc:sldMkLst>
      </pc:sldChg>
      <pc:sldChg chg="del">
        <pc:chgData name="Đinh Phạm Thiên Long" userId="d28a1a08-f67f-48d6-9fa4-bb1a3458a502" providerId="ADAL" clId="{C3B1957E-05D9-45D3-9831-8DBFC5DB3649}" dt="2021-04-05T17:16:06.794" v="140" actId="47"/>
        <pc:sldMkLst>
          <pc:docMk/>
          <pc:sldMk cId="0" sldId="262"/>
        </pc:sldMkLst>
      </pc:sldChg>
      <pc:sldChg chg="del">
        <pc:chgData name="Đinh Phạm Thiên Long" userId="d28a1a08-f67f-48d6-9fa4-bb1a3458a502" providerId="ADAL" clId="{C3B1957E-05D9-45D3-9831-8DBFC5DB3649}" dt="2021-04-05T17:16:07.527" v="141" actId="47"/>
        <pc:sldMkLst>
          <pc:docMk/>
          <pc:sldMk cId="0" sldId="263"/>
        </pc:sldMkLst>
      </pc:sldChg>
      <pc:sldChg chg="del">
        <pc:chgData name="Đinh Phạm Thiên Long" userId="d28a1a08-f67f-48d6-9fa4-bb1a3458a502" providerId="ADAL" clId="{C3B1957E-05D9-45D3-9831-8DBFC5DB3649}" dt="2021-04-05T17:16:08.475" v="142" actId="47"/>
        <pc:sldMkLst>
          <pc:docMk/>
          <pc:sldMk cId="0" sldId="264"/>
        </pc:sldMkLst>
      </pc:sldChg>
      <pc:sldChg chg="modSp mod">
        <pc:chgData name="Đinh Phạm Thiên Long" userId="d28a1a08-f67f-48d6-9fa4-bb1a3458a502" providerId="ADAL" clId="{C3B1957E-05D9-45D3-9831-8DBFC5DB3649}" dt="2021-04-05T17:15:48.062" v="136" actId="1076"/>
        <pc:sldMkLst>
          <pc:docMk/>
          <pc:sldMk cId="0" sldId="265"/>
        </pc:sldMkLst>
        <pc:spChg chg="mod">
          <ac:chgData name="Đinh Phạm Thiên Long" userId="d28a1a08-f67f-48d6-9fa4-bb1a3458a502" providerId="ADAL" clId="{C3B1957E-05D9-45D3-9831-8DBFC5DB3649}" dt="2021-04-05T17:15:48.062" v="136" actId="1076"/>
          <ac:spMkLst>
            <pc:docMk/>
            <pc:sldMk cId="0" sldId="265"/>
            <ac:spMk id="2" creationId="{00000000-0000-0000-0000-000000000000}"/>
          </ac:spMkLst>
        </pc:spChg>
      </pc:sldChg>
      <pc:sldChg chg="addSp delSp modSp add mod">
        <pc:chgData name="Đinh Phạm Thiên Long" userId="d28a1a08-f67f-48d6-9fa4-bb1a3458a502" providerId="ADAL" clId="{C3B1957E-05D9-45D3-9831-8DBFC5DB3649}" dt="2021-04-05T18:48:54.668" v="1782" actId="20577"/>
        <pc:sldMkLst>
          <pc:docMk/>
          <pc:sldMk cId="527515989" sldId="266"/>
        </pc:sldMkLst>
        <pc:spChg chg="mod">
          <ac:chgData name="Đinh Phạm Thiên Long" userId="d28a1a08-f67f-48d6-9fa4-bb1a3458a502" providerId="ADAL" clId="{C3B1957E-05D9-45D3-9831-8DBFC5DB3649}" dt="2021-04-05T18:48:54.668" v="1782" actId="20577"/>
          <ac:spMkLst>
            <pc:docMk/>
            <pc:sldMk cId="527515989" sldId="266"/>
            <ac:spMk id="2" creationId="{00000000-0000-0000-0000-000000000000}"/>
          </ac:spMkLst>
        </pc:spChg>
        <pc:spChg chg="mod">
          <ac:chgData name="Đinh Phạm Thiên Long" userId="d28a1a08-f67f-48d6-9fa4-bb1a3458a502" providerId="ADAL" clId="{C3B1957E-05D9-45D3-9831-8DBFC5DB3649}" dt="2021-04-05T17:41:07.539" v="1612" actId="20577"/>
          <ac:spMkLst>
            <pc:docMk/>
            <pc:sldMk cId="527515989" sldId="266"/>
            <ac:spMk id="3" creationId="{00000000-0000-0000-0000-000000000000}"/>
          </ac:spMkLst>
        </pc:spChg>
        <pc:picChg chg="add del mod">
          <ac:chgData name="Đinh Phạm Thiên Long" userId="d28a1a08-f67f-48d6-9fa4-bb1a3458a502" providerId="ADAL" clId="{C3B1957E-05D9-45D3-9831-8DBFC5DB3649}" dt="2021-04-05T18:07:44.719" v="1616" actId="478"/>
          <ac:picMkLst>
            <pc:docMk/>
            <pc:sldMk cId="527515989" sldId="266"/>
            <ac:picMk id="8" creationId="{1E7ED499-31BB-421D-88F9-BDBD220985B6}"/>
          </ac:picMkLst>
        </pc:picChg>
        <pc:picChg chg="add mod">
          <ac:chgData name="Đinh Phạm Thiên Long" userId="d28a1a08-f67f-48d6-9fa4-bb1a3458a502" providerId="ADAL" clId="{C3B1957E-05D9-45D3-9831-8DBFC5DB3649}" dt="2021-04-05T18:47:23.776" v="1624" actId="14100"/>
          <ac:picMkLst>
            <pc:docMk/>
            <pc:sldMk cId="527515989" sldId="266"/>
            <ac:picMk id="10" creationId="{81D1EAB5-78B9-4F25-A066-515F409731CF}"/>
          </ac:picMkLst>
        </pc:picChg>
      </pc:sldChg>
      <pc:sldChg chg="modSp add mod">
        <pc:chgData name="Đinh Phạm Thiên Long" userId="d28a1a08-f67f-48d6-9fa4-bb1a3458a502" providerId="ADAL" clId="{C3B1957E-05D9-45D3-9831-8DBFC5DB3649}" dt="2021-04-05T18:48:15.523" v="1764" actId="20577"/>
        <pc:sldMkLst>
          <pc:docMk/>
          <pc:sldMk cId="3441098598" sldId="267"/>
        </pc:sldMkLst>
        <pc:spChg chg="mod">
          <ac:chgData name="Đinh Phạm Thiên Long" userId="d28a1a08-f67f-48d6-9fa4-bb1a3458a502" providerId="ADAL" clId="{C3B1957E-05D9-45D3-9831-8DBFC5DB3649}" dt="2021-04-05T18:48:15.523" v="1764" actId="20577"/>
          <ac:spMkLst>
            <pc:docMk/>
            <pc:sldMk cId="3441098598" sldId="267"/>
            <ac:spMk id="3" creationId="{00000000-0000-0000-0000-000000000000}"/>
          </ac:spMkLst>
        </pc:spChg>
      </pc:sldChg>
      <pc:sldChg chg="delSp modSp add mod">
        <pc:chgData name="Đinh Phạm Thiên Long" userId="d28a1a08-f67f-48d6-9fa4-bb1a3458a502" providerId="ADAL" clId="{C3B1957E-05D9-45D3-9831-8DBFC5DB3649}" dt="2021-04-05T19:20:37.674" v="2001" actId="2711"/>
        <pc:sldMkLst>
          <pc:docMk/>
          <pc:sldMk cId="2881230911" sldId="268"/>
        </pc:sldMkLst>
        <pc:spChg chg="mod">
          <ac:chgData name="Đinh Phạm Thiên Long" userId="d28a1a08-f67f-48d6-9fa4-bb1a3458a502" providerId="ADAL" clId="{C3B1957E-05D9-45D3-9831-8DBFC5DB3649}" dt="2021-04-05T18:49:05.300" v="1798" actId="20577"/>
          <ac:spMkLst>
            <pc:docMk/>
            <pc:sldMk cId="2881230911" sldId="268"/>
            <ac:spMk id="2" creationId="{00000000-0000-0000-0000-000000000000}"/>
          </ac:spMkLst>
        </pc:spChg>
        <pc:spChg chg="mod">
          <ac:chgData name="Đinh Phạm Thiên Long" userId="d28a1a08-f67f-48d6-9fa4-bb1a3458a502" providerId="ADAL" clId="{C3B1957E-05D9-45D3-9831-8DBFC5DB3649}" dt="2021-04-05T19:20:37.674" v="2001" actId="2711"/>
          <ac:spMkLst>
            <pc:docMk/>
            <pc:sldMk cId="2881230911" sldId="268"/>
            <ac:spMk id="3" creationId="{00000000-0000-0000-0000-000000000000}"/>
          </ac:spMkLst>
        </pc:spChg>
        <pc:picChg chg="del">
          <ac:chgData name="Đinh Phạm Thiên Long" userId="d28a1a08-f67f-48d6-9fa4-bb1a3458a502" providerId="ADAL" clId="{C3B1957E-05D9-45D3-9831-8DBFC5DB3649}" dt="2021-04-05T18:49:07.504" v="1799" actId="478"/>
          <ac:picMkLst>
            <pc:docMk/>
            <pc:sldMk cId="2881230911" sldId="268"/>
            <ac:picMk id="10" creationId="{81D1EAB5-78B9-4F25-A066-515F409731CF}"/>
          </ac:picMkLst>
        </pc:picChg>
      </pc:sldChg>
      <pc:sldChg chg="addSp delSp modSp add mod">
        <pc:chgData name="Đinh Phạm Thiên Long" userId="d28a1a08-f67f-48d6-9fa4-bb1a3458a502" providerId="ADAL" clId="{C3B1957E-05D9-45D3-9831-8DBFC5DB3649}" dt="2021-04-05T19:20:56.173" v="2006" actId="1076"/>
        <pc:sldMkLst>
          <pc:docMk/>
          <pc:sldMk cId="4196737359" sldId="269"/>
        </pc:sldMkLst>
        <pc:spChg chg="add del mod">
          <ac:chgData name="Đinh Phạm Thiên Long" userId="d28a1a08-f67f-48d6-9fa4-bb1a3458a502" providerId="ADAL" clId="{C3B1957E-05D9-45D3-9831-8DBFC5DB3649}" dt="2021-04-05T19:19:43.471" v="1984" actId="20577"/>
          <ac:spMkLst>
            <pc:docMk/>
            <pc:sldMk cId="4196737359" sldId="269"/>
            <ac:spMk id="3" creationId="{00000000-0000-0000-0000-000000000000}"/>
          </ac:spMkLst>
        </pc:spChg>
        <pc:picChg chg="add mod">
          <ac:chgData name="Đinh Phạm Thiên Long" userId="d28a1a08-f67f-48d6-9fa4-bb1a3458a502" providerId="ADAL" clId="{C3B1957E-05D9-45D3-9831-8DBFC5DB3649}" dt="2021-04-05T19:20:56.173" v="2006" actId="1076"/>
          <ac:picMkLst>
            <pc:docMk/>
            <pc:sldMk cId="4196737359" sldId="269"/>
            <ac:picMk id="1026" creationId="{BE9C0BD1-4452-41BF-8EDA-E6E7031327D6}"/>
          </ac:picMkLst>
        </pc:picChg>
      </pc:sldChg>
      <pc:sldChg chg="addSp delSp modSp add mod">
        <pc:chgData name="Đinh Phạm Thiên Long" userId="d28a1a08-f67f-48d6-9fa4-bb1a3458a502" providerId="ADAL" clId="{C3B1957E-05D9-45D3-9831-8DBFC5DB3649}" dt="2021-04-05T19:23:32.906" v="2015" actId="1076"/>
        <pc:sldMkLst>
          <pc:docMk/>
          <pc:sldMk cId="3958818794" sldId="270"/>
        </pc:sldMkLst>
        <pc:picChg chg="add mod">
          <ac:chgData name="Đinh Phạm Thiên Long" userId="d28a1a08-f67f-48d6-9fa4-bb1a3458a502" providerId="ADAL" clId="{C3B1957E-05D9-45D3-9831-8DBFC5DB3649}" dt="2021-04-05T19:23:32.906" v="2015" actId="1076"/>
          <ac:picMkLst>
            <pc:docMk/>
            <pc:sldMk cId="3958818794" sldId="270"/>
            <ac:picMk id="8" creationId="{586BFAC1-DE19-4595-B7D1-D6F014504119}"/>
          </ac:picMkLst>
        </pc:picChg>
        <pc:picChg chg="del">
          <ac:chgData name="Đinh Phạm Thiên Long" userId="d28a1a08-f67f-48d6-9fa4-bb1a3458a502" providerId="ADAL" clId="{C3B1957E-05D9-45D3-9831-8DBFC5DB3649}" dt="2021-04-05T19:22:23.716" v="2008" actId="478"/>
          <ac:picMkLst>
            <pc:docMk/>
            <pc:sldMk cId="3958818794" sldId="270"/>
            <ac:picMk id="1026" creationId="{BE9C0BD1-4452-41BF-8EDA-E6E7031327D6}"/>
          </ac:picMkLst>
        </pc:picChg>
        <pc:picChg chg="add del mod">
          <ac:chgData name="Đinh Phạm Thiên Long" userId="d28a1a08-f67f-48d6-9fa4-bb1a3458a502" providerId="ADAL" clId="{C3B1957E-05D9-45D3-9831-8DBFC5DB3649}" dt="2021-04-05T19:22:54.426" v="2012" actId="478"/>
          <ac:picMkLst>
            <pc:docMk/>
            <pc:sldMk cId="3958818794" sldId="270"/>
            <ac:picMk id="2050" creationId="{DAA008EA-D4D6-4BA6-96E8-F35066575DDB}"/>
          </ac:picMkLst>
        </pc:picChg>
      </pc:sldChg>
    </pc:docChg>
  </pc:docChgLst>
  <pc:docChgLst>
    <pc:chgData name="Váy Chướng Sec" userId="9928a1b1-5ffc-41a4-959b-83999e176e3d" providerId="ADAL" clId="{58227B49-AAE2-9A4A-BD1A-3FDD4E232484}"/>
    <pc:docChg chg="undo custSel addSld delSld modSld">
      <pc:chgData name="Váy Chướng Sec" userId="9928a1b1-5ffc-41a4-959b-83999e176e3d" providerId="ADAL" clId="{58227B49-AAE2-9A4A-BD1A-3FDD4E232484}" dt="2021-04-23T16:49:36.518" v="2767" actId="20577"/>
      <pc:docMkLst>
        <pc:docMk/>
      </pc:docMkLst>
      <pc:sldChg chg="addSp">
        <pc:chgData name="Váy Chướng Sec" userId="9928a1b1-5ffc-41a4-959b-83999e176e3d" providerId="ADAL" clId="{58227B49-AAE2-9A4A-BD1A-3FDD4E232484}" dt="2021-04-23T09:32:59.093" v="0" actId="931"/>
        <pc:sldMkLst>
          <pc:docMk/>
          <pc:sldMk cId="3441098598" sldId="267"/>
        </pc:sldMkLst>
        <pc:picChg chg="add">
          <ac:chgData name="Váy Chướng Sec" userId="9928a1b1-5ffc-41a4-959b-83999e176e3d" providerId="ADAL" clId="{58227B49-AAE2-9A4A-BD1A-3FDD4E232484}" dt="2021-04-23T09:32:59.093" v="0" actId="931"/>
          <ac:picMkLst>
            <pc:docMk/>
            <pc:sldMk cId="3441098598" sldId="267"/>
            <ac:picMk id="3" creationId="{0C8F5BC1-8641-D245-B37F-496462F258C6}"/>
          </ac:picMkLst>
        </pc:picChg>
      </pc:sldChg>
      <pc:sldChg chg="addSp modSp">
        <pc:chgData name="Váy Chướng Sec" userId="9928a1b1-5ffc-41a4-959b-83999e176e3d" providerId="ADAL" clId="{58227B49-AAE2-9A4A-BD1A-3FDD4E232484}" dt="2021-04-23T10:38:07.193" v="1845" actId="1576"/>
        <pc:sldMkLst>
          <pc:docMk/>
          <pc:sldMk cId="2881230911" sldId="268"/>
        </pc:sldMkLst>
        <pc:spChg chg="add mod">
          <ac:chgData name="Váy Chướng Sec" userId="9928a1b1-5ffc-41a4-959b-83999e176e3d" providerId="ADAL" clId="{58227B49-AAE2-9A4A-BD1A-3FDD4E232484}" dt="2021-04-23T10:38:07.193" v="1845" actId="1576"/>
          <ac:spMkLst>
            <pc:docMk/>
            <pc:sldMk cId="2881230911" sldId="268"/>
            <ac:spMk id="3" creationId="{ADD03A13-F06F-7847-A954-DE527AAA6494}"/>
          </ac:spMkLst>
        </pc:spChg>
      </pc:sldChg>
      <pc:sldChg chg="modSp">
        <pc:chgData name="Váy Chướng Sec" userId="9928a1b1-5ffc-41a4-959b-83999e176e3d" providerId="ADAL" clId="{58227B49-AAE2-9A4A-BD1A-3FDD4E232484}" dt="2021-04-23T09:43:34.344" v="66" actId="1076"/>
        <pc:sldMkLst>
          <pc:docMk/>
          <pc:sldMk cId="4196737359" sldId="269"/>
        </pc:sldMkLst>
        <pc:spChg chg="mod">
          <ac:chgData name="Váy Chướng Sec" userId="9928a1b1-5ffc-41a4-959b-83999e176e3d" providerId="ADAL" clId="{58227B49-AAE2-9A4A-BD1A-3FDD4E232484}" dt="2021-04-23T09:43:34.344" v="66" actId="1076"/>
          <ac:spMkLst>
            <pc:docMk/>
            <pc:sldMk cId="4196737359" sldId="269"/>
            <ac:spMk id="8" creationId="{FD1ECF37-83C6-4099-B8FD-2F1A4445958F}"/>
          </ac:spMkLst>
        </pc:spChg>
      </pc:sldChg>
      <pc:sldChg chg="modSp new del">
        <pc:chgData name="Váy Chướng Sec" userId="9928a1b1-5ffc-41a4-959b-83999e176e3d" providerId="ADAL" clId="{58227B49-AAE2-9A4A-BD1A-3FDD4E232484}" dt="2021-04-23T09:40:30.970" v="31" actId="2696"/>
        <pc:sldMkLst>
          <pc:docMk/>
          <pc:sldMk cId="2141433720" sldId="274"/>
        </pc:sldMkLst>
        <pc:spChg chg="mod">
          <ac:chgData name="Váy Chướng Sec" userId="9928a1b1-5ffc-41a4-959b-83999e176e3d" providerId="ADAL" clId="{58227B49-AAE2-9A4A-BD1A-3FDD4E232484}" dt="2021-04-23T09:40:19.211" v="30" actId="1076"/>
          <ac:spMkLst>
            <pc:docMk/>
            <pc:sldMk cId="2141433720" sldId="274"/>
            <ac:spMk id="3" creationId="{E48DEEDB-BA39-304D-8B33-63CC92BBC930}"/>
          </ac:spMkLst>
        </pc:spChg>
      </pc:sldChg>
      <pc:sldChg chg="new del">
        <pc:chgData name="Váy Chướng Sec" userId="9928a1b1-5ffc-41a4-959b-83999e176e3d" providerId="ADAL" clId="{58227B49-AAE2-9A4A-BD1A-3FDD4E232484}" dt="2021-04-23T09:35:34.545" v="2" actId="680"/>
        <pc:sldMkLst>
          <pc:docMk/>
          <pc:sldMk cId="2792266484" sldId="274"/>
        </pc:sldMkLst>
      </pc:sldChg>
      <pc:sldChg chg="modSp new del">
        <pc:chgData name="Váy Chướng Sec" userId="9928a1b1-5ffc-41a4-959b-83999e176e3d" providerId="ADAL" clId="{58227B49-AAE2-9A4A-BD1A-3FDD4E232484}" dt="2021-04-23T09:38:04.221" v="8" actId="680"/>
        <pc:sldMkLst>
          <pc:docMk/>
          <pc:sldMk cId="3204658601" sldId="274"/>
        </pc:sldMkLst>
        <pc:spChg chg="mod">
          <ac:chgData name="Váy Chướng Sec" userId="9928a1b1-5ffc-41a4-959b-83999e176e3d" providerId="ADAL" clId="{58227B49-AAE2-9A4A-BD1A-3FDD4E232484}" dt="2021-04-23T09:38:03.428" v="7" actId="1076"/>
          <ac:spMkLst>
            <pc:docMk/>
            <pc:sldMk cId="3204658601" sldId="274"/>
            <ac:spMk id="3" creationId="{7178DDA8-4789-5F42-80EC-CC5DA1CDE6BF}"/>
          </ac:spMkLst>
        </pc:spChg>
      </pc:sldChg>
      <pc:sldChg chg="add del">
        <pc:chgData name="Váy Chướng Sec" userId="9928a1b1-5ffc-41a4-959b-83999e176e3d" providerId="ADAL" clId="{58227B49-AAE2-9A4A-BD1A-3FDD4E232484}" dt="2021-04-23T09:53:21.267" v="333" actId="2696"/>
        <pc:sldMkLst>
          <pc:docMk/>
          <pc:sldMk cId="3732054828" sldId="275"/>
        </pc:sldMkLst>
      </pc:sldChg>
      <pc:sldChg chg="addSp delSp modSp add">
        <pc:chgData name="Váy Chướng Sec" userId="9928a1b1-5ffc-41a4-959b-83999e176e3d" providerId="ADAL" clId="{58227B49-AAE2-9A4A-BD1A-3FDD4E232484}" dt="2021-04-23T09:57:58.943" v="651" actId="20577"/>
        <pc:sldMkLst>
          <pc:docMk/>
          <pc:sldMk cId="3422028000" sldId="276"/>
        </pc:sldMkLst>
        <pc:spChg chg="add del mod">
          <ac:chgData name="Váy Chướng Sec" userId="9928a1b1-5ffc-41a4-959b-83999e176e3d" providerId="ADAL" clId="{58227B49-AAE2-9A4A-BD1A-3FDD4E232484}" dt="2021-04-23T09:46:30.939" v="132" actId="478"/>
          <ac:spMkLst>
            <pc:docMk/>
            <pc:sldMk cId="3422028000" sldId="276"/>
            <ac:spMk id="7" creationId="{DDE71264-3822-8944-9AAF-EDFA08FAB2FA}"/>
          </ac:spMkLst>
        </pc:spChg>
        <pc:spChg chg="add mod">
          <ac:chgData name="Váy Chướng Sec" userId="9928a1b1-5ffc-41a4-959b-83999e176e3d" providerId="ADAL" clId="{58227B49-AAE2-9A4A-BD1A-3FDD4E232484}" dt="2021-04-23T09:57:58.943" v="651" actId="20577"/>
          <ac:spMkLst>
            <pc:docMk/>
            <pc:sldMk cId="3422028000" sldId="276"/>
            <ac:spMk id="9" creationId="{161494E5-B4EF-9942-B64B-C8116494CFFE}"/>
          </ac:spMkLst>
        </pc:spChg>
        <pc:picChg chg="mod">
          <ac:chgData name="Váy Chướng Sec" userId="9928a1b1-5ffc-41a4-959b-83999e176e3d" providerId="ADAL" clId="{58227B49-AAE2-9A4A-BD1A-3FDD4E232484}" dt="2021-04-23T09:54:15.396" v="336" actId="1076"/>
          <ac:picMkLst>
            <pc:docMk/>
            <pc:sldMk cId="3422028000" sldId="276"/>
            <ac:picMk id="3" creationId="{0C8F5BC1-8641-D245-B37F-496462F258C6}"/>
          </ac:picMkLst>
        </pc:picChg>
      </pc:sldChg>
      <pc:sldChg chg="addSp delSp modSp add">
        <pc:chgData name="Váy Chướng Sec" userId="9928a1b1-5ffc-41a4-959b-83999e176e3d" providerId="ADAL" clId="{58227B49-AAE2-9A4A-BD1A-3FDD4E232484}" dt="2021-04-23T10:20:48.130" v="1165" actId="478"/>
        <pc:sldMkLst>
          <pc:docMk/>
          <pc:sldMk cId="1406638376" sldId="277"/>
        </pc:sldMkLst>
        <pc:spChg chg="mod">
          <ac:chgData name="Váy Chướng Sec" userId="9928a1b1-5ffc-41a4-959b-83999e176e3d" providerId="ADAL" clId="{58227B49-AAE2-9A4A-BD1A-3FDD4E232484}" dt="2021-04-23T10:10:15.244" v="1155" actId="20577"/>
          <ac:spMkLst>
            <pc:docMk/>
            <pc:sldMk cId="1406638376" sldId="277"/>
            <ac:spMk id="9" creationId="{161494E5-B4EF-9942-B64B-C8116494CFFE}"/>
          </ac:spMkLst>
        </pc:spChg>
        <pc:spChg chg="add del">
          <ac:chgData name="Váy Chướng Sec" userId="9928a1b1-5ffc-41a4-959b-83999e176e3d" providerId="ADAL" clId="{58227B49-AAE2-9A4A-BD1A-3FDD4E232484}" dt="2021-04-23T10:19:37.461" v="1157" actId="478"/>
          <ac:spMkLst>
            <pc:docMk/>
            <pc:sldMk cId="1406638376" sldId="277"/>
            <ac:spMk id="10" creationId="{F9377F7F-EE9C-5F4A-98BD-4DB139D574F0}"/>
          </ac:spMkLst>
        </pc:spChg>
        <pc:spChg chg="add del mod">
          <ac:chgData name="Váy Chướng Sec" userId="9928a1b1-5ffc-41a4-959b-83999e176e3d" providerId="ADAL" clId="{58227B49-AAE2-9A4A-BD1A-3FDD4E232484}" dt="2021-04-23T10:19:53.530" v="1160" actId="478"/>
          <ac:spMkLst>
            <pc:docMk/>
            <pc:sldMk cId="1406638376" sldId="277"/>
            <ac:spMk id="11" creationId="{27DDB2B8-1A7A-B64B-AA7A-E529B58CF251}"/>
          </ac:spMkLst>
        </pc:spChg>
        <pc:spChg chg="add del mod">
          <ac:chgData name="Váy Chướng Sec" userId="9928a1b1-5ffc-41a4-959b-83999e176e3d" providerId="ADAL" clId="{58227B49-AAE2-9A4A-BD1A-3FDD4E232484}" dt="2021-04-23T10:20:09.467" v="1163" actId="478"/>
          <ac:spMkLst>
            <pc:docMk/>
            <pc:sldMk cId="1406638376" sldId="277"/>
            <ac:spMk id="13" creationId="{46F8192A-129B-5C4D-A41D-D88D22B37CD9}"/>
          </ac:spMkLst>
        </pc:spChg>
        <pc:spChg chg="add del">
          <ac:chgData name="Váy Chướng Sec" userId="9928a1b1-5ffc-41a4-959b-83999e176e3d" providerId="ADAL" clId="{58227B49-AAE2-9A4A-BD1A-3FDD4E232484}" dt="2021-04-23T10:20:48.130" v="1165" actId="478"/>
          <ac:spMkLst>
            <pc:docMk/>
            <pc:sldMk cId="1406638376" sldId="277"/>
            <ac:spMk id="15" creationId="{D46E670F-1EF8-A54A-99BF-336C53E704A6}"/>
          </ac:spMkLst>
        </pc:spChg>
      </pc:sldChg>
      <pc:sldChg chg="add del">
        <pc:chgData name="Váy Chướng Sec" userId="9928a1b1-5ffc-41a4-959b-83999e176e3d" providerId="ADAL" clId="{58227B49-AAE2-9A4A-BD1A-3FDD4E232484}" dt="2021-04-23T09:41:00.942" v="36" actId="2696"/>
        <pc:sldMkLst>
          <pc:docMk/>
          <pc:sldMk cId="4003017022" sldId="277"/>
        </pc:sldMkLst>
      </pc:sldChg>
      <pc:sldChg chg="modSp add">
        <pc:chgData name="Váy Chướng Sec" userId="9928a1b1-5ffc-41a4-959b-83999e176e3d" providerId="ADAL" clId="{58227B49-AAE2-9A4A-BD1A-3FDD4E232484}" dt="2021-04-23T10:35:51.216" v="1837" actId="14100"/>
        <pc:sldMkLst>
          <pc:docMk/>
          <pc:sldMk cId="105239773" sldId="278"/>
        </pc:sldMkLst>
        <pc:spChg chg="mod">
          <ac:chgData name="Váy Chướng Sec" userId="9928a1b1-5ffc-41a4-959b-83999e176e3d" providerId="ADAL" clId="{58227B49-AAE2-9A4A-BD1A-3FDD4E232484}" dt="2021-04-23T10:35:51.216" v="1837" actId="14100"/>
          <ac:spMkLst>
            <pc:docMk/>
            <pc:sldMk cId="105239773" sldId="278"/>
            <ac:spMk id="9" creationId="{161494E5-B4EF-9942-B64B-C8116494CFFE}"/>
          </ac:spMkLst>
        </pc:spChg>
        <pc:picChg chg="mod">
          <ac:chgData name="Váy Chướng Sec" userId="9928a1b1-5ffc-41a4-959b-83999e176e3d" providerId="ADAL" clId="{58227B49-AAE2-9A4A-BD1A-3FDD4E232484}" dt="2021-04-23T10:35:47.589" v="1836" actId="1076"/>
          <ac:picMkLst>
            <pc:docMk/>
            <pc:sldMk cId="105239773" sldId="278"/>
            <ac:picMk id="3" creationId="{0C8F5BC1-8641-D245-B37F-496462F258C6}"/>
          </ac:picMkLst>
        </pc:picChg>
      </pc:sldChg>
      <pc:sldChg chg="modSp add">
        <pc:chgData name="Váy Chướng Sec" userId="9928a1b1-5ffc-41a4-959b-83999e176e3d" providerId="ADAL" clId="{58227B49-AAE2-9A4A-BD1A-3FDD4E232484}" dt="2021-04-23T16:47:28.830" v="2657" actId="20577"/>
        <pc:sldMkLst>
          <pc:docMk/>
          <pc:sldMk cId="27503757" sldId="279"/>
        </pc:sldMkLst>
        <pc:spChg chg="mod">
          <ac:chgData name="Váy Chướng Sec" userId="9928a1b1-5ffc-41a4-959b-83999e176e3d" providerId="ADAL" clId="{58227B49-AAE2-9A4A-BD1A-3FDD4E232484}" dt="2021-04-23T16:47:28.830" v="2657" actId="20577"/>
          <ac:spMkLst>
            <pc:docMk/>
            <pc:sldMk cId="27503757" sldId="279"/>
            <ac:spMk id="9" creationId="{161494E5-B4EF-9942-B64B-C8116494CFFE}"/>
          </ac:spMkLst>
        </pc:spChg>
      </pc:sldChg>
      <pc:sldChg chg="modSp add">
        <pc:chgData name="Váy Chướng Sec" userId="9928a1b1-5ffc-41a4-959b-83999e176e3d" providerId="ADAL" clId="{58227B49-AAE2-9A4A-BD1A-3FDD4E232484}" dt="2021-04-23T16:49:36.518" v="2767" actId="20577"/>
        <pc:sldMkLst>
          <pc:docMk/>
          <pc:sldMk cId="869742813" sldId="280"/>
        </pc:sldMkLst>
        <pc:spChg chg="mod">
          <ac:chgData name="Váy Chướng Sec" userId="9928a1b1-5ffc-41a4-959b-83999e176e3d" providerId="ADAL" clId="{58227B49-AAE2-9A4A-BD1A-3FDD4E232484}" dt="2021-04-23T16:49:36.518" v="2767" actId="20577"/>
          <ac:spMkLst>
            <pc:docMk/>
            <pc:sldMk cId="869742813" sldId="280"/>
            <ac:spMk id="9" creationId="{161494E5-B4EF-9942-B64B-C8116494CFFE}"/>
          </ac:spMkLst>
        </pc:spChg>
      </pc:sldChg>
    </pc:docChg>
  </pc:docChgLst>
  <pc:docChgLst>
    <pc:chgData name="Đinh Phạm Thiên Long" userId="S::18521021@ms.uit.edu.vn::d28a1a08-f67f-48d6-9fa4-bb1a3458a502" providerId="AD" clId="Web-{D706BA06-C641-FE10-0C0C-499962C022E1}"/>
    <pc:docChg chg="modSld">
      <pc:chgData name="Đinh Phạm Thiên Long" userId="S::18521021@ms.uit.edu.vn::d28a1a08-f67f-48d6-9fa4-bb1a3458a502" providerId="AD" clId="Web-{D706BA06-C641-FE10-0C0C-499962C022E1}" dt="2021-04-23T09:23:41.515" v="95" actId="14100"/>
      <pc:docMkLst>
        <pc:docMk/>
      </pc:docMkLst>
      <pc:sldChg chg="modSp">
        <pc:chgData name="Đinh Phạm Thiên Long" userId="S::18521021@ms.uit.edu.vn::d28a1a08-f67f-48d6-9fa4-bb1a3458a502" providerId="AD" clId="Web-{D706BA06-C641-FE10-0C0C-499962C022E1}" dt="2021-04-23T09:23:29.109" v="65" actId="14100"/>
        <pc:sldMkLst>
          <pc:docMk/>
          <pc:sldMk cId="527515989" sldId="266"/>
        </pc:sldMkLst>
        <pc:spChg chg="mod">
          <ac:chgData name="Đinh Phạm Thiên Long" userId="S::18521021@ms.uit.edu.vn::d28a1a08-f67f-48d6-9fa4-bb1a3458a502" providerId="AD" clId="Web-{D706BA06-C641-FE10-0C0C-499962C022E1}" dt="2021-04-23T09:23:29.109" v="65" actId="14100"/>
          <ac:spMkLst>
            <pc:docMk/>
            <pc:sldMk cId="527515989" sldId="266"/>
            <ac:spMk id="2" creationId="{00000000-0000-0000-0000-000000000000}"/>
          </ac:spMkLst>
        </pc:spChg>
      </pc:sldChg>
      <pc:sldChg chg="modSp">
        <pc:chgData name="Đinh Phạm Thiên Long" userId="S::18521021@ms.uit.edu.vn::d28a1a08-f67f-48d6-9fa4-bb1a3458a502" providerId="AD" clId="Web-{D706BA06-C641-FE10-0C0C-499962C022E1}" dt="2021-04-23T09:23:41.515" v="95" actId="14100"/>
        <pc:sldMkLst>
          <pc:docMk/>
          <pc:sldMk cId="2881230911" sldId="268"/>
        </pc:sldMkLst>
        <pc:spChg chg="mod">
          <ac:chgData name="Đinh Phạm Thiên Long" userId="S::18521021@ms.uit.edu.vn::d28a1a08-f67f-48d6-9fa4-bb1a3458a502" providerId="AD" clId="Web-{D706BA06-C641-FE10-0C0C-499962C022E1}" dt="2021-04-23T09:23:41.515" v="95" actId="14100"/>
          <ac:spMkLst>
            <pc:docMk/>
            <pc:sldMk cId="2881230911" sldId="268"/>
            <ac:spMk id="2" creationId="{00000000-0000-0000-0000-000000000000}"/>
          </ac:spMkLst>
        </pc:spChg>
      </pc:sldChg>
      <pc:sldChg chg="modSp">
        <pc:chgData name="Đinh Phạm Thiên Long" userId="S::18521021@ms.uit.edu.vn::d28a1a08-f67f-48d6-9fa4-bb1a3458a502" providerId="AD" clId="Web-{D706BA06-C641-FE10-0C0C-499962C022E1}" dt="2021-04-23T09:22:50.514" v="28" actId="14100"/>
        <pc:sldMkLst>
          <pc:docMk/>
          <pc:sldMk cId="3958818794" sldId="270"/>
        </pc:sldMkLst>
        <pc:spChg chg="mod">
          <ac:chgData name="Đinh Phạm Thiên Long" userId="S::18521021@ms.uit.edu.vn::d28a1a08-f67f-48d6-9fa4-bb1a3458a502" providerId="AD" clId="Web-{D706BA06-C641-FE10-0C0C-499962C022E1}" dt="2021-04-23T09:22:50.514" v="28" actId="14100"/>
          <ac:spMkLst>
            <pc:docMk/>
            <pc:sldMk cId="3958818794" sldId="270"/>
            <ac:spMk id="2" creationId="{00000000-0000-0000-0000-000000000000}"/>
          </ac:spMkLst>
        </pc:spChg>
      </pc:sldChg>
      <pc:sldChg chg="modSp">
        <pc:chgData name="Đinh Phạm Thiên Long" userId="S::18521021@ms.uit.edu.vn::d28a1a08-f67f-48d6-9fa4-bb1a3458a502" providerId="AD" clId="Web-{D706BA06-C641-FE10-0C0C-499962C022E1}" dt="2021-04-23T09:23:08.327" v="51" actId="14100"/>
        <pc:sldMkLst>
          <pc:docMk/>
          <pc:sldMk cId="2601727241" sldId="273"/>
        </pc:sldMkLst>
        <pc:spChg chg="mod">
          <ac:chgData name="Đinh Phạm Thiên Long" userId="S::18521021@ms.uit.edu.vn::d28a1a08-f67f-48d6-9fa4-bb1a3458a502" providerId="AD" clId="Web-{D706BA06-C641-FE10-0C0C-499962C022E1}" dt="2021-04-23T09:23:08.327" v="51" actId="14100"/>
          <ac:spMkLst>
            <pc:docMk/>
            <pc:sldMk cId="2601727241" sldId="273"/>
            <ac:spMk id="8" creationId="{F4339A1B-3843-4636-BA16-0E3E3031431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2BA9C-D253-46BE-A876-E9DDFC582F27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D2517-8CAC-4F22-8074-ABB086282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28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200"/>
              </a:lnSpc>
            </a:pPr>
            <a:r>
              <a:rPr lang="en-US"/>
              <a:t>17-Apr-21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200"/>
              </a:lnSpc>
            </a:pPr>
            <a:r>
              <a:rPr lang="en-US"/>
              <a:t>Copyrights 2021 CE-UIT. All Rights Reserved.</a:t>
            </a:r>
            <a:endParaRPr spc="-1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200"/>
              </a:lnSpc>
            </a:pPr>
            <a:fld id="{81D60167-4931-47E6-BA6A-407CBD079E47}" type="slidenum">
              <a:rPr dirty="0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3366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200"/>
              </a:lnSpc>
            </a:pPr>
            <a:r>
              <a:rPr lang="en-US"/>
              <a:t>17-Apr-21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200"/>
              </a:lnSpc>
            </a:pPr>
            <a:r>
              <a:rPr lang="en-US"/>
              <a:t>Copyrights 2021 CE-UIT. All Rights Reserved.</a:t>
            </a:r>
            <a:endParaRPr spc="-1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200"/>
              </a:lnSpc>
            </a:pPr>
            <a:fld id="{81D60167-4931-47E6-BA6A-407CBD079E47}" type="slidenum">
              <a:rPr dirty="0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3366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200"/>
              </a:lnSpc>
            </a:pPr>
            <a:r>
              <a:rPr lang="en-US"/>
              <a:t>17-Apr-21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200"/>
              </a:lnSpc>
            </a:pPr>
            <a:r>
              <a:rPr lang="en-US"/>
              <a:t>Copyrights 2021 CE-UIT. All Rights Reserved.</a:t>
            </a:r>
            <a:endParaRPr spc="-1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200"/>
              </a:lnSpc>
            </a:pPr>
            <a:fld id="{81D60167-4931-47E6-BA6A-407CBD079E47}" type="slidenum">
              <a:rPr dirty="0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808" y="4790548"/>
            <a:ext cx="9136191" cy="12716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4015" y="211634"/>
            <a:ext cx="1678642" cy="13337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668768" y="73152"/>
            <a:ext cx="1362455" cy="16276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3366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200"/>
              </a:lnSpc>
            </a:pPr>
            <a:r>
              <a:rPr lang="en-US"/>
              <a:t>17-Apr-21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200"/>
              </a:lnSpc>
            </a:pPr>
            <a:r>
              <a:rPr lang="en-US"/>
              <a:t>Copyrights 2021 CE-UIT. All Rights Reserved.</a:t>
            </a:r>
            <a:endParaRPr spc="-1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200"/>
              </a:lnSpc>
            </a:pPr>
            <a:fld id="{81D60167-4931-47E6-BA6A-407CBD079E47}" type="slidenum">
              <a:rPr dirty="0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200"/>
              </a:lnSpc>
            </a:pPr>
            <a:r>
              <a:rPr lang="en-US"/>
              <a:t>17-Apr-21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200"/>
              </a:lnSpc>
            </a:pPr>
            <a:r>
              <a:rPr lang="en-US"/>
              <a:t>Copyrights 2021 CE-UIT. All Rights Reserved.</a:t>
            </a:r>
            <a:endParaRPr spc="-1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200"/>
              </a:lnSpc>
            </a:pPr>
            <a:fld id="{81D60167-4931-47E6-BA6A-407CBD079E47}" type="slidenum">
              <a:rPr dirty="0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79831" y="204006"/>
            <a:ext cx="7975894" cy="110751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44779" y="1126236"/>
            <a:ext cx="8498205" cy="0"/>
          </a:xfrm>
          <a:custGeom>
            <a:avLst/>
            <a:gdLst/>
            <a:ahLst/>
            <a:cxnLst/>
            <a:rect l="l" t="t" r="r" b="b"/>
            <a:pathLst>
              <a:path w="8498205">
                <a:moveTo>
                  <a:pt x="0" y="0"/>
                </a:moveTo>
                <a:lnTo>
                  <a:pt x="8497824" y="0"/>
                </a:lnTo>
              </a:path>
            </a:pathLst>
          </a:custGeom>
          <a:ln w="9144">
            <a:solidFill>
              <a:srgbClr val="33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6679" y="3047"/>
            <a:ext cx="1118616" cy="111556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80564" y="1832559"/>
            <a:ext cx="4180840" cy="1365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3366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6720" y="1434464"/>
            <a:ext cx="8490559" cy="2759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0504" y="6569069"/>
            <a:ext cx="583565" cy="16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200"/>
              </a:lnSpc>
            </a:pPr>
            <a:r>
              <a:rPr lang="en-US"/>
              <a:t>17-Apr-21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351403" y="6568460"/>
            <a:ext cx="2440304" cy="16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200"/>
              </a:lnSpc>
            </a:pPr>
            <a:r>
              <a:rPr lang="en-US"/>
              <a:t>Copyrights 2021 CE-UIT. All Rights Reserved.</a:t>
            </a:r>
            <a:endParaRPr spc="-1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38031" y="6568460"/>
            <a:ext cx="204470" cy="16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200"/>
              </a:lnSpc>
            </a:pPr>
            <a:fld id="{81D60167-4931-47E6-BA6A-407CBD079E47}" type="slidenum">
              <a:rPr dirty="0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quandang/vietnamese-food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08" y="4790548"/>
            <a:ext cx="9136191" cy="12716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015" y="211634"/>
            <a:ext cx="1678642" cy="13337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68768" y="73152"/>
            <a:ext cx="1362455" cy="16276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80564" y="1832559"/>
            <a:ext cx="418084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lang="en-US" spc="-5"/>
              <a:t>IC Design 1</a:t>
            </a:r>
            <a:endParaRPr lang="vi-VN" spc="-5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330504" y="6569069"/>
            <a:ext cx="111729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0"/>
              </a:lnSpc>
            </a:pPr>
            <a:r>
              <a:rPr lang="en-US"/>
              <a:t>17-Apr-21</a:t>
            </a:r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0"/>
              </a:lnSpc>
            </a:pPr>
            <a:r>
              <a:rPr lang="en-US"/>
              <a:t>Copyrights 2021 CE-UIT. All Rights Reserved.</a:t>
            </a:r>
            <a:endParaRPr spc="-1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00"/>
              </a:lnSpc>
            </a:pPr>
            <a:fld id="{81D60167-4931-47E6-BA6A-407CBD079E47}" type="slidenum">
              <a:rPr dirty="0"/>
              <a:t>1</a:t>
            </a:fld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-39117" y="2455977"/>
            <a:ext cx="9220201" cy="1946045"/>
          </a:xfrm>
          <a:prstGeom prst="rect">
            <a:avLst/>
          </a:prstGeom>
        </p:spPr>
        <p:txBody>
          <a:bodyPr vert="horz" wrap="square" lIns="0" tIns="126364" rIns="0" bIns="0" rtlCol="0" anchor="t">
            <a:spAutoFit/>
          </a:bodyPr>
          <a:lstStyle/>
          <a:p>
            <a:pPr algn="ctr">
              <a:spcBef>
                <a:spcPts val="994"/>
              </a:spcBef>
            </a:pPr>
            <a:r>
              <a:rPr lang="en-US" sz="4400" b="1" spc="-10">
                <a:solidFill>
                  <a:srgbClr val="3366CC"/>
                </a:solidFill>
                <a:latin typeface="Times New Roman"/>
                <a:cs typeface="Times New Roman"/>
              </a:rPr>
              <a:t>Implement Vietnamese food Classification using VGG16</a:t>
            </a:r>
            <a:endParaRPr lang="vi-VN" sz="44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86995" algn="ctr">
              <a:lnSpc>
                <a:spcPct val="100000"/>
              </a:lnSpc>
              <a:spcBef>
                <a:spcPts val="525"/>
              </a:spcBef>
            </a:pPr>
            <a:r>
              <a:rPr sz="2600" spc="-5">
                <a:latin typeface="Times New Roman"/>
                <a:cs typeface="Times New Roman"/>
              </a:rPr>
              <a:t>17-</a:t>
            </a:r>
            <a:r>
              <a:rPr lang="en-US" sz="2600" spc="-5">
                <a:latin typeface="Times New Roman"/>
                <a:cs typeface="Times New Roman"/>
              </a:rPr>
              <a:t>Apr-21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0968" y="365201"/>
            <a:ext cx="5598849" cy="504625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3200" b="0" spc="-5"/>
              <a:t>2. </a:t>
            </a:r>
            <a:r>
              <a:rPr lang="en-US" sz="3200" b="0" spc="-5" err="1"/>
              <a:t>Tổng</a:t>
            </a:r>
            <a:r>
              <a:rPr lang="en-US" sz="3200" b="0" spc="-5"/>
              <a:t> </a:t>
            </a:r>
            <a:r>
              <a:rPr lang="en-US" sz="3200" b="0" spc="-5" err="1"/>
              <a:t>quan</a:t>
            </a:r>
            <a:r>
              <a:rPr lang="en-US" sz="3200" b="0" spc="-5"/>
              <a:t> </a:t>
            </a:r>
            <a:r>
              <a:rPr lang="en-US" sz="3200" b="0" spc="-5" err="1"/>
              <a:t>mô</a:t>
            </a:r>
            <a:r>
              <a:rPr lang="en-US" sz="3200" b="0" spc="-5"/>
              <a:t> </a:t>
            </a:r>
            <a:r>
              <a:rPr lang="en-US" sz="3200" b="0" spc="-5" err="1"/>
              <a:t>hình</a:t>
            </a:r>
            <a:r>
              <a:rPr lang="en-US" sz="3200" b="0" spc="-5"/>
              <a:t> </a:t>
            </a:r>
            <a:r>
              <a:rPr lang="en-US" sz="3200" b="0" spc="-5" err="1"/>
              <a:t>mạng</a:t>
            </a:r>
            <a:r>
              <a:rPr lang="en-US" sz="3200" b="0" spc="-5"/>
              <a:t> CNN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0"/>
              </a:lnSpc>
            </a:pPr>
            <a:r>
              <a:rPr lang="en-US"/>
              <a:t>17-Apr-21</a:t>
            </a:r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0"/>
              </a:lnSpc>
            </a:pPr>
            <a:r>
              <a:rPr lang="en-US"/>
              <a:t>Copyrights 2021 CE-UIT. All Rights Reserved.</a:t>
            </a:r>
            <a:endParaRPr spc="-1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00"/>
              </a:lnSpc>
            </a:pPr>
            <a:fld id="{81D60167-4931-47E6-BA6A-407CBD079E47}" type="slidenum">
              <a:rPr dirty="0"/>
              <a:t>10</a:t>
            </a:fld>
            <a:endParaRPr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161494E5-B4EF-9942-B64B-C8116494CFFE}"/>
              </a:ext>
            </a:extLst>
          </p:cNvPr>
          <p:cNvSpPr txBox="1"/>
          <p:nvPr/>
        </p:nvSpPr>
        <p:spPr>
          <a:xfrm>
            <a:off x="260702" y="1515310"/>
            <a:ext cx="6072851" cy="983603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9265" indent="-457200">
              <a:lnSpc>
                <a:spcPct val="100000"/>
              </a:lnSpc>
              <a:spcBef>
                <a:spcPts val="730"/>
              </a:spcBef>
              <a:buClr>
                <a:srgbClr val="003399"/>
              </a:buClr>
              <a:buFont typeface="Wingdings" panose="05000000000000000000" pitchFamily="2" charset="2"/>
              <a:buChar char="q"/>
              <a:tabLst>
                <a:tab pos="357505" algn="l"/>
              </a:tabLst>
            </a:pPr>
            <a:r>
              <a:rPr lang="vi-VN" sz="2600">
                <a:latin typeface="Times New Roman"/>
                <a:cs typeface="Times New Roman"/>
              </a:rPr>
              <a:t>Output</a:t>
            </a:r>
            <a:r>
              <a:rPr lang="en-US" sz="2600">
                <a:latin typeface="Times New Roman"/>
                <a:cs typeface="Times New Roman"/>
              </a:rPr>
              <a:t> layer</a:t>
            </a:r>
          </a:p>
          <a:p>
            <a:pPr marL="926465" lvl="1" indent="-457200">
              <a:spcBef>
                <a:spcPts val="730"/>
              </a:spcBef>
              <a:buClr>
                <a:srgbClr val="003399"/>
              </a:buClr>
              <a:buFont typeface="Arial" panose="020B0604020202020204" pitchFamily="34" charset="0"/>
              <a:buChar char="•"/>
              <a:tabLst>
                <a:tab pos="357505" algn="l"/>
              </a:tabLst>
            </a:pPr>
            <a:r>
              <a:rPr lang="vi-VN" sz="2600">
                <a:latin typeface="Times New Roman"/>
                <a:cs typeface="Times New Roman"/>
              </a:rPr>
              <a:t>Quyết định nhãn cho hình ảnh</a:t>
            </a:r>
            <a:endParaRPr lang="en-US" sz="2600">
              <a:latin typeface="Times New Roman"/>
              <a:cs typeface="Times New Roman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231364-DB61-41DC-B24D-0D304F76E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781" y="3406187"/>
            <a:ext cx="1808692" cy="7516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214D4B-0897-49BC-B3BC-706E515C5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930" y="3938927"/>
            <a:ext cx="2034074" cy="85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742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0968" y="365201"/>
            <a:ext cx="5145139" cy="504625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3200" b="0" spc="-5"/>
              <a:t>3. Kiến trúc đề xuất VGG16</a:t>
            </a:r>
            <a:endParaRPr lang="vi-VN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0"/>
              </a:lnSpc>
            </a:pPr>
            <a:r>
              <a:rPr lang="en-US"/>
              <a:t>17-Apr-21</a:t>
            </a:r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0"/>
              </a:lnSpc>
            </a:pPr>
            <a:r>
              <a:rPr lang="en-US"/>
              <a:t>Copyrights 2021 CE-UIT. All Rights Reserved.</a:t>
            </a:r>
            <a:endParaRPr spc="-1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00"/>
              </a:lnSpc>
            </a:pPr>
            <a:fld id="{81D60167-4931-47E6-BA6A-407CBD079E47}" type="slidenum">
              <a:rPr dirty="0"/>
              <a:t>11</a:t>
            </a:fld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FD1ECF37-83C6-4099-B8FD-2F1A4445958F}"/>
              </a:ext>
            </a:extLst>
          </p:cNvPr>
          <p:cNvSpPr txBox="1"/>
          <p:nvPr/>
        </p:nvSpPr>
        <p:spPr>
          <a:xfrm>
            <a:off x="417756" y="1463530"/>
            <a:ext cx="8813496" cy="983603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9265" indent="-457200">
              <a:lnSpc>
                <a:spcPct val="100000"/>
              </a:lnSpc>
              <a:spcBef>
                <a:spcPts val="730"/>
              </a:spcBef>
              <a:buClr>
                <a:srgbClr val="003399"/>
              </a:buClr>
              <a:buFont typeface="Wingdings" panose="05000000000000000000" pitchFamily="2" charset="2"/>
              <a:buChar char="q"/>
              <a:tabLst>
                <a:tab pos="357505" algn="l"/>
              </a:tabLst>
            </a:pPr>
            <a:r>
              <a:rPr lang="en-US" sz="2600">
                <a:latin typeface="Times New Roman"/>
                <a:cs typeface="Times New Roman"/>
              </a:rPr>
              <a:t>Mô </a:t>
            </a:r>
            <a:r>
              <a:rPr lang="en-US" sz="2600" err="1">
                <a:latin typeface="Times New Roman"/>
                <a:cs typeface="Times New Roman"/>
              </a:rPr>
              <a:t>hình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sử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dụng</a:t>
            </a:r>
            <a:r>
              <a:rPr lang="en-US" sz="2600">
                <a:latin typeface="Times New Roman"/>
                <a:cs typeface="Times New Roman"/>
              </a:rPr>
              <a:t>: VGG16</a:t>
            </a:r>
          </a:p>
          <a:p>
            <a:pPr marL="926465" lvl="1" indent="-457200">
              <a:spcBef>
                <a:spcPts val="730"/>
              </a:spcBef>
              <a:buClr>
                <a:srgbClr val="003399"/>
              </a:buClr>
              <a:buFont typeface="Wingdings" panose="05000000000000000000" pitchFamily="2" charset="2"/>
              <a:buChar char="v"/>
              <a:tabLst>
                <a:tab pos="357505" algn="l"/>
              </a:tabLst>
            </a:pPr>
            <a:r>
              <a:rPr lang="en-US" sz="2600">
                <a:latin typeface="Times New Roman"/>
                <a:cs typeface="Times New Roman"/>
              </a:rPr>
              <a:t>VGG16 </a:t>
            </a:r>
            <a:r>
              <a:rPr lang="en-US" sz="2600" err="1">
                <a:latin typeface="Times New Roman"/>
                <a:cs typeface="Times New Roman"/>
              </a:rPr>
              <a:t>là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một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mô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hình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mạng</a:t>
            </a:r>
            <a:r>
              <a:rPr lang="en-US" sz="2600">
                <a:latin typeface="Times New Roman"/>
                <a:cs typeface="Times New Roman"/>
              </a:rPr>
              <a:t> CNN </a:t>
            </a:r>
          </a:p>
        </p:txBody>
      </p:sp>
      <p:pic>
        <p:nvPicPr>
          <p:cNvPr id="9" name="Hình ảnh 8" descr="Ảnh có chứa văn bản, bàn&#10;&#10;Mô tả được tự động tạo">
            <a:extLst>
              <a:ext uri="{FF2B5EF4-FFF2-40B4-BE49-F238E27FC236}">
                <a16:creationId xmlns:a16="http://schemas.microsoft.com/office/drawing/2014/main" id="{512967D9-9259-4DEA-9F0B-F05720529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87" y="2821542"/>
            <a:ext cx="8970335" cy="257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37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B3DC73D8-990E-43EA-B746-7143CEC010A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00"/>
              </a:lnSpc>
            </a:pPr>
            <a:r>
              <a:rPr lang="en-US"/>
              <a:t>17-Apr-21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4BB881DC-90B7-4145-8CE7-448164D3E3C3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200"/>
              </a:lnSpc>
            </a:pPr>
            <a:r>
              <a:rPr lang="en-US"/>
              <a:t>Copyrights 2021 CE-UIT. All Rights Reserved.</a:t>
            </a:r>
            <a:endParaRPr lang="en-US" spc="-1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BD145DB-C30F-4B03-AF15-4E258C2A670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00"/>
              </a:lnSpc>
            </a:pPr>
            <a:fld id="{81D60167-4931-47E6-BA6A-407CBD079E47}" type="slidenum">
              <a:rPr lang="vi-VN" dirty="0"/>
              <a:t>12</a:t>
            </a:fld>
            <a:endParaRPr lang="vi-VN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F4339A1B-3843-4636-BA16-0E3E30314311}"/>
              </a:ext>
            </a:extLst>
          </p:cNvPr>
          <p:cNvSpPr txBox="1">
            <a:spLocks/>
          </p:cNvSpPr>
          <p:nvPr/>
        </p:nvSpPr>
        <p:spPr>
          <a:xfrm>
            <a:off x="1410969" y="365201"/>
            <a:ext cx="4529722" cy="504625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>
            <a:lvl1pPr>
              <a:defRPr sz="4400" b="1" i="0">
                <a:solidFill>
                  <a:srgbClr val="3366CC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b="0" kern="0" spc="-5"/>
              <a:t>4. Công </a:t>
            </a:r>
            <a:r>
              <a:rPr lang="en-US" sz="3200" b="0" kern="0" spc="-5" err="1"/>
              <a:t>việc</a:t>
            </a:r>
            <a:r>
              <a:rPr lang="en-US" sz="3200" b="0" kern="0" spc="-5"/>
              <a:t> </a:t>
            </a:r>
            <a:r>
              <a:rPr lang="en-US" sz="3200" b="0" kern="0" spc="-5" err="1"/>
              <a:t>đã</a:t>
            </a:r>
            <a:r>
              <a:rPr lang="en-US" sz="3200" b="0" kern="0" spc="-5"/>
              <a:t> </a:t>
            </a:r>
            <a:r>
              <a:rPr lang="en-US" sz="3200" b="0" kern="0" spc="-5" err="1"/>
              <a:t>thực</a:t>
            </a:r>
            <a:r>
              <a:rPr lang="en-US" sz="3200" b="0" kern="0" spc="-5"/>
              <a:t> </a:t>
            </a:r>
            <a:r>
              <a:rPr lang="en-US" sz="3200" b="0" kern="0" spc="-5" err="1"/>
              <a:t>hiện</a:t>
            </a:r>
          </a:p>
        </p:txBody>
      </p:sp>
      <p:pic>
        <p:nvPicPr>
          <p:cNvPr id="7" name="Hình ảnh 8">
            <a:extLst>
              <a:ext uri="{FF2B5EF4-FFF2-40B4-BE49-F238E27FC236}">
                <a16:creationId xmlns:a16="http://schemas.microsoft.com/office/drawing/2014/main" id="{C1A66714-B421-4599-9C38-919C6CFA50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11" t="7655" r="411" b="-302"/>
          <a:stretch/>
        </p:blipFill>
        <p:spPr>
          <a:xfrm>
            <a:off x="1927497" y="1278293"/>
            <a:ext cx="5288115" cy="505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727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0968" y="365201"/>
            <a:ext cx="4543101" cy="504625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3200" b="0" spc="-5"/>
              <a:t>4. Công </a:t>
            </a:r>
            <a:r>
              <a:rPr lang="en-US" sz="3200" b="0" spc="-5" err="1"/>
              <a:t>việc</a:t>
            </a:r>
            <a:r>
              <a:rPr lang="en-US" sz="3200" b="0" spc="-5"/>
              <a:t> </a:t>
            </a:r>
            <a:r>
              <a:rPr lang="en-US" sz="3200" b="0" spc="-5" err="1"/>
              <a:t>đã</a:t>
            </a:r>
            <a:r>
              <a:rPr lang="en-US" sz="3200" b="0" spc="-5"/>
              <a:t> </a:t>
            </a:r>
            <a:r>
              <a:rPr lang="en-US" sz="3200" b="0" spc="-5" err="1"/>
              <a:t>thực</a:t>
            </a:r>
            <a:r>
              <a:rPr lang="en-US" sz="3200" b="0" spc="-5"/>
              <a:t> </a:t>
            </a:r>
            <a:r>
              <a:rPr lang="en-US" sz="3200" b="0" spc="-5" err="1"/>
              <a:t>hiện</a:t>
            </a:r>
            <a:endParaRPr lang="vi-VN" err="1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0"/>
              </a:lnSpc>
            </a:pPr>
            <a:r>
              <a:rPr lang="en-US"/>
              <a:t>17-Apr-21</a:t>
            </a:r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0"/>
              </a:lnSpc>
            </a:pPr>
            <a:r>
              <a:rPr lang="en-US"/>
              <a:t>Copyrights 2021 CE-UIT. All Rights Reserved.</a:t>
            </a:r>
            <a:endParaRPr spc="-1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00"/>
              </a:lnSpc>
            </a:pPr>
            <a:fld id="{81D60167-4931-47E6-BA6A-407CBD079E47}" type="slidenum">
              <a:rPr dirty="0"/>
              <a:t>13</a:t>
            </a:fld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30504" y="1315202"/>
            <a:ext cx="8813496" cy="2453236"/>
          </a:xfrm>
          <a:prstGeom prst="rect">
            <a:avLst/>
          </a:prstGeom>
        </p:spPr>
        <p:txBody>
          <a:bodyPr vert="horz" wrap="square" lIns="0" tIns="92710" rIns="0" bIns="0" rtlCol="0" anchor="t">
            <a:spAutoFit/>
          </a:bodyPr>
          <a:lstStyle/>
          <a:p>
            <a:pPr marL="469265" indent="-457200">
              <a:spcBef>
                <a:spcPts val="730"/>
              </a:spcBef>
              <a:buClr>
                <a:srgbClr val="003399"/>
              </a:buClr>
              <a:buFont typeface="Wingdings" panose="05000000000000000000" pitchFamily="2" charset="2"/>
              <a:buChar char="q"/>
              <a:tabLst>
                <a:tab pos="357505" algn="l"/>
              </a:tabLst>
            </a:pPr>
            <a:r>
              <a:rPr lang="en-US" sz="2600">
                <a:latin typeface="Times New Roman"/>
                <a:cs typeface="Times New Roman"/>
              </a:rPr>
              <a:t>Chọn được bộ dataset: </a:t>
            </a:r>
            <a:endParaRPr lang="vi-VN">
              <a:latin typeface="Arial"/>
              <a:ea typeface="+mn-lt"/>
              <a:cs typeface="Arial"/>
            </a:endParaRPr>
          </a:p>
          <a:p>
            <a:pPr marL="926465" lvl="1" indent="-457200">
              <a:spcBef>
                <a:spcPts val="730"/>
              </a:spcBef>
              <a:buFont typeface="Arial"/>
              <a:buChar char="•"/>
              <a:tabLst>
                <a:tab pos="357505" algn="l"/>
              </a:tabLst>
            </a:pPr>
            <a:r>
              <a:rPr lang="en-US" sz="2600" dirty="0">
                <a:latin typeface="Times New Roman"/>
                <a:ea typeface="+mn-lt"/>
                <a:cs typeface="+mn-lt"/>
              </a:rPr>
              <a:t>https://www.kaggle.com/quandang/</a:t>
            </a:r>
            <a:r>
              <a:rPr lang="en-US" sz="2600">
                <a:latin typeface="Times New Roman"/>
                <a:ea typeface="+mn-lt"/>
                <a:cs typeface="+mn-lt"/>
              </a:rPr>
              <a:t>vietnamese-foods </a:t>
            </a:r>
          </a:p>
          <a:p>
            <a:pPr marL="926465" lvl="1" indent="-457200">
              <a:spcBef>
                <a:spcPts val="730"/>
              </a:spcBef>
              <a:buFont typeface="Arial"/>
              <a:buChar char="•"/>
              <a:tabLst>
                <a:tab pos="357505" algn="l"/>
              </a:tabLst>
            </a:pPr>
            <a:r>
              <a:rPr lang="en-US" sz="2600">
                <a:latin typeface="Times New Roman"/>
                <a:cs typeface="Arial"/>
              </a:rPr>
              <a:t>Bộ dữ liệu bao gồm: Tập Test, Train, Validate</a:t>
            </a:r>
            <a:endParaRPr lang="vi-VN" sz="2600">
              <a:latin typeface="Times New Roman"/>
              <a:cs typeface="Arial"/>
            </a:endParaRPr>
          </a:p>
          <a:p>
            <a:pPr marL="469265" indent="-457200">
              <a:spcBef>
                <a:spcPts val="730"/>
              </a:spcBef>
              <a:buClr>
                <a:srgbClr val="003399"/>
              </a:buClr>
              <a:buFont typeface="Wingdings" panose="05000000000000000000" pitchFamily="2" charset="2"/>
              <a:buChar char="q"/>
              <a:tabLst>
                <a:tab pos="357505" algn="l"/>
              </a:tabLst>
            </a:pPr>
            <a:r>
              <a:rPr lang="en-US" sz="2600">
                <a:latin typeface="Times New Roman"/>
                <a:cs typeface="Times New Roman"/>
              </a:rPr>
              <a:t>Kết quả đạt được:</a:t>
            </a:r>
          </a:p>
          <a:p>
            <a:pPr marL="469265" indent="-457200">
              <a:spcBef>
                <a:spcPts val="730"/>
              </a:spcBef>
              <a:buClr>
                <a:srgbClr val="003399"/>
              </a:buClr>
              <a:buFont typeface="Wingdings" panose="05000000000000000000" pitchFamily="2" charset="2"/>
              <a:buChar char="q"/>
              <a:tabLst>
                <a:tab pos="357505" algn="l"/>
              </a:tabLst>
            </a:pPr>
            <a:endParaRPr lang="en-US" sz="2600">
              <a:latin typeface="Times New Roman"/>
              <a:cs typeface="Times New Roman"/>
            </a:endParaRPr>
          </a:p>
        </p:txBody>
      </p:sp>
      <p:pic>
        <p:nvPicPr>
          <p:cNvPr id="8" name="Picture 7" descr="Chart, line chart, histogram&#10;&#10;Description automatically generated">
            <a:extLst>
              <a:ext uri="{FF2B5EF4-FFF2-40B4-BE49-F238E27FC236}">
                <a16:creationId xmlns:a16="http://schemas.microsoft.com/office/drawing/2014/main" id="{97D9CD4D-3A4E-47AF-AD2D-1415B300B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43" y="3429000"/>
            <a:ext cx="7688424" cy="28938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B7E9EF-6DC6-48DB-89D8-6ECEC10B3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99" y="3586072"/>
            <a:ext cx="8379506" cy="257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81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0968" y="365201"/>
            <a:ext cx="4543101" cy="504625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3200" b="0" spc="-5"/>
              <a:t>4. Công </a:t>
            </a:r>
            <a:r>
              <a:rPr lang="en-US" sz="3200" b="0" spc="-5" err="1"/>
              <a:t>việc</a:t>
            </a:r>
            <a:r>
              <a:rPr lang="en-US" sz="3200" b="0" spc="-5"/>
              <a:t> </a:t>
            </a:r>
            <a:r>
              <a:rPr lang="en-US" sz="3200" b="0" spc="-5" err="1"/>
              <a:t>đã</a:t>
            </a:r>
            <a:r>
              <a:rPr lang="en-US" sz="3200" b="0" spc="-5"/>
              <a:t> </a:t>
            </a:r>
            <a:r>
              <a:rPr lang="en-US" sz="3200" b="0" spc="-5" err="1"/>
              <a:t>thực</a:t>
            </a:r>
            <a:r>
              <a:rPr lang="en-US" sz="3200" b="0" spc="-5"/>
              <a:t> </a:t>
            </a:r>
            <a:r>
              <a:rPr lang="en-US" sz="3200" b="0" spc="-5" err="1"/>
              <a:t>hiện</a:t>
            </a:r>
            <a:endParaRPr lang="vi-VN" err="1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0"/>
              </a:lnSpc>
            </a:pPr>
            <a:r>
              <a:rPr lang="en-US"/>
              <a:t>17-Apr-21</a:t>
            </a:r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0"/>
              </a:lnSpc>
            </a:pPr>
            <a:r>
              <a:rPr lang="en-US"/>
              <a:t>Copyrights 2021 CE-UIT. All Rights Reserved.</a:t>
            </a:r>
            <a:endParaRPr spc="-1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00"/>
              </a:lnSpc>
            </a:pPr>
            <a:fld id="{81D60167-4931-47E6-BA6A-407CBD079E47}" type="slidenum">
              <a:rPr dirty="0"/>
              <a:t>14</a:t>
            </a:fld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30504" y="1315202"/>
            <a:ext cx="8813496" cy="1473480"/>
          </a:xfrm>
          <a:prstGeom prst="rect">
            <a:avLst/>
          </a:prstGeom>
        </p:spPr>
        <p:txBody>
          <a:bodyPr vert="horz" wrap="square" lIns="0" tIns="92710" rIns="0" bIns="0" rtlCol="0" anchor="t">
            <a:spAutoFit/>
          </a:bodyPr>
          <a:lstStyle/>
          <a:p>
            <a:pPr marL="469265" indent="-457200">
              <a:spcBef>
                <a:spcPts val="730"/>
              </a:spcBef>
              <a:buClr>
                <a:srgbClr val="003399"/>
              </a:buClr>
              <a:buFont typeface="Wingdings" panose="05000000000000000000" pitchFamily="2" charset="2"/>
              <a:buChar char="q"/>
              <a:tabLst>
                <a:tab pos="357505" algn="l"/>
              </a:tabLst>
            </a:pPr>
            <a:r>
              <a:rPr lang="en-US" sz="2600">
                <a:latin typeface="Times New Roman"/>
                <a:cs typeface="Times New Roman"/>
              </a:rPr>
              <a:t>Thử nghiệm trên một vài ảnh không có trong bộ dữ liệu:</a:t>
            </a:r>
          </a:p>
          <a:p>
            <a:pPr marL="469265" indent="-457200">
              <a:spcBef>
                <a:spcPts val="730"/>
              </a:spcBef>
              <a:buClr>
                <a:srgbClr val="003399"/>
              </a:buClr>
              <a:buFont typeface="Wingdings" panose="05000000000000000000" pitchFamily="2" charset="2"/>
              <a:buChar char="q"/>
              <a:tabLst>
                <a:tab pos="357505" algn="l"/>
              </a:tabLst>
            </a:pPr>
            <a:endParaRPr lang="en-US" sz="2600">
              <a:latin typeface="Times New Roman"/>
              <a:cs typeface="Times New Roman"/>
            </a:endParaRPr>
          </a:p>
          <a:p>
            <a:pPr marL="469265" indent="-457200">
              <a:spcBef>
                <a:spcPts val="730"/>
              </a:spcBef>
              <a:buClr>
                <a:srgbClr val="003399"/>
              </a:buClr>
              <a:buFont typeface="Wingdings" panose="05000000000000000000" pitchFamily="2" charset="2"/>
              <a:buChar char="q"/>
              <a:tabLst>
                <a:tab pos="357505" algn="l"/>
              </a:tabLst>
            </a:pPr>
            <a:endParaRPr lang="en-US" sz="2600">
              <a:latin typeface="Times New Roman"/>
              <a:cs typeface="Times New Roman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20F007-E04D-4DE2-B3CE-04D32F4BE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12" y="1736302"/>
            <a:ext cx="8481243" cy="466603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9B1B208-4506-47CB-A105-7EB4CD533E89}"/>
              </a:ext>
            </a:extLst>
          </p:cNvPr>
          <p:cNvSpPr/>
          <p:nvPr/>
        </p:nvSpPr>
        <p:spPr>
          <a:xfrm>
            <a:off x="622286" y="3928188"/>
            <a:ext cx="572032" cy="14113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CFEFFE-BB0A-4F2E-B6CC-C2D636CC86AF}"/>
              </a:ext>
            </a:extLst>
          </p:cNvPr>
          <p:cNvSpPr/>
          <p:nvPr/>
        </p:nvSpPr>
        <p:spPr>
          <a:xfrm>
            <a:off x="485437" y="6261205"/>
            <a:ext cx="572032" cy="14113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880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0969" y="365201"/>
            <a:ext cx="4398857" cy="504625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3200" b="0" spc="-5"/>
              <a:t>6. </a:t>
            </a:r>
            <a:r>
              <a:rPr lang="en-US" sz="3200" b="0" spc="-5" err="1"/>
              <a:t>Kế</a:t>
            </a:r>
            <a:r>
              <a:rPr lang="en-US" sz="3200" b="0" spc="-5">
                <a:latin typeface="Times New Roman"/>
                <a:cs typeface="Times New Roman"/>
              </a:rPr>
              <a:t> </a:t>
            </a:r>
            <a:r>
              <a:rPr lang="en-US" sz="3200" b="0" spc="-5" err="1">
                <a:latin typeface="Times New Roman"/>
                <a:cs typeface="Times New Roman"/>
              </a:rPr>
              <a:t>hoạch</a:t>
            </a:r>
            <a:r>
              <a:rPr lang="en-US" sz="3200" b="0" spc="-5"/>
              <a:t> </a:t>
            </a:r>
            <a:r>
              <a:rPr lang="en-US" sz="3200" b="0" spc="-5" err="1"/>
              <a:t>thực</a:t>
            </a:r>
            <a:r>
              <a:rPr lang="en-US" sz="3200" b="0" spc="-5"/>
              <a:t> </a:t>
            </a:r>
            <a:r>
              <a:rPr lang="en-US" sz="3200" b="0" spc="-5" err="1"/>
              <a:t>hiện</a:t>
            </a:r>
            <a:endParaRPr sz="3200" err="1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0"/>
              </a:lnSpc>
            </a:pPr>
            <a:r>
              <a:rPr lang="en-US"/>
              <a:t>17-Apr-21</a:t>
            </a:r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0"/>
              </a:lnSpc>
            </a:pPr>
            <a:r>
              <a:rPr lang="en-US"/>
              <a:t>Copyrights 2021 CE-UIT. All Rights Reserved.</a:t>
            </a:r>
            <a:endParaRPr spc="-1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00"/>
              </a:lnSpc>
            </a:pPr>
            <a:fld id="{81D60167-4931-47E6-BA6A-407CBD079E47}" type="slidenum">
              <a:rPr dirty="0"/>
              <a:t>15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F5DE69-75CE-4A58-A155-B73A5F9D8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9993"/>
            <a:ext cx="9144000" cy="178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515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0969" y="365201"/>
            <a:ext cx="4433759" cy="504625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3200" b="0" spc="-5"/>
              <a:t>7. Tài </a:t>
            </a:r>
            <a:r>
              <a:rPr lang="en-US" sz="3200" b="0" spc="-5" err="1"/>
              <a:t>liệu</a:t>
            </a:r>
            <a:r>
              <a:rPr lang="en-US" sz="3200" b="0" spc="-5"/>
              <a:t> </a:t>
            </a:r>
            <a:r>
              <a:rPr lang="en-US" sz="3200" b="0" spc="-5" err="1"/>
              <a:t>tham</a:t>
            </a:r>
            <a:r>
              <a:rPr lang="en-US" sz="3200" b="0" spc="-5">
                <a:latin typeface="Times New Roman"/>
                <a:cs typeface="Times New Roman"/>
              </a:rPr>
              <a:t> </a:t>
            </a:r>
            <a:r>
              <a:rPr lang="en-US" sz="3200" b="0" spc="-5" err="1">
                <a:latin typeface="Times New Roman"/>
                <a:cs typeface="Times New Roman"/>
              </a:rPr>
              <a:t>khảo</a:t>
            </a:r>
            <a:endParaRPr lang="vi-VN" sz="3200" err="1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0"/>
              </a:lnSpc>
            </a:pPr>
            <a:r>
              <a:rPr lang="en-US"/>
              <a:t>17-Apr-21</a:t>
            </a:r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0"/>
              </a:lnSpc>
            </a:pPr>
            <a:r>
              <a:rPr lang="en-US"/>
              <a:t>Copyrights 2021 CE-UIT. All Rights Reserved.</a:t>
            </a:r>
            <a:endParaRPr spc="-1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00"/>
              </a:lnSpc>
            </a:pPr>
            <a:fld id="{81D60167-4931-47E6-BA6A-407CBD079E47}" type="slidenum">
              <a:rPr dirty="0"/>
              <a:t>16</a:t>
            </a:fld>
            <a:endParaRPr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ADD03A13-F06F-7847-A954-DE527AAA6494}"/>
              </a:ext>
            </a:extLst>
          </p:cNvPr>
          <p:cNvSpPr txBox="1"/>
          <p:nvPr/>
        </p:nvSpPr>
        <p:spPr>
          <a:xfrm>
            <a:off x="374131" y="1496474"/>
            <a:ext cx="8307526" cy="209288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vi-VN" sz="2600">
                <a:latin typeface="Times New Roman"/>
                <a:cs typeface="Arial"/>
              </a:rPr>
              <a:t>[1] </a:t>
            </a:r>
            <a:r>
              <a:rPr lang="vi-VN" sz="2600">
                <a:solidFill>
                  <a:srgbClr val="0070C0"/>
                </a:solidFill>
                <a:latin typeface="Times New Roman"/>
                <a:ea typeface="+mn-lt"/>
                <a:cs typeface="Arial"/>
              </a:rPr>
              <a:t>https://www.upgrad.com/blog/image-classification-in-cnn/ </a:t>
            </a:r>
            <a:endParaRPr lang="en-US" sz="2600">
              <a:solidFill>
                <a:srgbClr val="0070C0"/>
              </a:solidFill>
              <a:latin typeface="Times New Roman"/>
              <a:ea typeface="+mn-lt"/>
              <a:cs typeface="Arial"/>
            </a:endParaRPr>
          </a:p>
          <a:p>
            <a:r>
              <a:rPr lang="en-US" sz="2600">
                <a:latin typeface="Times New Roman"/>
                <a:ea typeface="+mn-lt"/>
                <a:cs typeface="Arial"/>
              </a:rPr>
              <a:t>[2] </a:t>
            </a:r>
            <a:r>
              <a:rPr lang="en-US" sz="2600">
                <a:solidFill>
                  <a:srgbClr val="0070C0"/>
                </a:solidFill>
                <a:latin typeface="Times New Roman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https://www.kaggle.com/quandang/vietnamese-foods</a:t>
            </a:r>
            <a:endParaRPr lang="en-US" sz="2600">
              <a:solidFill>
                <a:srgbClr val="0070C0"/>
              </a:solidFill>
              <a:latin typeface="Times New Roman"/>
              <a:ea typeface="+mn-lt"/>
              <a:cs typeface="+mn-lt"/>
            </a:endParaRPr>
          </a:p>
          <a:p>
            <a:r>
              <a:rPr lang="en-US" sz="2600">
                <a:latin typeface="Times New Roman"/>
                <a:ea typeface="+mn-lt"/>
                <a:cs typeface="+mn-lt"/>
              </a:rPr>
              <a:t>[3] </a:t>
            </a:r>
            <a:r>
              <a:rPr lang="en-US" sz="2600">
                <a:solidFill>
                  <a:srgbClr val="0070C0"/>
                </a:solidFill>
                <a:latin typeface="Times New Roman"/>
                <a:ea typeface="+mn-lt"/>
                <a:cs typeface="+mn-lt"/>
              </a:rPr>
              <a:t>https://github.com/18520339/vietnamese-foods </a:t>
            </a:r>
          </a:p>
          <a:p>
            <a:endParaRPr lang="vi-VN" sz="2600">
              <a:latin typeface="Times New Roman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1230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90606" y="1676400"/>
            <a:ext cx="961898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3200" b="0" spc="-10">
                <a:latin typeface="Times New Roman"/>
                <a:cs typeface="Times New Roman"/>
              </a:rPr>
              <a:t>Q&amp;A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24200" y="2685288"/>
            <a:ext cx="2895600" cy="2173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0"/>
              </a:lnSpc>
            </a:pPr>
            <a:r>
              <a:rPr lang="en-US"/>
              <a:t>17-Apr-21</a:t>
            </a:r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0"/>
              </a:lnSpc>
            </a:pPr>
            <a:r>
              <a:rPr lang="en-US"/>
              <a:t>Copyrights 2021 CE-UIT. All Rights Reserved.</a:t>
            </a:r>
            <a:endParaRPr spc="-1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00"/>
              </a:lnSpc>
            </a:pPr>
            <a:fld id="{81D60167-4931-47E6-BA6A-407CBD079E47}" type="slidenum">
              <a:rPr dirty="0"/>
              <a:t>17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0968" y="365201"/>
            <a:ext cx="3618231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200" b="0" spc="-5"/>
              <a:t>Giới thiệu tổng quan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0"/>
              </a:lnSpc>
            </a:pPr>
            <a:r>
              <a:rPr lang="en-US"/>
              <a:t>17-Apr-21</a:t>
            </a:r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0"/>
              </a:lnSpc>
            </a:pPr>
            <a:r>
              <a:rPr lang="en-US"/>
              <a:t>Copyrights 2021 CE-UIT. All Rights Reserved.</a:t>
            </a:r>
            <a:endParaRPr spc="-1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00"/>
              </a:lnSpc>
            </a:pPr>
            <a:fld id="{81D60167-4931-47E6-BA6A-407CBD079E47}" type="slidenum">
              <a:rPr dirty="0"/>
              <a:t>2</a:t>
            </a:fld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30504" y="1315202"/>
            <a:ext cx="8813496" cy="4104970"/>
          </a:xfrm>
          <a:prstGeom prst="rect">
            <a:avLst/>
          </a:prstGeom>
        </p:spPr>
        <p:txBody>
          <a:bodyPr vert="horz" wrap="square" lIns="0" tIns="92710" rIns="0" bIns="0" rtlCol="0" anchor="t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730"/>
              </a:spcBef>
              <a:buClr>
                <a:srgbClr val="003399"/>
              </a:buClr>
              <a:buFont typeface="Wingdings" panose="05000000000000000000" pitchFamily="2" charset="2"/>
              <a:buChar char="q"/>
              <a:tabLst>
                <a:tab pos="357505" algn="l"/>
              </a:tabLst>
            </a:pPr>
            <a:r>
              <a:rPr lang="en-US" sz="2600" spc="-5" err="1">
                <a:latin typeface="Times New Roman"/>
                <a:cs typeface="Times New Roman"/>
              </a:rPr>
              <a:t>Tên</a:t>
            </a:r>
            <a:r>
              <a:rPr lang="en-US" sz="2600" spc="-5">
                <a:latin typeface="Times New Roman"/>
                <a:cs typeface="Times New Roman"/>
              </a:rPr>
              <a:t> </a:t>
            </a:r>
            <a:r>
              <a:rPr lang="en-US" sz="2600" spc="-5" err="1">
                <a:latin typeface="Times New Roman"/>
                <a:cs typeface="Times New Roman"/>
              </a:rPr>
              <a:t>đề</a:t>
            </a:r>
            <a:r>
              <a:rPr lang="en-US" sz="2600" spc="-5">
                <a:latin typeface="Times New Roman"/>
                <a:cs typeface="Times New Roman"/>
              </a:rPr>
              <a:t> </a:t>
            </a:r>
            <a:r>
              <a:rPr lang="en-US" sz="2600" spc="-5" err="1">
                <a:latin typeface="Times New Roman"/>
                <a:cs typeface="Times New Roman"/>
              </a:rPr>
              <a:t>tài</a:t>
            </a:r>
            <a:r>
              <a:rPr sz="2600" spc="-5">
                <a:latin typeface="Times New Roman"/>
                <a:cs typeface="Times New Roman"/>
              </a:rPr>
              <a:t>:</a:t>
            </a:r>
            <a:endParaRPr lang="en-US" sz="2600">
              <a:latin typeface="Times New Roman"/>
              <a:cs typeface="Times New Roman"/>
            </a:endParaRPr>
          </a:p>
          <a:p>
            <a:pPr marL="812165" lvl="1" indent="-342900">
              <a:spcBef>
                <a:spcPts val="730"/>
              </a:spcBef>
              <a:buClr>
                <a:srgbClr val="003399"/>
              </a:buClr>
              <a:buFont typeface="Wingdings" panose="05000000000000000000" pitchFamily="2" charset="2"/>
              <a:buChar char="v"/>
              <a:tabLst>
                <a:tab pos="357505" algn="l"/>
              </a:tabLst>
            </a:pPr>
            <a:r>
              <a:rPr lang="vi-VN" sz="2600" spc="-25" err="1">
                <a:latin typeface="Times New Roman"/>
                <a:cs typeface="Times New Roman"/>
              </a:rPr>
              <a:t>Implement</a:t>
            </a:r>
            <a:r>
              <a:rPr lang="vi-VN" sz="2600" spc="-25">
                <a:latin typeface="Times New Roman"/>
                <a:cs typeface="Times New Roman"/>
              </a:rPr>
              <a:t> </a:t>
            </a:r>
            <a:r>
              <a:rPr lang="vi-VN" sz="2600" spc="-25" err="1">
                <a:latin typeface="Times New Roman"/>
                <a:cs typeface="Times New Roman"/>
              </a:rPr>
              <a:t>Vietnamese</a:t>
            </a:r>
            <a:r>
              <a:rPr lang="vi-VN" sz="2600" spc="-25">
                <a:latin typeface="Times New Roman"/>
                <a:cs typeface="Times New Roman"/>
              </a:rPr>
              <a:t> </a:t>
            </a:r>
            <a:r>
              <a:rPr lang="vi-VN" sz="2600" spc="-25" err="1">
                <a:latin typeface="Times New Roman"/>
                <a:cs typeface="Times New Roman"/>
              </a:rPr>
              <a:t>food</a:t>
            </a:r>
            <a:r>
              <a:rPr lang="vi-VN" sz="2600" spc="-25">
                <a:latin typeface="Times New Roman"/>
                <a:cs typeface="Times New Roman"/>
              </a:rPr>
              <a:t> </a:t>
            </a:r>
            <a:r>
              <a:rPr lang="vi-VN" sz="2600" spc="-25" err="1">
                <a:latin typeface="Times New Roman"/>
                <a:cs typeface="Times New Roman"/>
              </a:rPr>
              <a:t>Classification</a:t>
            </a:r>
            <a:r>
              <a:rPr lang="vi-VN" sz="2600" spc="-25">
                <a:latin typeface="Times New Roman"/>
                <a:cs typeface="Times New Roman"/>
              </a:rPr>
              <a:t> </a:t>
            </a:r>
            <a:r>
              <a:rPr lang="vi-VN" sz="2600" spc="-25" err="1">
                <a:latin typeface="Times New Roman"/>
                <a:cs typeface="Times New Roman"/>
              </a:rPr>
              <a:t>using</a:t>
            </a:r>
            <a:r>
              <a:rPr lang="vi-VN" sz="2600" spc="-25">
                <a:latin typeface="Times New Roman"/>
                <a:cs typeface="Times New Roman"/>
              </a:rPr>
              <a:t> VGG16 (</a:t>
            </a:r>
            <a:r>
              <a:rPr lang="vi-VN" sz="2600" spc="-25" err="1">
                <a:latin typeface="Times New Roman"/>
                <a:cs typeface="Times New Roman"/>
              </a:rPr>
              <a:t>Hiện</a:t>
            </a:r>
            <a:r>
              <a:rPr lang="vi-VN" sz="2600" spc="-25">
                <a:latin typeface="Times New Roman"/>
                <a:cs typeface="Times New Roman"/>
              </a:rPr>
              <a:t> </a:t>
            </a:r>
            <a:r>
              <a:rPr lang="vi-VN" sz="2600" spc="-25" err="1">
                <a:latin typeface="Times New Roman"/>
                <a:cs typeface="Times New Roman"/>
              </a:rPr>
              <a:t>thực</a:t>
            </a:r>
            <a:r>
              <a:rPr lang="vi-VN" sz="2600" spc="-25">
                <a:latin typeface="Times New Roman"/>
                <a:cs typeface="Times New Roman"/>
              </a:rPr>
              <a:t> </a:t>
            </a:r>
            <a:r>
              <a:rPr lang="vi-VN" sz="2600" spc="-25" err="1">
                <a:latin typeface="Times New Roman"/>
                <a:cs typeface="Times New Roman"/>
              </a:rPr>
              <a:t>hệ</a:t>
            </a:r>
            <a:r>
              <a:rPr lang="vi-VN" sz="2600" spc="-25">
                <a:latin typeface="Times New Roman"/>
                <a:cs typeface="Times New Roman"/>
              </a:rPr>
              <a:t> </a:t>
            </a:r>
            <a:r>
              <a:rPr lang="vi-VN" sz="2600" spc="-25" err="1">
                <a:latin typeface="Times New Roman"/>
                <a:cs typeface="Times New Roman"/>
              </a:rPr>
              <a:t>thống</a:t>
            </a:r>
            <a:r>
              <a:rPr lang="vi-VN" sz="2600" spc="-25">
                <a:latin typeface="Times New Roman"/>
                <a:cs typeface="Times New Roman"/>
              </a:rPr>
              <a:t> phân </a:t>
            </a:r>
            <a:r>
              <a:rPr lang="vi-VN" sz="2600" spc="-25" err="1">
                <a:latin typeface="Times New Roman"/>
                <a:cs typeface="Times New Roman"/>
              </a:rPr>
              <a:t>loại</a:t>
            </a:r>
            <a:r>
              <a:rPr lang="vi-VN" sz="2600" spc="-25">
                <a:latin typeface="Times New Roman"/>
                <a:cs typeface="Times New Roman"/>
              </a:rPr>
              <a:t> </a:t>
            </a:r>
            <a:r>
              <a:rPr lang="vi-VN" sz="2600" spc="-25" err="1">
                <a:latin typeface="Times New Roman"/>
                <a:cs typeface="Times New Roman"/>
              </a:rPr>
              <a:t>món</a:t>
            </a:r>
            <a:r>
              <a:rPr lang="vi-VN" sz="2600" spc="-25">
                <a:latin typeface="Times New Roman"/>
                <a:cs typeface="Times New Roman"/>
              </a:rPr>
              <a:t> ăn </a:t>
            </a:r>
            <a:r>
              <a:rPr lang="vi-VN" sz="2600" spc="-25" err="1">
                <a:latin typeface="Times New Roman"/>
                <a:cs typeface="Times New Roman"/>
              </a:rPr>
              <a:t>truyền</a:t>
            </a:r>
            <a:r>
              <a:rPr lang="vi-VN" sz="2600" spc="-25">
                <a:latin typeface="Times New Roman"/>
                <a:cs typeface="Times New Roman"/>
              </a:rPr>
              <a:t> </a:t>
            </a:r>
            <a:r>
              <a:rPr lang="vi-VN" sz="2600" spc="-25" err="1">
                <a:latin typeface="Times New Roman"/>
                <a:cs typeface="Times New Roman"/>
              </a:rPr>
              <a:t>thống</a:t>
            </a:r>
            <a:r>
              <a:rPr lang="vi-VN" sz="2600" spc="-25">
                <a:latin typeface="Times New Roman"/>
                <a:cs typeface="Times New Roman"/>
              </a:rPr>
              <a:t> </a:t>
            </a:r>
            <a:r>
              <a:rPr lang="vi-VN" sz="2600" spc="-25" err="1">
                <a:latin typeface="Times New Roman"/>
                <a:cs typeface="Times New Roman"/>
              </a:rPr>
              <a:t>của</a:t>
            </a:r>
            <a:r>
              <a:rPr lang="vi-VN" sz="2600" spc="-25">
                <a:latin typeface="Times New Roman"/>
                <a:cs typeface="Times New Roman"/>
              </a:rPr>
              <a:t> </a:t>
            </a:r>
            <a:r>
              <a:rPr lang="vi-VN" sz="2600" spc="-25" err="1">
                <a:latin typeface="Times New Roman"/>
                <a:cs typeface="Times New Roman"/>
              </a:rPr>
              <a:t>Việt</a:t>
            </a:r>
            <a:r>
              <a:rPr lang="vi-VN" sz="2600" spc="-25">
                <a:latin typeface="Times New Roman"/>
                <a:cs typeface="Times New Roman"/>
              </a:rPr>
              <a:t> Nam </a:t>
            </a:r>
            <a:r>
              <a:rPr lang="vi-VN" sz="2600" spc="-25" err="1">
                <a:latin typeface="Times New Roman"/>
                <a:cs typeface="Times New Roman"/>
              </a:rPr>
              <a:t>sử</a:t>
            </a:r>
            <a:r>
              <a:rPr lang="vi-VN" sz="2600" spc="-25">
                <a:latin typeface="Times New Roman"/>
                <a:cs typeface="Times New Roman"/>
              </a:rPr>
              <a:t> </a:t>
            </a:r>
            <a:r>
              <a:rPr lang="vi-VN" sz="2600" spc="-25" err="1">
                <a:latin typeface="Times New Roman"/>
                <a:cs typeface="Times New Roman"/>
              </a:rPr>
              <a:t>dụng</a:t>
            </a:r>
            <a:r>
              <a:rPr lang="vi-VN" sz="2600" spc="-25">
                <a:latin typeface="Times New Roman"/>
                <a:cs typeface="Times New Roman"/>
              </a:rPr>
              <a:t> VGG16)</a:t>
            </a:r>
          </a:p>
          <a:p>
            <a:pPr marL="354965" indent="-342900">
              <a:spcBef>
                <a:spcPts val="730"/>
              </a:spcBef>
              <a:buClr>
                <a:srgbClr val="003399"/>
              </a:buClr>
              <a:buFont typeface="Wingdings" panose="05000000000000000000" pitchFamily="2" charset="2"/>
              <a:buChar char="q"/>
              <a:tabLst>
                <a:tab pos="357505" algn="l"/>
              </a:tabLst>
            </a:pPr>
            <a:r>
              <a:rPr lang="en-US" sz="2600">
                <a:latin typeface="Times New Roman"/>
                <a:cs typeface="Times New Roman"/>
              </a:rPr>
              <a:t> Giảng </a:t>
            </a:r>
            <a:r>
              <a:rPr lang="en-US" sz="2600" err="1">
                <a:latin typeface="Times New Roman"/>
                <a:cs typeface="Times New Roman"/>
              </a:rPr>
              <a:t>viên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hướng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dẫn</a:t>
            </a:r>
            <a:r>
              <a:rPr lang="en-US" sz="2600">
                <a:latin typeface="Times New Roman"/>
                <a:cs typeface="Times New Roman"/>
              </a:rPr>
              <a:t>: Trương Văn </a:t>
            </a:r>
            <a:r>
              <a:rPr lang="en-US" sz="2600" err="1">
                <a:latin typeface="Times New Roman"/>
                <a:cs typeface="Times New Roman"/>
              </a:rPr>
              <a:t>Cương</a:t>
            </a:r>
            <a:endParaRPr lang="vi-VN" sz="2600" err="1">
              <a:latin typeface="Times New Roman"/>
              <a:cs typeface="Times New Roman"/>
            </a:endParaRPr>
          </a:p>
          <a:p>
            <a:pPr marL="469265" indent="-457200">
              <a:lnSpc>
                <a:spcPct val="100000"/>
              </a:lnSpc>
              <a:buClr>
                <a:srgbClr val="003399"/>
              </a:buClr>
              <a:buFont typeface="Wingdings" panose="05000000000000000000" pitchFamily="2" charset="2"/>
              <a:buChar char="q"/>
              <a:tabLst>
                <a:tab pos="357505" algn="l"/>
              </a:tabLst>
            </a:pPr>
            <a:r>
              <a:rPr lang="en-US" sz="2600" spc="-5">
                <a:latin typeface="Times New Roman"/>
                <a:cs typeface="Times New Roman"/>
              </a:rPr>
              <a:t>Danh </a:t>
            </a:r>
            <a:r>
              <a:rPr lang="en-US" sz="2600" spc="-5" err="1">
                <a:latin typeface="Times New Roman"/>
                <a:cs typeface="Times New Roman"/>
              </a:rPr>
              <a:t>sách</a:t>
            </a:r>
            <a:r>
              <a:rPr lang="en-US" sz="2600" spc="-5">
                <a:latin typeface="Times New Roman"/>
                <a:cs typeface="Times New Roman"/>
              </a:rPr>
              <a:t> </a:t>
            </a:r>
            <a:r>
              <a:rPr lang="en-US" sz="2600" spc="-5" err="1">
                <a:latin typeface="Times New Roman"/>
                <a:cs typeface="Times New Roman"/>
              </a:rPr>
              <a:t>thành</a:t>
            </a:r>
            <a:r>
              <a:rPr lang="en-US" sz="2600" spc="-5">
                <a:latin typeface="Times New Roman"/>
                <a:cs typeface="Times New Roman"/>
              </a:rPr>
              <a:t> </a:t>
            </a:r>
            <a:r>
              <a:rPr lang="en-US" sz="2600" spc="-5" err="1">
                <a:latin typeface="Times New Roman"/>
                <a:cs typeface="Times New Roman"/>
              </a:rPr>
              <a:t>viên</a:t>
            </a:r>
            <a:r>
              <a:rPr sz="2600" spc="-10"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  <a:p>
            <a:pPr marL="812165" lvl="1" indent="-342900">
              <a:lnSpc>
                <a:spcPct val="100000"/>
              </a:lnSpc>
              <a:spcBef>
                <a:spcPts val="590"/>
              </a:spcBef>
              <a:buClr>
                <a:srgbClr val="003399"/>
              </a:buClr>
              <a:buFont typeface="Wingdings" panose="05000000000000000000" pitchFamily="2" charset="2"/>
              <a:buChar char="v"/>
              <a:tabLst>
                <a:tab pos="756920" algn="l"/>
              </a:tabLst>
            </a:pPr>
            <a:r>
              <a:rPr lang="en-US" sz="2600">
                <a:latin typeface="Times New Roman"/>
                <a:cs typeface="Times New Roman"/>
              </a:rPr>
              <a:t>Nguyễn Thị Ngọc </a:t>
            </a:r>
            <a:r>
              <a:rPr lang="en-US" sz="2600" err="1">
                <a:latin typeface="Times New Roman"/>
                <a:cs typeface="Times New Roman"/>
              </a:rPr>
              <a:t>Diễm</a:t>
            </a:r>
            <a:r>
              <a:rPr lang="en-US" sz="2600">
                <a:latin typeface="Times New Roman"/>
                <a:cs typeface="Times New Roman"/>
              </a:rPr>
              <a:t> - 18520597</a:t>
            </a:r>
            <a:endParaRPr sz="2600">
              <a:latin typeface="Times New Roman"/>
              <a:cs typeface="Times New Roman"/>
            </a:endParaRPr>
          </a:p>
          <a:p>
            <a:pPr marL="812165" lvl="1" indent="-342900">
              <a:lnSpc>
                <a:spcPct val="100000"/>
              </a:lnSpc>
              <a:spcBef>
                <a:spcPts val="575"/>
              </a:spcBef>
              <a:buClr>
                <a:srgbClr val="003399"/>
              </a:buClr>
              <a:buFont typeface="Wingdings" panose="05000000000000000000" pitchFamily="2" charset="2"/>
              <a:buChar char="v"/>
              <a:tabLst>
                <a:tab pos="756920" algn="l"/>
              </a:tabLst>
            </a:pPr>
            <a:r>
              <a:rPr lang="en-US" sz="2600">
                <a:latin typeface="Times New Roman"/>
                <a:cs typeface="Times New Roman"/>
              </a:rPr>
              <a:t>Đinh Phạm Thiên Long - 18521021</a:t>
            </a:r>
            <a:endParaRPr sz="2600">
              <a:latin typeface="Times New Roman"/>
              <a:cs typeface="Times New Roman"/>
            </a:endParaRPr>
          </a:p>
          <a:p>
            <a:pPr marL="812165" lvl="1" indent="-342900">
              <a:lnSpc>
                <a:spcPct val="100000"/>
              </a:lnSpc>
              <a:spcBef>
                <a:spcPts val="580"/>
              </a:spcBef>
              <a:buClr>
                <a:srgbClr val="003399"/>
              </a:buClr>
              <a:buFont typeface="Wingdings" panose="05000000000000000000" pitchFamily="2" charset="2"/>
              <a:buChar char="v"/>
              <a:tabLst>
                <a:tab pos="756920" algn="l"/>
              </a:tabLst>
            </a:pPr>
            <a:r>
              <a:rPr lang="en-US" sz="2600" err="1">
                <a:latin typeface="Times New Roman"/>
                <a:cs typeface="Times New Roman"/>
              </a:rPr>
              <a:t>Chương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vi-VN" sz="2600" err="1">
                <a:latin typeface="Times New Roman"/>
                <a:cs typeface="Times New Roman"/>
              </a:rPr>
              <a:t>Sec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Váy</a:t>
            </a:r>
            <a:r>
              <a:rPr lang="en-US" sz="2600">
                <a:latin typeface="Times New Roman"/>
                <a:cs typeface="Times New Roman"/>
              </a:rPr>
              <a:t> - 17521252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0968" y="365201"/>
            <a:ext cx="3618231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200" b="0" spc="-5"/>
              <a:t>Giới thiệu tổng quan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0"/>
              </a:lnSpc>
            </a:pPr>
            <a:r>
              <a:rPr lang="en-US"/>
              <a:t>17-Apr-21</a:t>
            </a:r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0"/>
              </a:lnSpc>
            </a:pPr>
            <a:r>
              <a:rPr lang="en-US"/>
              <a:t>Copyrights 2021 CE-UIT. All Rights Reserved.</a:t>
            </a:r>
            <a:endParaRPr spc="-1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00"/>
              </a:lnSpc>
            </a:pPr>
            <a:fld id="{81D60167-4931-47E6-BA6A-407CBD079E47}" type="slidenum">
              <a:rPr dirty="0"/>
              <a:t>3</a:t>
            </a:fld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30504" y="1315202"/>
            <a:ext cx="8813496" cy="4902624"/>
          </a:xfrm>
          <a:prstGeom prst="rect">
            <a:avLst/>
          </a:prstGeom>
        </p:spPr>
        <p:txBody>
          <a:bodyPr vert="horz" wrap="square" lIns="0" tIns="92710" rIns="0" bIns="0" rtlCol="0" anchor="t">
            <a:spAutoFit/>
          </a:bodyPr>
          <a:lstStyle/>
          <a:p>
            <a:pPr marL="469265" indent="-457200">
              <a:spcBef>
                <a:spcPts val="730"/>
              </a:spcBef>
              <a:buClr>
                <a:srgbClr val="003399"/>
              </a:buClr>
              <a:buFont typeface="Wingdings" panose="05000000000000000000" pitchFamily="2" charset="2"/>
              <a:buChar char="q"/>
              <a:tabLst>
                <a:tab pos="357505" algn="l"/>
              </a:tabLst>
            </a:pPr>
            <a:r>
              <a:rPr lang="en-US" sz="2600" spc="-5" err="1">
                <a:latin typeface="Times New Roman"/>
                <a:cs typeface="Times New Roman"/>
              </a:rPr>
              <a:t>Nội</a:t>
            </a:r>
            <a:r>
              <a:rPr lang="en-US" sz="2600" spc="-5">
                <a:latin typeface="Times New Roman"/>
                <a:cs typeface="Times New Roman"/>
              </a:rPr>
              <a:t> dung </a:t>
            </a:r>
            <a:r>
              <a:rPr lang="en-US" sz="2600" spc="-5" err="1">
                <a:latin typeface="Times New Roman"/>
                <a:cs typeface="Times New Roman"/>
              </a:rPr>
              <a:t>báo</a:t>
            </a:r>
            <a:r>
              <a:rPr lang="en-US" sz="2600" spc="-5">
                <a:latin typeface="Times New Roman"/>
                <a:cs typeface="Times New Roman"/>
              </a:rPr>
              <a:t> </a:t>
            </a:r>
            <a:r>
              <a:rPr lang="en-US" sz="2600" spc="-5" err="1">
                <a:latin typeface="Times New Roman"/>
                <a:cs typeface="Times New Roman"/>
              </a:rPr>
              <a:t>cáo</a:t>
            </a:r>
          </a:p>
          <a:p>
            <a:pPr marL="983615" lvl="1" indent="-514350">
              <a:spcBef>
                <a:spcPts val="730"/>
              </a:spcBef>
              <a:buClr>
                <a:srgbClr val="003399"/>
              </a:buClr>
              <a:buAutoNum type="arabicPeriod"/>
              <a:tabLst>
                <a:tab pos="357505" algn="l"/>
              </a:tabLst>
            </a:pPr>
            <a:r>
              <a:rPr lang="en-US" sz="2600" spc="-5" err="1">
                <a:latin typeface="Times New Roman"/>
                <a:cs typeface="Times New Roman"/>
              </a:rPr>
              <a:t>Mục</a:t>
            </a:r>
            <a:r>
              <a:rPr lang="en-US" sz="2600" spc="-5">
                <a:latin typeface="Times New Roman"/>
                <a:cs typeface="Times New Roman"/>
              </a:rPr>
              <a:t> </a:t>
            </a:r>
            <a:r>
              <a:rPr lang="en-US" sz="2600" spc="-5" err="1">
                <a:latin typeface="Times New Roman"/>
                <a:cs typeface="Times New Roman"/>
              </a:rPr>
              <a:t>tiêu</a:t>
            </a:r>
            <a:r>
              <a:rPr lang="en-US" sz="2600" spc="-5">
                <a:latin typeface="Times New Roman"/>
                <a:cs typeface="Times New Roman"/>
              </a:rPr>
              <a:t> </a:t>
            </a:r>
            <a:r>
              <a:rPr lang="en-US" sz="2600" spc="-5" err="1">
                <a:latin typeface="Times New Roman"/>
                <a:cs typeface="Times New Roman"/>
              </a:rPr>
              <a:t>đề</a:t>
            </a:r>
            <a:r>
              <a:rPr lang="en-US" sz="2600" spc="-5">
                <a:latin typeface="Times New Roman"/>
                <a:cs typeface="Times New Roman"/>
              </a:rPr>
              <a:t> </a:t>
            </a:r>
            <a:r>
              <a:rPr lang="en-US" sz="2600" spc="-5" err="1">
                <a:latin typeface="Times New Roman"/>
                <a:cs typeface="Times New Roman"/>
              </a:rPr>
              <a:t>tài</a:t>
            </a:r>
          </a:p>
          <a:p>
            <a:pPr marL="983615" lvl="1" indent="-514350">
              <a:spcBef>
                <a:spcPts val="730"/>
              </a:spcBef>
              <a:buClr>
                <a:srgbClr val="003399"/>
              </a:buClr>
              <a:buAutoNum type="arabicPeriod"/>
              <a:tabLst>
                <a:tab pos="357505" algn="l"/>
              </a:tabLst>
            </a:pPr>
            <a:r>
              <a:rPr lang="en-US" sz="2600" spc="-5" err="1">
                <a:latin typeface="Times New Roman"/>
                <a:cs typeface="Times New Roman"/>
              </a:rPr>
              <a:t>Tổng</a:t>
            </a:r>
            <a:r>
              <a:rPr lang="en-US" sz="2600" spc="-5">
                <a:latin typeface="Times New Roman"/>
                <a:cs typeface="Times New Roman"/>
              </a:rPr>
              <a:t> </a:t>
            </a:r>
            <a:r>
              <a:rPr lang="en-US" sz="2600" spc="-5" err="1">
                <a:latin typeface="Times New Roman"/>
                <a:cs typeface="Times New Roman"/>
              </a:rPr>
              <a:t>quan</a:t>
            </a:r>
            <a:r>
              <a:rPr lang="en-US" sz="2600" spc="-5">
                <a:latin typeface="Times New Roman"/>
                <a:cs typeface="Times New Roman"/>
              </a:rPr>
              <a:t> </a:t>
            </a:r>
            <a:r>
              <a:rPr lang="en-US" sz="2600" spc="-5" err="1">
                <a:latin typeface="Times New Roman"/>
                <a:cs typeface="Times New Roman"/>
              </a:rPr>
              <a:t>mô</a:t>
            </a:r>
            <a:r>
              <a:rPr lang="en-US" sz="2600" spc="-5">
                <a:latin typeface="Times New Roman"/>
                <a:cs typeface="Times New Roman"/>
              </a:rPr>
              <a:t> </a:t>
            </a:r>
            <a:r>
              <a:rPr lang="en-US" sz="2600" spc="-5" err="1">
                <a:latin typeface="Times New Roman"/>
                <a:cs typeface="Times New Roman"/>
              </a:rPr>
              <a:t>hình</a:t>
            </a:r>
            <a:r>
              <a:rPr lang="en-US" sz="2600" spc="-5">
                <a:latin typeface="Times New Roman"/>
                <a:cs typeface="Times New Roman"/>
              </a:rPr>
              <a:t> </a:t>
            </a:r>
            <a:r>
              <a:rPr lang="en-US" sz="2600" spc="-5" err="1">
                <a:latin typeface="Times New Roman"/>
                <a:cs typeface="Times New Roman"/>
              </a:rPr>
              <a:t>mạng</a:t>
            </a:r>
            <a:r>
              <a:rPr lang="en-US" sz="2600" spc="-5">
                <a:latin typeface="Times New Roman"/>
                <a:cs typeface="Times New Roman"/>
              </a:rPr>
              <a:t> CNN</a:t>
            </a:r>
          </a:p>
          <a:p>
            <a:pPr marL="983615" lvl="1" indent="-514350">
              <a:spcBef>
                <a:spcPts val="730"/>
              </a:spcBef>
              <a:buClr>
                <a:srgbClr val="003399"/>
              </a:buClr>
              <a:buAutoNum type="arabicPeriod"/>
              <a:tabLst>
                <a:tab pos="357505" algn="l"/>
              </a:tabLst>
            </a:pPr>
            <a:r>
              <a:rPr lang="en-US" sz="2600" spc="-5">
                <a:latin typeface="Times New Roman"/>
                <a:cs typeface="Times New Roman"/>
              </a:rPr>
              <a:t>Kiến trúc đề xuất VGG16</a:t>
            </a:r>
          </a:p>
          <a:p>
            <a:pPr marL="983615" lvl="1" indent="-514350">
              <a:spcBef>
                <a:spcPts val="730"/>
              </a:spcBef>
              <a:buClr>
                <a:srgbClr val="003399"/>
              </a:buClr>
              <a:buAutoNum type="arabicPeriod"/>
              <a:tabLst>
                <a:tab pos="357505" algn="l"/>
              </a:tabLst>
            </a:pPr>
            <a:r>
              <a:rPr lang="en-US" sz="2600" spc="-5">
                <a:latin typeface="Times New Roman"/>
                <a:cs typeface="Times New Roman"/>
              </a:rPr>
              <a:t>Công </a:t>
            </a:r>
            <a:r>
              <a:rPr lang="en-US" sz="2600" spc="-5" err="1">
                <a:latin typeface="Times New Roman"/>
                <a:cs typeface="Times New Roman"/>
              </a:rPr>
              <a:t>việc</a:t>
            </a:r>
            <a:r>
              <a:rPr lang="en-US" sz="2600" spc="-5">
                <a:latin typeface="Times New Roman"/>
                <a:cs typeface="Times New Roman"/>
              </a:rPr>
              <a:t> </a:t>
            </a:r>
            <a:r>
              <a:rPr lang="en-US" sz="2600" spc="-5" err="1">
                <a:latin typeface="Times New Roman"/>
                <a:cs typeface="Times New Roman"/>
              </a:rPr>
              <a:t>đã</a:t>
            </a:r>
            <a:r>
              <a:rPr lang="en-US" sz="2600" spc="-5">
                <a:latin typeface="Times New Roman"/>
                <a:cs typeface="Times New Roman"/>
              </a:rPr>
              <a:t> </a:t>
            </a:r>
            <a:r>
              <a:rPr lang="en-US" sz="2600" spc="-5" err="1">
                <a:latin typeface="Times New Roman"/>
                <a:cs typeface="Times New Roman"/>
              </a:rPr>
              <a:t>thực</a:t>
            </a:r>
            <a:r>
              <a:rPr lang="en-US" sz="2600" spc="-5">
                <a:latin typeface="Times New Roman"/>
                <a:cs typeface="Times New Roman"/>
              </a:rPr>
              <a:t> </a:t>
            </a:r>
            <a:r>
              <a:rPr lang="en-US" sz="2600" spc="-5" err="1">
                <a:latin typeface="Times New Roman"/>
                <a:cs typeface="Times New Roman"/>
              </a:rPr>
              <a:t>hiện</a:t>
            </a:r>
          </a:p>
          <a:p>
            <a:pPr marL="983615" lvl="1" indent="-514350">
              <a:spcBef>
                <a:spcPts val="730"/>
              </a:spcBef>
              <a:buClr>
                <a:srgbClr val="003399"/>
              </a:buClr>
              <a:buAutoNum type="arabicPeriod"/>
              <a:tabLst>
                <a:tab pos="357505" algn="l"/>
              </a:tabLst>
            </a:pPr>
            <a:r>
              <a:rPr lang="en-US" sz="2600" spc="-5" err="1">
                <a:latin typeface="Times New Roman"/>
                <a:cs typeface="Times New Roman"/>
              </a:rPr>
              <a:t>Kế</a:t>
            </a:r>
            <a:r>
              <a:rPr lang="en-US" sz="2600" spc="-5">
                <a:latin typeface="Times New Roman"/>
                <a:cs typeface="Times New Roman"/>
              </a:rPr>
              <a:t> </a:t>
            </a:r>
            <a:r>
              <a:rPr lang="en-US" sz="2600" spc="-5" err="1">
                <a:latin typeface="Times New Roman"/>
                <a:cs typeface="Times New Roman"/>
              </a:rPr>
              <a:t>hoạch</a:t>
            </a:r>
            <a:r>
              <a:rPr lang="en-US" sz="2600" spc="-5">
                <a:latin typeface="Times New Roman"/>
                <a:cs typeface="Times New Roman"/>
              </a:rPr>
              <a:t> </a:t>
            </a:r>
            <a:r>
              <a:rPr lang="en-US" sz="2600" spc="-5" err="1">
                <a:latin typeface="Times New Roman"/>
                <a:cs typeface="Times New Roman"/>
              </a:rPr>
              <a:t>thực</a:t>
            </a:r>
            <a:r>
              <a:rPr lang="en-US" sz="2600" spc="-5">
                <a:latin typeface="Times New Roman"/>
                <a:cs typeface="Times New Roman"/>
              </a:rPr>
              <a:t> </a:t>
            </a:r>
            <a:r>
              <a:rPr lang="en-US" sz="2600" spc="-5" err="1">
                <a:latin typeface="Times New Roman"/>
                <a:cs typeface="Times New Roman"/>
              </a:rPr>
              <a:t>hiện</a:t>
            </a:r>
            <a:endParaRPr lang="en-US" sz="2600" spc="-5">
              <a:latin typeface="Times New Roman"/>
              <a:cs typeface="Times New Roman"/>
            </a:endParaRPr>
          </a:p>
          <a:p>
            <a:pPr marL="983615" lvl="1" indent="-514350">
              <a:spcBef>
                <a:spcPts val="730"/>
              </a:spcBef>
              <a:buClr>
                <a:srgbClr val="003399"/>
              </a:buClr>
              <a:buAutoNum type="arabicPeriod"/>
              <a:tabLst>
                <a:tab pos="357505" algn="l"/>
              </a:tabLst>
            </a:pPr>
            <a:r>
              <a:rPr lang="en-US" sz="2600" spc="-5">
                <a:latin typeface="Times New Roman"/>
                <a:cs typeface="Times New Roman"/>
              </a:rPr>
              <a:t>Tài </a:t>
            </a:r>
            <a:r>
              <a:rPr lang="en-US" sz="2600" spc="-5" err="1">
                <a:latin typeface="Times New Roman"/>
                <a:cs typeface="Times New Roman"/>
              </a:rPr>
              <a:t>liệu</a:t>
            </a:r>
            <a:r>
              <a:rPr lang="en-US" sz="2600" spc="-5">
                <a:latin typeface="Times New Roman"/>
                <a:cs typeface="Times New Roman"/>
              </a:rPr>
              <a:t> </a:t>
            </a:r>
            <a:r>
              <a:rPr lang="en-US" sz="2600" spc="-5" err="1">
                <a:latin typeface="Times New Roman"/>
                <a:cs typeface="Times New Roman"/>
              </a:rPr>
              <a:t>tham</a:t>
            </a:r>
            <a:r>
              <a:rPr lang="en-US" sz="2600" spc="-5">
                <a:latin typeface="Times New Roman"/>
                <a:cs typeface="Times New Roman"/>
              </a:rPr>
              <a:t> </a:t>
            </a:r>
            <a:r>
              <a:rPr lang="en-US" sz="2600" spc="-5" err="1">
                <a:latin typeface="Times New Roman"/>
                <a:cs typeface="Times New Roman"/>
              </a:rPr>
              <a:t>khảo</a:t>
            </a:r>
            <a:endParaRPr lang="en-US" sz="2600" spc="-5">
              <a:latin typeface="Times New Roman"/>
              <a:cs typeface="Times New Roman"/>
            </a:endParaRPr>
          </a:p>
          <a:p>
            <a:pPr marL="983615" lvl="1" indent="-514350">
              <a:spcBef>
                <a:spcPts val="730"/>
              </a:spcBef>
              <a:buClr>
                <a:srgbClr val="003399"/>
              </a:buClr>
              <a:buAutoNum type="arabicPeriod"/>
              <a:tabLst>
                <a:tab pos="357505" algn="l"/>
              </a:tabLst>
            </a:pPr>
            <a:endParaRPr lang="en-US" sz="2600" spc="-5">
              <a:latin typeface="Times New Roman"/>
              <a:cs typeface="Times New Roman"/>
            </a:endParaRPr>
          </a:p>
          <a:p>
            <a:pPr marL="983615" lvl="1" indent="-514350">
              <a:spcBef>
                <a:spcPts val="730"/>
              </a:spcBef>
              <a:buClr>
                <a:srgbClr val="003399"/>
              </a:buClr>
              <a:buAutoNum type="arabicPeriod"/>
              <a:tabLst>
                <a:tab pos="357505" algn="l"/>
              </a:tabLst>
            </a:pPr>
            <a:endParaRPr lang="en-US" sz="2600" spc="-5">
              <a:latin typeface="Times New Roman"/>
              <a:cs typeface="Times New Roman"/>
            </a:endParaRPr>
          </a:p>
          <a:p>
            <a:pPr marL="983615" lvl="1" indent="-514350">
              <a:spcBef>
                <a:spcPts val="730"/>
              </a:spcBef>
              <a:buClr>
                <a:srgbClr val="003399"/>
              </a:buClr>
              <a:buAutoNum type="arabicPeriod"/>
              <a:tabLst>
                <a:tab pos="357505" algn="l"/>
              </a:tabLst>
            </a:pPr>
            <a:endParaRPr lang="en-US" sz="2600" spc="-5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71502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0969" y="365201"/>
            <a:ext cx="3770631" cy="504625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3200" b="0" spc="-5"/>
              <a:t>1. </a:t>
            </a:r>
            <a:r>
              <a:rPr lang="en-US" sz="3200" b="0" spc="-5" err="1"/>
              <a:t>Mục</a:t>
            </a:r>
            <a:r>
              <a:rPr lang="en-US" sz="3200" b="0" spc="-5"/>
              <a:t> </a:t>
            </a:r>
            <a:r>
              <a:rPr lang="en-US" sz="3200" b="0" spc="-5" err="1"/>
              <a:t>tiêu</a:t>
            </a:r>
            <a:r>
              <a:rPr lang="en-US" sz="3200" b="0" spc="-5"/>
              <a:t> </a:t>
            </a:r>
            <a:r>
              <a:rPr lang="en-US" sz="3200" b="0" spc="-5" err="1"/>
              <a:t>đề</a:t>
            </a:r>
            <a:r>
              <a:rPr lang="en-US" sz="3200" b="0" spc="-5"/>
              <a:t> </a:t>
            </a:r>
            <a:r>
              <a:rPr lang="en-US" sz="3200" b="0" spc="-5" err="1"/>
              <a:t>tài</a:t>
            </a:r>
            <a:endParaRPr lang="vi-VN" err="1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0"/>
              </a:lnSpc>
            </a:pPr>
            <a:r>
              <a:rPr lang="en-US"/>
              <a:t>17-Apr-21</a:t>
            </a:r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0"/>
              </a:lnSpc>
            </a:pPr>
            <a:r>
              <a:rPr lang="en-US"/>
              <a:t>Copyrights 2021 CE-UIT. All Rights Reserved.</a:t>
            </a:r>
            <a:endParaRPr spc="-1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00"/>
              </a:lnSpc>
            </a:pPr>
            <a:fld id="{81D60167-4931-47E6-BA6A-407CBD079E47}" type="slidenum">
              <a:rPr dirty="0"/>
              <a:t>4</a:t>
            </a:fld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30504" y="1357424"/>
            <a:ext cx="8813496" cy="1382430"/>
          </a:xfrm>
          <a:prstGeom prst="rect">
            <a:avLst/>
          </a:prstGeom>
        </p:spPr>
        <p:txBody>
          <a:bodyPr vert="horz" wrap="square" lIns="0" tIns="91440" rIns="0" bIns="0" rtlCol="0" anchor="t">
            <a:spAutoFit/>
          </a:bodyPr>
          <a:lstStyle/>
          <a:p>
            <a:pPr marL="469265" indent="-457200">
              <a:spcBef>
                <a:spcPts val="720"/>
              </a:spcBef>
              <a:buClr>
                <a:srgbClr val="003399"/>
              </a:buClr>
              <a:buFont typeface="Wingdings" panose="05000000000000000000" pitchFamily="2" charset="2"/>
              <a:buChar char="q"/>
              <a:tabLst>
                <a:tab pos="357505" algn="l"/>
              </a:tabLst>
            </a:pPr>
            <a:r>
              <a:rPr lang="en-US" sz="2600" err="1">
                <a:latin typeface="Times New Roman"/>
                <a:cs typeface="Times New Roman"/>
              </a:rPr>
              <a:t>Hiện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thực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được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phân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loại</a:t>
            </a:r>
            <a:r>
              <a:rPr lang="en-US" sz="2600">
                <a:latin typeface="Times New Roman"/>
                <a:cs typeface="Times New Roman"/>
              </a:rPr>
              <a:t> 02 </a:t>
            </a:r>
            <a:r>
              <a:rPr lang="en-US" sz="2600" err="1">
                <a:latin typeface="Times New Roman"/>
                <a:cs typeface="Times New Roman"/>
              </a:rPr>
              <a:t>món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ăn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truyền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thống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của</a:t>
            </a:r>
            <a:r>
              <a:rPr lang="en-US" sz="2600">
                <a:latin typeface="Times New Roman"/>
                <a:cs typeface="Times New Roman"/>
              </a:rPr>
              <a:t> Việt Nam model VGG16 </a:t>
            </a:r>
            <a:r>
              <a:rPr lang="en-US" sz="2600" err="1">
                <a:latin typeface="Times New Roman"/>
                <a:cs typeface="Times New Roman"/>
              </a:rPr>
              <a:t>trên</a:t>
            </a:r>
            <a:r>
              <a:rPr lang="en-US" sz="2600">
                <a:latin typeface="Times New Roman"/>
                <a:cs typeface="Times New Roman"/>
              </a:rPr>
              <a:t> FPGA.</a:t>
            </a:r>
            <a:endParaRPr lang="vi-VN">
              <a:cs typeface="Arial" panose="020B0604020202020204" pitchFamily="34" charset="0"/>
            </a:endParaRPr>
          </a:p>
          <a:p>
            <a:pPr marL="469265" indent="-457200">
              <a:spcBef>
                <a:spcPts val="720"/>
              </a:spcBef>
              <a:buClr>
                <a:srgbClr val="003399"/>
              </a:buClr>
              <a:buFont typeface="Wingdings" panose="05000000000000000000" pitchFamily="2" charset="2"/>
              <a:buChar char="q"/>
              <a:tabLst>
                <a:tab pos="357505" algn="l"/>
              </a:tabLst>
            </a:pPr>
            <a:r>
              <a:rPr lang="en-US" sz="2600" err="1">
                <a:latin typeface="Times New Roman"/>
                <a:cs typeface="Times New Roman"/>
              </a:rPr>
              <a:t>Hệ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thống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hoạt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động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đúng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chức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năng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yêu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cầu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đề</a:t>
            </a:r>
            <a:r>
              <a:rPr lang="en-US" sz="2600">
                <a:latin typeface="Times New Roman"/>
                <a:cs typeface="Times New Roman"/>
              </a:rPr>
              <a:t> ra.</a:t>
            </a:r>
            <a:endParaRPr lang="en-US"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0968" y="365201"/>
            <a:ext cx="5598849" cy="504625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3200" b="0" spc="-5"/>
              <a:t>2. </a:t>
            </a:r>
            <a:r>
              <a:rPr lang="en-US" sz="3200" b="0" spc="-5" err="1"/>
              <a:t>Tổng</a:t>
            </a:r>
            <a:r>
              <a:rPr lang="en-US" sz="3200" b="0" spc="-5"/>
              <a:t> </a:t>
            </a:r>
            <a:r>
              <a:rPr lang="en-US" sz="3200" b="0" spc="-5" err="1"/>
              <a:t>quan</a:t>
            </a:r>
            <a:r>
              <a:rPr lang="en-US" sz="3200" b="0" spc="-5"/>
              <a:t> </a:t>
            </a:r>
            <a:r>
              <a:rPr lang="en-US" sz="3200" b="0" spc="-5" err="1"/>
              <a:t>mô</a:t>
            </a:r>
            <a:r>
              <a:rPr lang="en-US" sz="3200" b="0" spc="-5"/>
              <a:t> </a:t>
            </a:r>
            <a:r>
              <a:rPr lang="en-US" sz="3200" b="0" spc="-5" err="1"/>
              <a:t>hình</a:t>
            </a:r>
            <a:r>
              <a:rPr lang="en-US" sz="3200" b="0" spc="-5"/>
              <a:t> </a:t>
            </a:r>
            <a:r>
              <a:rPr lang="en-US" sz="3200" b="0" spc="-5" err="1"/>
              <a:t>mạng</a:t>
            </a:r>
            <a:r>
              <a:rPr lang="en-US" sz="3200" b="0" spc="-5"/>
              <a:t> CNN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0"/>
              </a:lnSpc>
            </a:pPr>
            <a:r>
              <a:rPr lang="en-US"/>
              <a:t>17-Apr-21</a:t>
            </a:r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0"/>
              </a:lnSpc>
            </a:pPr>
            <a:r>
              <a:rPr lang="en-US"/>
              <a:t>Copyrights 2021 CE-UIT. All Rights Reserved.</a:t>
            </a:r>
            <a:endParaRPr spc="-1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00"/>
              </a:lnSpc>
            </a:pPr>
            <a:fld id="{81D60167-4931-47E6-BA6A-407CBD079E47}" type="slidenum">
              <a:rPr dirty="0"/>
              <a:t>5</a:t>
            </a:fld>
            <a:endParaRPr/>
          </a:p>
        </p:txBody>
      </p:sp>
      <p:pic>
        <p:nvPicPr>
          <p:cNvPr id="3" name="Hình ảnh 6">
            <a:extLst>
              <a:ext uri="{FF2B5EF4-FFF2-40B4-BE49-F238E27FC236}">
                <a16:creationId xmlns:a16="http://schemas.microsoft.com/office/drawing/2014/main" id="{0C8F5BC1-8641-D245-B37F-496462F25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069" y="2005241"/>
            <a:ext cx="6950049" cy="342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098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0968" y="365201"/>
            <a:ext cx="5598849" cy="504625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3200" b="0" spc="-5"/>
              <a:t>2. </a:t>
            </a:r>
            <a:r>
              <a:rPr lang="en-US" sz="3200" b="0" spc="-5" err="1"/>
              <a:t>Tổng</a:t>
            </a:r>
            <a:r>
              <a:rPr lang="en-US" sz="3200" b="0" spc="-5"/>
              <a:t> </a:t>
            </a:r>
            <a:r>
              <a:rPr lang="en-US" sz="3200" b="0" spc="-5" err="1"/>
              <a:t>quan</a:t>
            </a:r>
            <a:r>
              <a:rPr lang="en-US" sz="3200" b="0" spc="-5"/>
              <a:t> </a:t>
            </a:r>
            <a:r>
              <a:rPr lang="en-US" sz="3200" b="0" spc="-5" err="1"/>
              <a:t>mô</a:t>
            </a:r>
            <a:r>
              <a:rPr lang="en-US" sz="3200" b="0" spc="-5"/>
              <a:t> </a:t>
            </a:r>
            <a:r>
              <a:rPr lang="en-US" sz="3200" b="0" spc="-5" err="1"/>
              <a:t>hình</a:t>
            </a:r>
            <a:r>
              <a:rPr lang="en-US" sz="3200" b="0" spc="-5"/>
              <a:t> </a:t>
            </a:r>
            <a:r>
              <a:rPr lang="en-US" sz="3200" b="0" spc="-5" err="1"/>
              <a:t>mạng</a:t>
            </a:r>
            <a:r>
              <a:rPr lang="en-US" sz="3200" b="0" spc="-5"/>
              <a:t> CNN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0"/>
              </a:lnSpc>
            </a:pPr>
            <a:r>
              <a:rPr lang="en-US"/>
              <a:t>17-Apr-21</a:t>
            </a:r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0"/>
              </a:lnSpc>
            </a:pPr>
            <a:r>
              <a:rPr lang="en-US"/>
              <a:t>Copyrights 2021 CE-UIT. All Rights Reserved.</a:t>
            </a:r>
            <a:endParaRPr spc="-1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00"/>
              </a:lnSpc>
            </a:pPr>
            <a:fld id="{81D60167-4931-47E6-BA6A-407CBD079E47}" type="slidenum">
              <a:rPr dirty="0"/>
              <a:t>6</a:t>
            </a:fld>
            <a:endParaRPr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161494E5-B4EF-9942-B64B-C8116494CFFE}"/>
              </a:ext>
            </a:extLst>
          </p:cNvPr>
          <p:cNvSpPr txBox="1"/>
          <p:nvPr/>
        </p:nvSpPr>
        <p:spPr>
          <a:xfrm>
            <a:off x="417756" y="1463530"/>
            <a:ext cx="4031780" cy="5074466"/>
          </a:xfrm>
          <a:prstGeom prst="rect">
            <a:avLst/>
          </a:prstGeom>
        </p:spPr>
        <p:txBody>
          <a:bodyPr vert="horz" wrap="square" lIns="0" tIns="9271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9265" indent="-457200">
              <a:lnSpc>
                <a:spcPct val="100000"/>
              </a:lnSpc>
              <a:spcBef>
                <a:spcPts val="730"/>
              </a:spcBef>
              <a:buClr>
                <a:srgbClr val="003399"/>
              </a:buClr>
              <a:buFont typeface="Wingdings" panose="05000000000000000000" pitchFamily="2" charset="2"/>
              <a:buChar char="q"/>
              <a:tabLst>
                <a:tab pos="357505" algn="l"/>
              </a:tabLst>
            </a:pPr>
            <a:r>
              <a:rPr lang="en-US" sz="2600" dirty="0">
                <a:latin typeface="Times New Roman"/>
                <a:cs typeface="Times New Roman"/>
              </a:rPr>
              <a:t>Input layer</a:t>
            </a:r>
          </a:p>
          <a:p>
            <a:pPr marL="926465" lvl="1" indent="-457200" algn="just">
              <a:spcBef>
                <a:spcPts val="730"/>
              </a:spcBef>
              <a:buClr>
                <a:srgbClr val="003399"/>
              </a:buClr>
              <a:buFont typeface="Arial" panose="020B0604020202020204" pitchFamily="34" charset="0"/>
              <a:buChar char="•"/>
              <a:tabLst>
                <a:tab pos="357505" algn="l"/>
              </a:tabLst>
            </a:pPr>
            <a:r>
              <a:rPr lang="en-US" sz="2600" err="1">
                <a:latin typeface="Times New Roman"/>
                <a:cs typeface="Times New Roman"/>
              </a:rPr>
              <a:t>Là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lớp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nhận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giá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trị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hình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ảnh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cho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mô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hình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  <a:r>
              <a:rPr lang="en-US" sz="2600">
                <a:latin typeface="Times New Roman"/>
                <a:cs typeface="Times New Roman"/>
              </a:rPr>
              <a:t>CNN</a:t>
            </a:r>
          </a:p>
          <a:p>
            <a:pPr marL="926465" lvl="1" indent="-457200" algn="just">
              <a:spcBef>
                <a:spcPts val="730"/>
              </a:spcBef>
              <a:buClr>
                <a:srgbClr val="003399"/>
              </a:buClr>
              <a:buFont typeface="Arial" panose="020B0604020202020204" pitchFamily="34" charset="0"/>
              <a:buChar char="•"/>
              <a:tabLst>
                <a:tab pos="357505" algn="l"/>
              </a:tabLst>
            </a:pPr>
            <a:r>
              <a:rPr lang="en-US" sz="2600" err="1">
                <a:latin typeface="Times New Roman"/>
                <a:cs typeface="Times New Roman"/>
              </a:rPr>
              <a:t>Dựa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theo</a:t>
            </a:r>
            <a:r>
              <a:rPr lang="en-US" sz="2600">
                <a:latin typeface="Times New Roman"/>
                <a:cs typeface="Times New Roman"/>
              </a:rPr>
              <a:t> thông </a:t>
            </a:r>
            <a:r>
              <a:rPr lang="en-US" sz="2600" err="1">
                <a:latin typeface="Times New Roman"/>
                <a:cs typeface="Times New Roman"/>
              </a:rPr>
              <a:t>số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mà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định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hình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cho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hình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ảnh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với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các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kích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thước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khác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nhau</a:t>
            </a:r>
            <a:r>
              <a:rPr lang="en-US" sz="2600">
                <a:latin typeface="Times New Roman"/>
                <a:cs typeface="Times New Roman"/>
              </a:rPr>
              <a:t>. </a:t>
            </a:r>
            <a:r>
              <a:rPr lang="en-US" sz="2600" err="1">
                <a:latin typeface="Times New Roman"/>
                <a:cs typeface="Times New Roman"/>
              </a:rPr>
              <a:t>Ví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  <a:r>
              <a:rPr lang="en-US" sz="2600">
                <a:latin typeface="Times New Roman"/>
                <a:cs typeface="Times New Roman"/>
              </a:rPr>
              <a:t>dụ hình ảnh input đầu vào của hình ảnh của nhóm là ảnh RGB kích thước (224, </a:t>
            </a:r>
            <a:r>
              <a:rPr lang="en-US" sz="2600" dirty="0">
                <a:latin typeface="Times New Roman"/>
                <a:cs typeface="Times New Roman"/>
              </a:rPr>
              <a:t>224, 3)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FBC0E5E-82C8-465C-B02F-C3580FF69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069" y="1181446"/>
            <a:ext cx="3316432" cy="3163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A400D55-8430-4589-9812-01C367555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721" y="4402988"/>
            <a:ext cx="4031780" cy="2107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2028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0968" y="365201"/>
            <a:ext cx="5598849" cy="504625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3200" b="0" spc="-5"/>
              <a:t>2. </a:t>
            </a:r>
            <a:r>
              <a:rPr lang="en-US" sz="3200" b="0" spc="-5" err="1"/>
              <a:t>Tổng</a:t>
            </a:r>
            <a:r>
              <a:rPr lang="en-US" sz="3200" b="0" spc="-5"/>
              <a:t> </a:t>
            </a:r>
            <a:r>
              <a:rPr lang="en-US" sz="3200" b="0" spc="-5" err="1"/>
              <a:t>quan</a:t>
            </a:r>
            <a:r>
              <a:rPr lang="en-US" sz="3200" b="0" spc="-5"/>
              <a:t> </a:t>
            </a:r>
            <a:r>
              <a:rPr lang="en-US" sz="3200" b="0" spc="-5" err="1"/>
              <a:t>mô</a:t>
            </a:r>
            <a:r>
              <a:rPr lang="en-US" sz="3200" b="0" spc="-5"/>
              <a:t> </a:t>
            </a:r>
            <a:r>
              <a:rPr lang="en-US" sz="3200" b="0" spc="-5" err="1"/>
              <a:t>hình</a:t>
            </a:r>
            <a:r>
              <a:rPr lang="en-US" sz="3200" b="0" spc="-5"/>
              <a:t> </a:t>
            </a:r>
            <a:r>
              <a:rPr lang="en-US" sz="3200" b="0" spc="-5" err="1"/>
              <a:t>mạng</a:t>
            </a:r>
            <a:r>
              <a:rPr lang="en-US" sz="3200" b="0" spc="-5"/>
              <a:t> CNN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0"/>
              </a:lnSpc>
            </a:pPr>
            <a:r>
              <a:rPr lang="en-US"/>
              <a:t>17-Apr-21</a:t>
            </a:r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0"/>
              </a:lnSpc>
            </a:pPr>
            <a:r>
              <a:rPr lang="en-US"/>
              <a:t>Copyrights 2021 CE-UIT. All Rights Reserved.</a:t>
            </a:r>
            <a:endParaRPr spc="-1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00"/>
              </a:lnSpc>
            </a:pPr>
            <a:fld id="{81D60167-4931-47E6-BA6A-407CBD079E47}" type="slidenum">
              <a:rPr dirty="0"/>
              <a:t>7</a:t>
            </a:fld>
            <a:endParaRPr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161494E5-B4EF-9942-B64B-C8116494CFFE}"/>
              </a:ext>
            </a:extLst>
          </p:cNvPr>
          <p:cNvSpPr txBox="1"/>
          <p:nvPr/>
        </p:nvSpPr>
        <p:spPr>
          <a:xfrm>
            <a:off x="356680" y="1393157"/>
            <a:ext cx="4031780" cy="4764125"/>
          </a:xfrm>
          <a:prstGeom prst="rect">
            <a:avLst/>
          </a:prstGeom>
        </p:spPr>
        <p:txBody>
          <a:bodyPr vert="horz" wrap="square" lIns="0" tIns="9271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9265" indent="-457200" algn="just">
              <a:lnSpc>
                <a:spcPct val="100000"/>
              </a:lnSpc>
              <a:spcBef>
                <a:spcPts val="730"/>
              </a:spcBef>
              <a:buClr>
                <a:srgbClr val="003399"/>
              </a:buClr>
              <a:buFont typeface="Wingdings" panose="05000000000000000000" pitchFamily="2" charset="2"/>
              <a:buChar char="q"/>
              <a:tabLst>
                <a:tab pos="357505" algn="l"/>
              </a:tabLst>
            </a:pPr>
            <a:r>
              <a:rPr lang="en-US" sz="2600">
                <a:latin typeface="Times New Roman"/>
                <a:cs typeface="Times New Roman"/>
              </a:rPr>
              <a:t>Convolution layer</a:t>
            </a:r>
            <a:endParaRPr lang="vi-VN"/>
          </a:p>
          <a:p>
            <a:pPr marL="926465" lvl="1" indent="-457200" algn="just">
              <a:spcBef>
                <a:spcPts val="730"/>
              </a:spcBef>
              <a:buClr>
                <a:srgbClr val="003399"/>
              </a:buClr>
              <a:buFont typeface="Arial" panose="020B0604020202020204" pitchFamily="34" charset="0"/>
              <a:buChar char="•"/>
              <a:tabLst>
                <a:tab pos="357505" algn="l"/>
              </a:tabLst>
            </a:pPr>
            <a:r>
              <a:rPr lang="en-US" sz="2600" err="1">
                <a:latin typeface="Times New Roman"/>
                <a:cs typeface="Times New Roman"/>
              </a:rPr>
              <a:t>Là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lớp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quan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trọng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nhất</a:t>
            </a:r>
            <a:r>
              <a:rPr lang="en-US" sz="2600">
                <a:latin typeface="Times New Roman"/>
                <a:cs typeface="Times New Roman"/>
              </a:rPr>
              <a:t> bao </a:t>
            </a:r>
            <a:r>
              <a:rPr lang="en-US" sz="2600" err="1">
                <a:latin typeface="Times New Roman"/>
                <a:cs typeface="Times New Roman"/>
              </a:rPr>
              <a:t>gồm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một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bộ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lọc</a:t>
            </a:r>
            <a:r>
              <a:rPr lang="en-US" sz="2600">
                <a:latin typeface="Times New Roman"/>
                <a:cs typeface="Times New Roman"/>
              </a:rPr>
              <a:t> (hay </a:t>
            </a:r>
            <a:r>
              <a:rPr lang="en-US" sz="2600" err="1">
                <a:latin typeface="Times New Roman"/>
                <a:cs typeface="Times New Roman"/>
              </a:rPr>
              <a:t>còn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gọi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là</a:t>
            </a:r>
            <a:r>
              <a:rPr lang="en-US" sz="2600">
                <a:latin typeface="Times New Roman"/>
                <a:cs typeface="Times New Roman"/>
              </a:rPr>
              <a:t> kernel) </a:t>
            </a:r>
            <a:r>
              <a:rPr lang="en-US" sz="2600" err="1">
                <a:latin typeface="Times New Roman"/>
                <a:cs typeface="Times New Roman"/>
              </a:rPr>
              <a:t>với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một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kích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thước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cố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định</a:t>
            </a:r>
            <a:r>
              <a:rPr lang="en-US" sz="2600">
                <a:latin typeface="Times New Roman"/>
                <a:cs typeface="Times New Roman"/>
              </a:rPr>
              <a:t>.</a:t>
            </a:r>
          </a:p>
          <a:p>
            <a:pPr marL="926465" lvl="1" indent="-457200" algn="just">
              <a:spcBef>
                <a:spcPts val="730"/>
              </a:spcBef>
              <a:buClr>
                <a:srgbClr val="003399"/>
              </a:buClr>
              <a:buFont typeface="Arial" panose="020B0604020202020204" pitchFamily="34" charset="0"/>
              <a:buChar char="•"/>
              <a:tabLst>
                <a:tab pos="357505" algn="l"/>
              </a:tabLst>
            </a:pPr>
            <a:r>
              <a:rPr lang="en-US" sz="2600" err="1">
                <a:latin typeface="Times New Roman"/>
                <a:cs typeface="Times New Roman"/>
              </a:rPr>
              <a:t>Lớp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này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thực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hiện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các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phép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toán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giữa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hình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ảnh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đầu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vào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và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bộ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lọc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để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trích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xuất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các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đặc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trưng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của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hình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ảnh</a:t>
            </a:r>
            <a:r>
              <a:rPr lang="en-US" sz="2600">
                <a:latin typeface="Times New Roman"/>
                <a:cs typeface="Times New Roman"/>
              </a:rPr>
              <a:t>.</a:t>
            </a:r>
          </a:p>
        </p:txBody>
      </p:sp>
      <p:pic>
        <p:nvPicPr>
          <p:cNvPr id="2050" name="Picture 2" descr="Keras Convolution Neural Network Layers and Working - DataFlair">
            <a:extLst>
              <a:ext uri="{FF2B5EF4-FFF2-40B4-BE49-F238E27FC236}">
                <a16:creationId xmlns:a16="http://schemas.microsoft.com/office/drawing/2014/main" id="{56EAB2D9-069F-46FF-8113-F1E22E47F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025" y="2411432"/>
            <a:ext cx="4655976" cy="2953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638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0968" y="365201"/>
            <a:ext cx="5598849" cy="504625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3200" b="0" spc="-5"/>
              <a:t>2. </a:t>
            </a:r>
            <a:r>
              <a:rPr lang="en-US" sz="3200" b="0" spc="-5" err="1"/>
              <a:t>Tổng</a:t>
            </a:r>
            <a:r>
              <a:rPr lang="en-US" sz="3200" b="0" spc="-5"/>
              <a:t> </a:t>
            </a:r>
            <a:r>
              <a:rPr lang="en-US" sz="3200" b="0" spc="-5" err="1"/>
              <a:t>quan</a:t>
            </a:r>
            <a:r>
              <a:rPr lang="en-US" sz="3200" b="0" spc="-5"/>
              <a:t> </a:t>
            </a:r>
            <a:r>
              <a:rPr lang="en-US" sz="3200" b="0" spc="-5" err="1"/>
              <a:t>mô</a:t>
            </a:r>
            <a:r>
              <a:rPr lang="en-US" sz="3200" b="0" spc="-5"/>
              <a:t> </a:t>
            </a:r>
            <a:r>
              <a:rPr lang="en-US" sz="3200" b="0" spc="-5" err="1"/>
              <a:t>hình</a:t>
            </a:r>
            <a:r>
              <a:rPr lang="en-US" sz="3200" b="0" spc="-5"/>
              <a:t> </a:t>
            </a:r>
            <a:r>
              <a:rPr lang="en-US" sz="3200" b="0" spc="-5" err="1"/>
              <a:t>mạng</a:t>
            </a:r>
            <a:r>
              <a:rPr lang="en-US" sz="3200" b="0" spc="-5"/>
              <a:t> CNN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0"/>
              </a:lnSpc>
            </a:pPr>
            <a:r>
              <a:rPr lang="en-US"/>
              <a:t>17-Apr-21</a:t>
            </a:r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0"/>
              </a:lnSpc>
            </a:pPr>
            <a:r>
              <a:rPr lang="en-US"/>
              <a:t>Copyrights 2021 CE-UIT. All Rights Reserved.</a:t>
            </a:r>
            <a:endParaRPr spc="-1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00"/>
              </a:lnSpc>
            </a:pPr>
            <a:fld id="{81D60167-4931-47E6-BA6A-407CBD079E47}" type="slidenum">
              <a:rPr dirty="0"/>
              <a:t>8</a:t>
            </a:fld>
            <a:endParaRPr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161494E5-B4EF-9942-B64B-C8116494CFFE}"/>
              </a:ext>
            </a:extLst>
          </p:cNvPr>
          <p:cNvSpPr txBox="1"/>
          <p:nvPr/>
        </p:nvSpPr>
        <p:spPr>
          <a:xfrm>
            <a:off x="199626" y="1384431"/>
            <a:ext cx="4820994" cy="5074466"/>
          </a:xfrm>
          <a:prstGeom prst="rect">
            <a:avLst/>
          </a:prstGeom>
        </p:spPr>
        <p:txBody>
          <a:bodyPr vert="horz" wrap="square" lIns="0" tIns="9271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9265" indent="-457200" algn="just">
              <a:lnSpc>
                <a:spcPct val="100000"/>
              </a:lnSpc>
              <a:spcBef>
                <a:spcPts val="730"/>
              </a:spcBef>
              <a:buClr>
                <a:srgbClr val="003399"/>
              </a:buClr>
              <a:buFont typeface="Wingdings" panose="05000000000000000000" pitchFamily="2" charset="2"/>
              <a:buChar char="q"/>
              <a:tabLst>
                <a:tab pos="357505" algn="l"/>
              </a:tabLst>
            </a:pPr>
            <a:r>
              <a:rPr lang="en-US" sz="2600">
                <a:latin typeface="Times New Roman"/>
                <a:cs typeface="Times New Roman"/>
              </a:rPr>
              <a:t>Pooling layer</a:t>
            </a:r>
            <a:endParaRPr lang="vi-VN"/>
          </a:p>
          <a:p>
            <a:pPr marL="926465" lvl="1" indent="-457200" algn="just">
              <a:spcBef>
                <a:spcPts val="730"/>
              </a:spcBef>
              <a:buClr>
                <a:srgbClr val="003399"/>
              </a:buClr>
              <a:buFont typeface="Arial" panose="020B0604020202020204" pitchFamily="34" charset="0"/>
              <a:buChar char="•"/>
              <a:tabLst>
                <a:tab pos="357505" algn="l"/>
              </a:tabLst>
            </a:pPr>
            <a:r>
              <a:rPr lang="en-US" sz="2600">
                <a:latin typeface="Times New Roman"/>
                <a:cs typeface="Times New Roman"/>
              </a:rPr>
              <a:t>Sau </a:t>
            </a:r>
            <a:r>
              <a:rPr lang="en-US" sz="2600" err="1">
                <a:latin typeface="Times New Roman"/>
                <a:cs typeface="Times New Roman"/>
              </a:rPr>
              <a:t>khi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trích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xuất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được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các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đặc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trưng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của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hình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ảnh</a:t>
            </a:r>
            <a:r>
              <a:rPr lang="en-US" sz="2600">
                <a:latin typeface="Times New Roman"/>
                <a:cs typeface="Times New Roman"/>
              </a:rPr>
              <a:t>, </a:t>
            </a:r>
            <a:r>
              <a:rPr lang="en-US" sz="2600" err="1">
                <a:latin typeface="Times New Roman"/>
                <a:cs typeface="Times New Roman"/>
              </a:rPr>
              <a:t>thì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việc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tiếp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theo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cần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làm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là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lấy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mẫu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thu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nhỏ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từ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các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đặc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trưng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đó</a:t>
            </a:r>
            <a:r>
              <a:rPr lang="en-US" sz="2600">
                <a:latin typeface="Times New Roman"/>
                <a:cs typeface="Times New Roman"/>
              </a:rPr>
              <a:t>.</a:t>
            </a:r>
          </a:p>
          <a:p>
            <a:pPr marL="926465" lvl="1" indent="-457200" algn="just">
              <a:spcBef>
                <a:spcPts val="730"/>
              </a:spcBef>
              <a:buClr>
                <a:srgbClr val="003399"/>
              </a:buClr>
              <a:buFont typeface="Arial" panose="020B0604020202020204" pitchFamily="34" charset="0"/>
              <a:buChar char="•"/>
              <a:tabLst>
                <a:tab pos="357505" algn="l"/>
              </a:tabLst>
            </a:pPr>
            <a:r>
              <a:rPr lang="en-US" sz="2600" err="1">
                <a:latin typeface="Times New Roman"/>
                <a:cs typeface="Times New Roman"/>
              </a:rPr>
              <a:t>Lớp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này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thực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hiện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việc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lấy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mẫu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dựa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trên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thông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số</a:t>
            </a:r>
            <a:r>
              <a:rPr lang="en-US" sz="2600">
                <a:latin typeface="Times New Roman"/>
                <a:cs typeface="Times New Roman"/>
              </a:rPr>
              <a:t> stride </a:t>
            </a:r>
            <a:r>
              <a:rPr lang="en-US" sz="2600" err="1">
                <a:latin typeface="Times New Roman"/>
                <a:cs typeface="Times New Roman"/>
              </a:rPr>
              <a:t>đã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có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trước</a:t>
            </a:r>
            <a:r>
              <a:rPr lang="en-US" sz="2600">
                <a:latin typeface="Times New Roman"/>
                <a:cs typeface="Times New Roman"/>
              </a:rPr>
              <a:t>. Thông </a:t>
            </a:r>
            <a:r>
              <a:rPr lang="en-US" sz="2600" err="1">
                <a:latin typeface="Times New Roman"/>
                <a:cs typeface="Times New Roman"/>
              </a:rPr>
              <a:t>số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này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giúp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giảm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kích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thước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của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ảnh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mẫu</a:t>
            </a:r>
            <a:r>
              <a:rPr lang="en-US" sz="2600">
                <a:latin typeface="Times New Roman"/>
                <a:cs typeface="Times New Roman"/>
              </a:rPr>
              <a:t> so </a:t>
            </a:r>
            <a:r>
              <a:rPr lang="en-US" sz="2600" err="1">
                <a:latin typeface="Times New Roman"/>
                <a:cs typeface="Times New Roman"/>
              </a:rPr>
              <a:t>với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kích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thước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của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ảnh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gốc</a:t>
            </a:r>
            <a:r>
              <a:rPr lang="en-US" sz="2600">
                <a:latin typeface="Times New Roman"/>
                <a:cs typeface="Times New Roman"/>
              </a:rPr>
              <a:t>.</a:t>
            </a:r>
          </a:p>
        </p:txBody>
      </p:sp>
      <p:pic>
        <p:nvPicPr>
          <p:cNvPr id="3074" name="Picture 2" descr="Bài 6: Convolutional neural network | Deep Learning cơ bản">
            <a:extLst>
              <a:ext uri="{FF2B5EF4-FFF2-40B4-BE49-F238E27FC236}">
                <a16:creationId xmlns:a16="http://schemas.microsoft.com/office/drawing/2014/main" id="{D0960B24-F2EE-481C-B66B-9372F9086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632" y="2198854"/>
            <a:ext cx="3905250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39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0968" y="365201"/>
            <a:ext cx="5598849" cy="504625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3200" b="0" spc="-5"/>
              <a:t>2. </a:t>
            </a:r>
            <a:r>
              <a:rPr lang="en-US" sz="3200" b="0" spc="-5" err="1"/>
              <a:t>Tổng</a:t>
            </a:r>
            <a:r>
              <a:rPr lang="en-US" sz="3200" b="0" spc="-5"/>
              <a:t> </a:t>
            </a:r>
            <a:r>
              <a:rPr lang="en-US" sz="3200" b="0" spc="-5" err="1"/>
              <a:t>quan</a:t>
            </a:r>
            <a:r>
              <a:rPr lang="en-US" sz="3200" b="0" spc="-5"/>
              <a:t> </a:t>
            </a:r>
            <a:r>
              <a:rPr lang="en-US" sz="3200" b="0" spc="-5" err="1"/>
              <a:t>mô</a:t>
            </a:r>
            <a:r>
              <a:rPr lang="en-US" sz="3200" b="0" spc="-5"/>
              <a:t> </a:t>
            </a:r>
            <a:r>
              <a:rPr lang="en-US" sz="3200" b="0" spc="-5" err="1"/>
              <a:t>hình</a:t>
            </a:r>
            <a:r>
              <a:rPr lang="en-US" sz="3200" b="0" spc="-5"/>
              <a:t> </a:t>
            </a:r>
            <a:r>
              <a:rPr lang="en-US" sz="3200" b="0" spc="-5" err="1"/>
              <a:t>mạng</a:t>
            </a:r>
            <a:r>
              <a:rPr lang="en-US" sz="3200" b="0" spc="-5"/>
              <a:t> CNN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0"/>
              </a:lnSpc>
            </a:pPr>
            <a:r>
              <a:rPr lang="en-US"/>
              <a:t>17-Apr-21</a:t>
            </a:r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0"/>
              </a:lnSpc>
            </a:pPr>
            <a:r>
              <a:rPr lang="en-US"/>
              <a:t>Copyrights 2021 CE-UIT. All Rights Reserved.</a:t>
            </a:r>
            <a:endParaRPr spc="-1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00"/>
              </a:lnSpc>
            </a:pPr>
            <a:fld id="{81D60167-4931-47E6-BA6A-407CBD079E47}" type="slidenum">
              <a:rPr dirty="0"/>
              <a:t>9</a:t>
            </a:fld>
            <a:endParaRPr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161494E5-B4EF-9942-B64B-C8116494CFFE}"/>
              </a:ext>
            </a:extLst>
          </p:cNvPr>
          <p:cNvSpPr txBox="1"/>
          <p:nvPr/>
        </p:nvSpPr>
        <p:spPr>
          <a:xfrm>
            <a:off x="260703" y="1646188"/>
            <a:ext cx="4820994" cy="3563796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9265" indent="-457200">
              <a:lnSpc>
                <a:spcPct val="100000"/>
              </a:lnSpc>
              <a:spcBef>
                <a:spcPts val="730"/>
              </a:spcBef>
              <a:buClr>
                <a:srgbClr val="003399"/>
              </a:buClr>
              <a:buFont typeface="Wingdings" panose="05000000000000000000" pitchFamily="2" charset="2"/>
              <a:buChar char="q"/>
              <a:tabLst>
                <a:tab pos="357505" algn="l"/>
              </a:tabLst>
            </a:pPr>
            <a:r>
              <a:rPr lang="vi-VN" sz="2600">
                <a:latin typeface="Times New Roman"/>
                <a:cs typeface="Times New Roman"/>
              </a:rPr>
              <a:t>Fully Connected layer</a:t>
            </a:r>
            <a:endParaRPr lang="en-US" sz="2600">
              <a:latin typeface="Times New Roman"/>
              <a:cs typeface="Times New Roman"/>
            </a:endParaRPr>
          </a:p>
          <a:p>
            <a:pPr marL="926465" lvl="1" indent="-457200">
              <a:spcBef>
                <a:spcPts val="730"/>
              </a:spcBef>
              <a:buClr>
                <a:srgbClr val="003399"/>
              </a:buClr>
              <a:buFont typeface="Arial" panose="020B0604020202020204" pitchFamily="34" charset="0"/>
              <a:buChar char="•"/>
              <a:tabLst>
                <a:tab pos="357505" algn="l"/>
              </a:tabLst>
            </a:pPr>
            <a:r>
              <a:rPr lang="vi-VN" sz="2600">
                <a:latin typeface="Times New Roman"/>
                <a:cs typeface="Times New Roman"/>
              </a:rPr>
              <a:t>Sau khi qua các lớp trước đó, mô hình đã học được các đặc điểm của ảnh.</a:t>
            </a:r>
          </a:p>
          <a:p>
            <a:pPr marL="926465" lvl="1" indent="-457200">
              <a:spcBef>
                <a:spcPts val="730"/>
              </a:spcBef>
              <a:buClr>
                <a:srgbClr val="003399"/>
              </a:buClr>
              <a:buFont typeface="Arial" panose="020B0604020202020204" pitchFamily="34" charset="0"/>
              <a:buChar char="•"/>
              <a:tabLst>
                <a:tab pos="357505" algn="l"/>
              </a:tabLst>
            </a:pPr>
            <a:r>
              <a:rPr lang="vi-VN" sz="2600">
                <a:latin typeface="Times New Roman"/>
                <a:cs typeface="Times New Roman"/>
              </a:rPr>
              <a:t>Làm phẳng các đặc điểm ảnh</a:t>
            </a:r>
          </a:p>
          <a:p>
            <a:pPr marL="926465" lvl="1" indent="-457200">
              <a:spcBef>
                <a:spcPts val="730"/>
              </a:spcBef>
              <a:buClr>
                <a:srgbClr val="003399"/>
              </a:buClr>
              <a:buFont typeface="Arial" panose="020B0604020202020204" pitchFamily="34" charset="0"/>
              <a:buChar char="•"/>
              <a:tabLst>
                <a:tab pos="357505" algn="l"/>
              </a:tabLst>
            </a:pPr>
            <a:r>
              <a:rPr lang="vi-VN" sz="2600">
                <a:latin typeface="Times New Roman"/>
                <a:cs typeface="Times New Roman"/>
              </a:rPr>
              <a:t>Kết hợp các đặc điểm có sẵn mà phân loại được vật có trong ảnh.</a:t>
            </a:r>
            <a:endParaRPr lang="en-US" sz="2600">
              <a:latin typeface="Times New Roman"/>
              <a:cs typeface="Times New Roman"/>
            </a:endParaRPr>
          </a:p>
        </p:txBody>
      </p:sp>
      <p:pic>
        <p:nvPicPr>
          <p:cNvPr id="4098" name="Picture 2" descr="Four Common Types of Neural Network Layers">
            <a:extLst>
              <a:ext uri="{FF2B5EF4-FFF2-40B4-BE49-F238E27FC236}">
                <a16:creationId xmlns:a16="http://schemas.microsoft.com/office/drawing/2014/main" id="{81CA6BAF-CA74-439B-9BFE-9974819C4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697" y="1690571"/>
            <a:ext cx="4018857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3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5CAEB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729</Words>
  <Application>Microsoft Office PowerPoint</Application>
  <PresentationFormat>On-screen Show (4:3)</PresentationFormat>
  <Paragraphs>112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Times New Roman</vt:lpstr>
      <vt:lpstr>Wingdings</vt:lpstr>
      <vt:lpstr>Office Theme</vt:lpstr>
      <vt:lpstr>IC Design 1</vt:lpstr>
      <vt:lpstr>Giới thiệu tổng quan</vt:lpstr>
      <vt:lpstr>Giới thiệu tổng quan</vt:lpstr>
      <vt:lpstr>1. Mục tiêu đề tài</vt:lpstr>
      <vt:lpstr>2. Tổng quan mô hình mạng CNN</vt:lpstr>
      <vt:lpstr>2. Tổng quan mô hình mạng CNN</vt:lpstr>
      <vt:lpstr>2. Tổng quan mô hình mạng CNN</vt:lpstr>
      <vt:lpstr>2. Tổng quan mô hình mạng CNN</vt:lpstr>
      <vt:lpstr>2. Tổng quan mô hình mạng CNN</vt:lpstr>
      <vt:lpstr>2. Tổng quan mô hình mạng CNN</vt:lpstr>
      <vt:lpstr>3. Kiến trúc đề xuất VGG16</vt:lpstr>
      <vt:lpstr>PowerPoint Presentation</vt:lpstr>
      <vt:lpstr>4. Công việc đã thực hiện</vt:lpstr>
      <vt:lpstr>4. Công việc đã thực hiện</vt:lpstr>
      <vt:lpstr>6. Kế hoạch thực hiện</vt:lpstr>
      <vt:lpstr>7. Tài liệu tham khảo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ĐIỀU HÀNH Chương 0  Giới thiệu môn học</dc:title>
  <dc:creator>ntthien</dc:creator>
  <cp:lastModifiedBy>Đinh Phạm Thiên Long</cp:lastModifiedBy>
  <cp:revision>41</cp:revision>
  <dcterms:created xsi:type="dcterms:W3CDTF">2021-04-05T17:06:16Z</dcterms:created>
  <dcterms:modified xsi:type="dcterms:W3CDTF">2021-04-23T21:15:11Z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2020-03-17T00:00:00Z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2021-04-05T00:00:00Z</vt:filetime>
  </property>
</Properties>
</file>