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1284" r:id="rId3"/>
    <p:sldId id="967" r:id="rId4"/>
    <p:sldId id="1337" r:id="rId5"/>
    <p:sldId id="1332" r:id="rId6"/>
    <p:sldId id="1352" r:id="rId7"/>
    <p:sldId id="1333" r:id="rId8"/>
    <p:sldId id="1343" r:id="rId9"/>
    <p:sldId id="1015" r:id="rId10"/>
    <p:sldId id="1353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F6"/>
    <a:srgbClr val="003894"/>
    <a:srgbClr val="0099FF"/>
    <a:srgbClr val="6699FF"/>
    <a:srgbClr val="003B94"/>
    <a:srgbClr val="0066FF"/>
    <a:srgbClr val="99CCFF"/>
    <a:srgbClr val="FF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>
        <p:scale>
          <a:sx n="100" d="100"/>
          <a:sy n="100" d="100"/>
        </p:scale>
        <p:origin x="-1932" y="-258"/>
      </p:cViewPr>
      <p:guideLst>
        <p:guide orient="horz" pos="2059"/>
        <p:guide pos="30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26675" cy="7372667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92249FB-3D36-44BB-96FB-86A179E309E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4097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文本占位符 409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我是盛邦升华的XXX，很高兴为大家做盛邦升华产品的介绍。下面是我的联系方式，欢迎大家和我联系。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B1ABED-F048-4FE8-A200-67F91778EB0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2A469-28C2-487D-987F-5692DAE6DDC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70000"/>
            <a:ext cx="2057400" cy="485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0"/>
            <a:ext cx="6052930" cy="485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DCA854-F937-4157-AEF6-498C8232E73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70000"/>
            <a:ext cx="8229600" cy="48561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127CA4-6C9B-4AD0-AC89-6FE15F6C935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EE7F36-FFF6-46E9-84EE-37F43705499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E4202C-3C0A-4A2C-BFD4-CA33332A52B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80B25D-2425-47D1-A118-79777CBD629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E9B37C-8A97-4730-9C28-3641A08A65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1ECB6F-F79A-4DDF-BECA-4DDD7311E55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CE6FC6-A05D-493F-90A1-ABA93EC5A81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069BA8-3A48-4481-846D-76ACDCDB095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750540-0E5A-48EC-AAC6-154E4F7DB56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27000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2693988"/>
            <a:ext cx="8229600" cy="3432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3F0B80A-0D55-4CC0-8EC2-3A8A2E7330BE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0" name="Picture 6" descr="盛邦升华职业教育VI手册-2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7200" y="274638"/>
            <a:ext cx="18034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238125" y="898525"/>
            <a:ext cx="8634413" cy="0"/>
          </a:xfrm>
          <a:prstGeom prst="line">
            <a:avLst/>
          </a:prstGeom>
          <a:noFill/>
          <a:ln w="28575">
            <a:solidFill>
              <a:srgbClr val="003894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push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156075" y="5111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</a:p>
        </p:txBody>
      </p:sp>
      <p:sp>
        <p:nvSpPr>
          <p:cNvPr id="2059" name="Rectangle 2"/>
          <p:cNvSpPr>
            <a:spLocks noChangeArrowheads="1"/>
          </p:cNvSpPr>
          <p:nvPr/>
        </p:nvSpPr>
        <p:spPr bwMode="auto">
          <a:xfrm>
            <a:off x="1228725" y="4551680"/>
            <a:ext cx="7134225" cy="933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第</a:t>
            </a:r>
            <a:r>
              <a:rPr lang="en-US" altLang="zh-CN" sz="32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01</a:t>
            </a:r>
            <a:r>
              <a:rPr lang="zh-CN" altLang="en-US" sz="32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章：</a:t>
            </a:r>
            <a:r>
              <a:rPr lang="en-US" altLang="zh-CN" sz="32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vue</a:t>
            </a:r>
            <a:r>
              <a:rPr lang="zh-CN" altLang="en-US" sz="32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的基本概念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 txBox="1">
            <a:spLocks noChangeArrowheads="1"/>
          </p:cNvSpPr>
          <p:nvPr/>
        </p:nvSpPr>
        <p:spPr bwMode="auto">
          <a:xfrm>
            <a:off x="7658100" y="450850"/>
            <a:ext cx="1282700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目 录</a:t>
            </a:r>
          </a:p>
        </p:txBody>
      </p:sp>
      <p:grpSp>
        <p:nvGrpSpPr>
          <p:cNvPr id="3" name="Group 38"/>
          <p:cNvGrpSpPr/>
          <p:nvPr/>
        </p:nvGrpSpPr>
        <p:grpSpPr bwMode="auto">
          <a:xfrm>
            <a:off x="2867025" y="2159000"/>
            <a:ext cx="4457700" cy="1138237"/>
            <a:chOff x="2187" y="914"/>
            <a:chExt cx="3225" cy="718"/>
          </a:xfrm>
        </p:grpSpPr>
        <p:pic>
          <p:nvPicPr>
            <p:cNvPr id="3105" name="矩形 6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87" y="1110"/>
              <a:ext cx="3225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6" name="圆角矩形 6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33" y="914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7" name="TextBox 61"/>
            <p:cNvSpPr txBox="1">
              <a:spLocks noChangeArrowheads="1"/>
            </p:cNvSpPr>
            <p:nvPr/>
          </p:nvSpPr>
          <p:spPr bwMode="auto">
            <a:xfrm>
              <a:off x="2614" y="1094"/>
              <a:ext cx="239" cy="1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43"/>
          <p:cNvGrpSpPr/>
          <p:nvPr/>
        </p:nvGrpSpPr>
        <p:grpSpPr bwMode="auto">
          <a:xfrm>
            <a:off x="2325687" y="3197225"/>
            <a:ext cx="4633913" cy="1163637"/>
            <a:chOff x="1876" y="1455"/>
            <a:chExt cx="3540" cy="734"/>
          </a:xfrm>
        </p:grpSpPr>
        <p:pic>
          <p:nvPicPr>
            <p:cNvPr id="3102" name="矩形 72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76" y="1667"/>
              <a:ext cx="3540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3" name="圆角矩形 7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10" y="1455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4" name="TextBox 61"/>
            <p:cNvSpPr txBox="1">
              <a:spLocks noChangeArrowheads="1"/>
            </p:cNvSpPr>
            <p:nvPr/>
          </p:nvSpPr>
          <p:spPr bwMode="auto">
            <a:xfrm>
              <a:off x="2293" y="1638"/>
              <a:ext cx="239" cy="1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77" name="TextBox 71"/>
          <p:cNvSpPr txBox="1">
            <a:spLocks noChangeArrowheads="1"/>
          </p:cNvSpPr>
          <p:nvPr/>
        </p:nvSpPr>
        <p:spPr bwMode="auto">
          <a:xfrm>
            <a:off x="2902254" y="3449637"/>
            <a:ext cx="3335033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1" smtClean="0">
                <a:ea typeface="黑体" panose="02010609060101010101" pitchFamily="49" charset="-122"/>
              </a:rPr>
              <a:t>vue</a:t>
            </a:r>
            <a:r>
              <a:rPr lang="zh-CN" altLang="en-US" sz="2000" b="1" smtClean="0">
                <a:ea typeface="黑体" panose="02010609060101010101" pitchFamily="49" charset="-122"/>
              </a:rPr>
              <a:t>的基础功能</a:t>
            </a:r>
          </a:p>
        </p:txBody>
      </p:sp>
      <p:grpSp>
        <p:nvGrpSpPr>
          <p:cNvPr id="5" name="Group 48"/>
          <p:cNvGrpSpPr/>
          <p:nvPr/>
        </p:nvGrpSpPr>
        <p:grpSpPr bwMode="auto">
          <a:xfrm>
            <a:off x="1879600" y="4249737"/>
            <a:ext cx="4529137" cy="1173163"/>
            <a:chOff x="1553" y="2008"/>
            <a:chExt cx="3859" cy="738"/>
          </a:xfrm>
        </p:grpSpPr>
        <p:pic>
          <p:nvPicPr>
            <p:cNvPr id="3099" name="矩形 78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53" y="2223"/>
              <a:ext cx="385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0" name="圆角矩形 8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834" y="2008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1" name="TextBox 61"/>
            <p:cNvSpPr txBox="1">
              <a:spLocks noChangeArrowheads="1"/>
            </p:cNvSpPr>
            <p:nvPr/>
          </p:nvSpPr>
          <p:spPr bwMode="auto">
            <a:xfrm>
              <a:off x="2016" y="2189"/>
              <a:ext cx="239" cy="1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81" name="TextBox 34"/>
          <p:cNvSpPr txBox="1">
            <a:spLocks noChangeArrowheads="1"/>
          </p:cNvSpPr>
          <p:nvPr/>
        </p:nvSpPr>
        <p:spPr bwMode="auto">
          <a:xfrm>
            <a:off x="3324225" y="4132262"/>
            <a:ext cx="271462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3200" i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3" name="TextBox 71"/>
          <p:cNvSpPr txBox="1">
            <a:spLocks noChangeArrowheads="1"/>
          </p:cNvSpPr>
          <p:nvPr/>
        </p:nvSpPr>
        <p:spPr bwMode="auto">
          <a:xfrm>
            <a:off x="3571693" y="2393950"/>
            <a:ext cx="3133908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1" smtClean="0">
                <a:ea typeface="黑体" panose="02010609060101010101" pitchFamily="49" charset="-122"/>
              </a:rPr>
              <a:t>vue</a:t>
            </a:r>
            <a:r>
              <a:rPr lang="zh-CN" altLang="en-US" sz="2000" b="1" smtClean="0">
                <a:ea typeface="黑体" panose="02010609060101010101" pitchFamily="49" charset="-122"/>
              </a:rPr>
              <a:t>概述</a:t>
            </a:r>
          </a:p>
        </p:txBody>
      </p:sp>
      <p:sp>
        <p:nvSpPr>
          <p:cNvPr id="3084" name="TextBox 71"/>
          <p:cNvSpPr txBox="1">
            <a:spLocks noChangeArrowheads="1"/>
          </p:cNvSpPr>
          <p:nvPr/>
        </p:nvSpPr>
        <p:spPr bwMode="auto">
          <a:xfrm>
            <a:off x="2703586" y="4500562"/>
            <a:ext cx="3335264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anose="02010609060101010101" pitchFamily="49" charset="-122"/>
              </a:rPr>
              <a:t>列表</a:t>
            </a:r>
            <a:endParaRPr lang="zh-CN" altLang="en-US" sz="2000" b="1">
              <a:ea typeface="黑体" panose="02010609060101010101" pitchFamily="49" charset="-122"/>
            </a:endParaRPr>
          </a:p>
        </p:txBody>
      </p:sp>
      <p:pic>
        <p:nvPicPr>
          <p:cNvPr id="226341" name="Picture 37" descr="未标题-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6550" y="1412875"/>
            <a:ext cx="2281238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33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78625" y="4795838"/>
            <a:ext cx="1589088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just"/>
            <a:r>
              <a:rPr lang="en-US" altLang="zh-CN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vue</a:t>
            </a:r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>
                <a:solidFill>
                  <a:srgbClr val="003894"/>
                </a:solidFill>
              </a:rPr>
              <a:t>01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125143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709175" y="3083689"/>
            <a:ext cx="151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en-US" altLang="zh-CN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3510168" y="3113405"/>
            <a:ext cx="4062900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vue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的基本概念</a:t>
            </a: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vue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与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jQuery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的区别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just"/>
            <a:r>
              <a:rPr lang="en-US" altLang="zh-CN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vue</a:t>
            </a:r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的基础功能</a:t>
            </a: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02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709175" y="2899410"/>
            <a:ext cx="1512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en-US" altLang="zh-CN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的基础功能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3573668" y="3227705"/>
            <a:ext cx="4062900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、绑定属性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、绑定事件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列表</a:t>
            </a: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03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4781" y="251411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709175" y="3247993"/>
            <a:ext cx="151235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3700780" y="3086068"/>
            <a:ext cx="32867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、显示列表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、获取索引</a:t>
            </a:r>
            <a:endParaRPr lang="en-US" altLang="zh-CN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、列表操作</a:t>
            </a:r>
            <a:endParaRPr lang="en-US" altLang="zh-CN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38" name="矩形 4"/>
          <p:cNvSpPr>
            <a:spLocks noChangeArrowheads="1"/>
          </p:cNvSpPr>
          <p:nvPr/>
        </p:nvSpPr>
        <p:spPr bwMode="auto">
          <a:xfrm>
            <a:off x="2378075" y="5445125"/>
            <a:ext cx="5576888" cy="812800"/>
          </a:xfrm>
          <a:prstGeom prst="rect">
            <a:avLst/>
          </a:prstGeom>
          <a:solidFill>
            <a:srgbClr val="003894">
              <a:alpha val="69019"/>
            </a:srgbClr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ctr"/>
            <a:r>
              <a:rPr lang="zh-CN" altLang="en-US" sz="3600" b="1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谢谢，我们一直在努力！</a:t>
            </a:r>
          </a:p>
        </p:txBody>
      </p:sp>
      <p:pic>
        <p:nvPicPr>
          <p:cNvPr id="116739" name="图片 90114" descr="盛邦升华职业教育二维码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6038" y="5319713"/>
            <a:ext cx="938212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40" name="文本框 90115"/>
          <p:cNvSpPr txBox="1">
            <a:spLocks noChangeArrowheads="1"/>
          </p:cNvSpPr>
          <p:nvPr/>
        </p:nvSpPr>
        <p:spPr bwMode="auto">
          <a:xfrm>
            <a:off x="2378075" y="4652963"/>
            <a:ext cx="58610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网站：</a:t>
            </a:r>
            <a:r>
              <a:rPr lang="en-US" altLang="zh-CN" b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www.ss-vet.com</a:t>
            </a:r>
            <a:r>
              <a:rPr lang="zh-CN" altLang="en-US" b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微信号：ss-vet</a:t>
            </a:r>
            <a:endParaRPr lang="zh-CN" altLang="en-US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156075" y="539750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324</Words>
  <Application>Microsoft Office PowerPoint</Application>
  <PresentationFormat>全屏显示(4:3)</PresentationFormat>
  <Paragraphs>38</Paragraphs>
  <Slides>10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dreamsummit</cp:lastModifiedBy>
  <cp:revision>1026</cp:revision>
  <dcterms:created xsi:type="dcterms:W3CDTF">2013-01-25T01:44:00Z</dcterms:created>
  <dcterms:modified xsi:type="dcterms:W3CDTF">2018-02-01T01:29:51Z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