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1284" r:id="rId3"/>
    <p:sldId id="967" r:id="rId4"/>
    <p:sldId id="1337" r:id="rId5"/>
    <p:sldId id="1332" r:id="rId6"/>
    <p:sldId id="1352" r:id="rId7"/>
    <p:sldId id="1333" r:id="rId8"/>
    <p:sldId id="1343" r:id="rId9"/>
    <p:sldId id="10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01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</a:t>
            </a:r>
            <a:r>
              <a:rPr lang="en-US" alt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vue</a:t>
            </a:r>
            <a:r>
              <a:rPr lang="zh-CN" altLang="en-US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的基本概念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2867025" y="2159000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2325687" y="3197225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2902254" y="3449637"/>
            <a:ext cx="333503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vue</a:t>
            </a:r>
            <a:r>
              <a:rPr lang="zh-CN" altLang="en-US" sz="2000" b="1" smtClean="0">
                <a:ea typeface="黑体" panose="02010609060101010101" pitchFamily="49" charset="-122"/>
              </a:rPr>
              <a:t>的基础功能</a:t>
            </a: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1879600" y="4249737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324225" y="4132262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3571693" y="2393950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smtClean="0">
                <a:ea typeface="黑体" panose="02010609060101010101" pitchFamily="49" charset="-122"/>
              </a:rPr>
              <a:t>vue</a:t>
            </a:r>
            <a:r>
              <a:rPr lang="zh-CN" altLang="en-US" sz="2000" b="1" smtClean="0"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2703586" y="4500562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列表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25143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083689"/>
            <a:ext cx="15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10168" y="311340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的基本概念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的区别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en-US" altLang="zh-CN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的基础功能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99410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en-US" altLang="zh-CN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的基础功能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73668" y="322770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、绑定属性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、绑定事件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51411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247993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700780" y="3086068"/>
            <a:ext cx="328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、显示列表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、获取索引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、列表操作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324</Words>
  <Application>Microsoft Office PowerPoint</Application>
  <PresentationFormat>全屏显示(4:3)</PresentationFormat>
  <Paragraphs>38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1025</cp:revision>
  <dcterms:created xsi:type="dcterms:W3CDTF">2013-01-25T01:44:00Z</dcterms:created>
  <dcterms:modified xsi:type="dcterms:W3CDTF">2017-10-23T02:58:11Z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