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1284" r:id="rId3"/>
    <p:sldId id="967" r:id="rId4"/>
    <p:sldId id="1337" r:id="rId5"/>
    <p:sldId id="1332" r:id="rId6"/>
    <p:sldId id="1352" r:id="rId7"/>
    <p:sldId id="1333" r:id="rId8"/>
    <p:sldId id="1343" r:id="rId9"/>
    <p:sldId id="1334" r:id="rId10"/>
    <p:sldId id="1353" r:id="rId11"/>
    <p:sldId id="1335" r:id="rId12"/>
    <p:sldId id="1354" r:id="rId13"/>
    <p:sldId id="101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72" y="-7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01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：基于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vue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的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web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应用</a:t>
            </a:r>
            <a:endParaRPr lang="zh-CN" altLang="en-US" sz="3200" b="1" i="1" noProof="1" smtClean="0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2876518"/>
            <a:ext cx="193230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815715" y="2994660"/>
            <a:ext cx="366839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main.js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router.js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文档演示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05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3132788"/>
            <a:ext cx="193230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文档演示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815715" y="2604092"/>
            <a:ext cx="3668395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执行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npm install,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下载项目依赖模块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 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执行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node app.js,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启动服务器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、访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http://127.0.0.1:3030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打开项目首页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、点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击项目列表进入详情页，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、演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示项目的点赞功能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、演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示项目的留言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功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</a:t>
            </a:r>
            <a:endParaRPr lang="zh-CN" altLang="en-US" sz="16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3619495" y="1204913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3078157" y="2052638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959524" y="2393950"/>
            <a:ext cx="333503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后台接口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2632070" y="2927350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52"/>
          <p:cNvGrpSpPr/>
          <p:nvPr/>
        </p:nvGrpSpPr>
        <p:grpSpPr bwMode="auto">
          <a:xfrm>
            <a:off x="2089145" y="3811588"/>
            <a:ext cx="4418012" cy="1157287"/>
            <a:chOff x="1211" y="2573"/>
            <a:chExt cx="4194" cy="729"/>
          </a:xfrm>
        </p:grpSpPr>
        <p:pic>
          <p:nvPicPr>
            <p:cNvPr id="3096" name="矩形 8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11" y="2780"/>
              <a:ext cx="4194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圆角矩形 8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99" y="2573"/>
              <a:ext cx="600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Box 61"/>
            <p:cNvSpPr txBox="1">
              <a:spLocks noChangeArrowheads="1"/>
            </p:cNvSpPr>
            <p:nvPr/>
          </p:nvSpPr>
          <p:spPr bwMode="auto">
            <a:xfrm>
              <a:off x="1663" y="27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547807" y="4714875"/>
            <a:ext cx="4233863" cy="1155700"/>
            <a:chOff x="912" y="3130"/>
            <a:chExt cx="4512" cy="729"/>
          </a:xfrm>
        </p:grpSpPr>
        <p:pic>
          <p:nvPicPr>
            <p:cNvPr id="3093" name="矩形 90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912" y="3333"/>
              <a:ext cx="45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4" name="圆角矩形 9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08" y="3130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5" name="TextBox 61"/>
            <p:cNvSpPr txBox="1">
              <a:spLocks noChangeArrowheads="1"/>
            </p:cNvSpPr>
            <p:nvPr/>
          </p:nvSpPr>
          <p:spPr bwMode="auto">
            <a:xfrm>
              <a:off x="1342" y="3312"/>
              <a:ext cx="238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4076695" y="3178175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TextBox 71"/>
          <p:cNvSpPr txBox="1">
            <a:spLocks noChangeArrowheads="1"/>
          </p:cNvSpPr>
          <p:nvPr/>
        </p:nvSpPr>
        <p:spPr bwMode="auto">
          <a:xfrm>
            <a:off x="2818106" y="4125913"/>
            <a:ext cx="324772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入口文件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540063" y="1541463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功能概述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456056" y="3279775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组件划分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3085" name="TextBox 71"/>
          <p:cNvSpPr txBox="1">
            <a:spLocks noChangeArrowheads="1"/>
          </p:cNvSpPr>
          <p:nvPr/>
        </p:nvSpPr>
        <p:spPr bwMode="auto">
          <a:xfrm>
            <a:off x="2345471" y="5008563"/>
            <a:ext cx="3072661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anose="02010609060101010101" pitchFamily="49" charset="-122"/>
              </a:rPr>
              <a:t>  </a:t>
            </a:r>
            <a:r>
              <a:rPr lang="zh-CN" altLang="en-US" sz="2000" b="1" smtClean="0">
                <a:ea typeface="黑体" panose="02010609060101010101" pitchFamily="49" charset="-122"/>
              </a:rPr>
              <a:t>文档演示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15107" y="513238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功能概述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70859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094817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、在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应用的首页显示新闻列表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、点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击新闻列表可以跳转至新闻详情页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、在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新闻详情页中，留言评论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、在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新闻详情页，可以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点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赞</a:t>
            </a:r>
            <a:endParaRPr lang="zh-CN" altLang="en-US" sz="16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后台接口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272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057493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后台接口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899410"/>
            <a:ext cx="406290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获取新闻列表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、获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取指定新闻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、新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闻点赞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 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添加评论</a:t>
            </a:r>
          </a:p>
          <a:p>
            <a:pPr defTabSz="685800">
              <a:lnSpc>
                <a:spcPts val="2200"/>
              </a:lnSpc>
              <a:defRPr/>
            </a:pP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组件划分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028918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组件划分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3028918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、整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体的容器组件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app.vue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、新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闻列表组件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newslist.vue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、新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闻详情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newspage.vue</a:t>
            </a:r>
            <a:endParaRPr lang="en-US" altLang="zh-CN" sz="16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入口文件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04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593</Words>
  <Application>Microsoft Office PowerPoint</Application>
  <PresentationFormat>全屏显示(4:3)</PresentationFormat>
  <Paragraphs>66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998</cp:revision>
  <dcterms:created xsi:type="dcterms:W3CDTF">2013-01-25T01:44:00Z</dcterms:created>
  <dcterms:modified xsi:type="dcterms:W3CDTF">2017-10-23T04:42:30Z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