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1284" r:id="rId5"/>
    <p:sldId id="967" r:id="rId6"/>
    <p:sldId id="1337" r:id="rId7"/>
    <p:sldId id="1332" r:id="rId8"/>
    <p:sldId id="1352" r:id="rId9"/>
    <p:sldId id="1333" r:id="rId10"/>
    <p:sldId id="1343" r:id="rId11"/>
    <p:sldId id="1334" r:id="rId12"/>
    <p:sldId id="1353" r:id="rId13"/>
    <p:sldId id="1335" r:id="rId14"/>
    <p:sldId id="1354" r:id="rId15"/>
    <p:sldId id="1336" r:id="rId16"/>
    <p:sldId id="1355" r:id="rId17"/>
    <p:sldId id="1015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298" y="1493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8" cy="719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我是盛邦升华的XXX，很高兴为大家做盛邦升华产品的介绍。下面是我的联系方式，欢迎大家和我联系。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228725" y="4551680"/>
            <a:ext cx="7134225" cy="93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01</a:t>
            </a: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章：商业开发架构与</a:t>
            </a:r>
            <a:r>
              <a:rPr lang="en-US" altLang="zh-CN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php</a:t>
            </a: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简介</a:t>
            </a:r>
            <a:endParaRPr lang="zh-CN" altLang="en-US" sz="3200" b="1" i="1" noProof="1" smtClean="0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552575" y="2842260"/>
            <a:ext cx="1932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学好</a:t>
            </a: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语言的经验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815715" y="2994660"/>
            <a:ext cx="366839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系统总结了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条经验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大家可在此基础上结合上自已的经验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商业网站开发基础</a:t>
            </a:r>
            <a:endParaRPr lang="en-US" altLang="zh-CN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05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552575" y="2842260"/>
            <a:ext cx="1932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商业开发的经验总结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815715" y="2677160"/>
            <a:ext cx="366839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、域名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、服务器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、手机端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、风格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、开发流程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、注意事项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web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请求与响应原理</a:t>
            </a:r>
            <a:endParaRPr lang="en-US" altLang="zh-CN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06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552575" y="2842260"/>
            <a:ext cx="2208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请求与响应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4184015" y="2918460"/>
            <a:ext cx="3023870" cy="121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服务器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、请求与响应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、返回的是什么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、主流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服务器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谢谢，我们一直在努力！</a:t>
            </a:r>
            <a:endParaRPr lang="zh-CN" altLang="en-US" sz="3600" b="1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目 录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3783013" y="868363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43"/>
          <p:cNvGrpSpPr/>
          <p:nvPr/>
        </p:nvGrpSpPr>
        <p:grpSpPr bwMode="auto">
          <a:xfrm>
            <a:off x="3241675" y="1716088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4123042" y="2057400"/>
            <a:ext cx="3335033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smtClean="0">
                <a:ea typeface="黑体" panose="02010609060101010101" pitchFamily="49" charset="-122"/>
              </a:rPr>
              <a:t>lnmp</a:t>
            </a:r>
            <a:r>
              <a:rPr lang="zh-CN" altLang="en-US" sz="2000" b="1" smtClean="0">
                <a:ea typeface="黑体" panose="02010609060101010101" pitchFamily="49" charset="-122"/>
              </a:rPr>
              <a:t>高性能开发简介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grpSp>
        <p:nvGrpSpPr>
          <p:cNvPr id="5" name="Group 48"/>
          <p:cNvGrpSpPr/>
          <p:nvPr/>
        </p:nvGrpSpPr>
        <p:grpSpPr bwMode="auto">
          <a:xfrm>
            <a:off x="2795588" y="2590800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52"/>
          <p:cNvGrpSpPr/>
          <p:nvPr/>
        </p:nvGrpSpPr>
        <p:grpSpPr bwMode="auto">
          <a:xfrm>
            <a:off x="2252663" y="3475038"/>
            <a:ext cx="4418012" cy="1157287"/>
            <a:chOff x="1211" y="2573"/>
            <a:chExt cx="4194" cy="729"/>
          </a:xfrm>
        </p:grpSpPr>
        <p:pic>
          <p:nvPicPr>
            <p:cNvPr id="3096" name="矩形 84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1" y="2780"/>
              <a:ext cx="4194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7" name="圆角矩形 8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99" y="2573"/>
              <a:ext cx="600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8" name="TextBox 61"/>
            <p:cNvSpPr txBox="1">
              <a:spLocks noChangeArrowheads="1"/>
            </p:cNvSpPr>
            <p:nvPr/>
          </p:nvSpPr>
          <p:spPr bwMode="auto">
            <a:xfrm>
              <a:off x="1663" y="2755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1711325" y="4378325"/>
            <a:ext cx="4233863" cy="1155700"/>
            <a:chOff x="912" y="3130"/>
            <a:chExt cx="4512" cy="729"/>
          </a:xfrm>
        </p:grpSpPr>
        <p:pic>
          <p:nvPicPr>
            <p:cNvPr id="3093" name="矩形 90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912" y="3333"/>
              <a:ext cx="4512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4" name="圆角矩形 9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208" y="3130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5" name="TextBox 61"/>
            <p:cNvSpPr txBox="1">
              <a:spLocks noChangeArrowheads="1"/>
            </p:cNvSpPr>
            <p:nvPr/>
          </p:nvSpPr>
          <p:spPr bwMode="auto">
            <a:xfrm>
              <a:off x="1342" y="3312"/>
              <a:ext cx="238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4240213" y="2841625"/>
            <a:ext cx="27146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2" name="TextBox 71"/>
          <p:cNvSpPr txBox="1">
            <a:spLocks noChangeArrowheads="1"/>
          </p:cNvSpPr>
          <p:nvPr/>
        </p:nvSpPr>
        <p:spPr bwMode="auto">
          <a:xfrm>
            <a:off x="2981624" y="3789363"/>
            <a:ext cx="324772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  <a:sym typeface="宋体" panose="02010600030101010101" pitchFamily="2" charset="-122"/>
              </a:rPr>
              <a:t>如何学好</a:t>
            </a:r>
            <a:r>
              <a:rPr lang="en-US" altLang="zh-CN" sz="2000" b="1" smtClean="0">
                <a:ea typeface="黑体" panose="02010609060101010101" pitchFamily="49" charset="-122"/>
                <a:sym typeface="宋体" panose="02010600030101010101" pitchFamily="2" charset="-122"/>
              </a:rPr>
              <a:t>php</a:t>
            </a:r>
            <a:r>
              <a:rPr lang="zh-CN" altLang="en-US" sz="2000" b="1" smtClean="0">
                <a:ea typeface="黑体" panose="02010609060101010101" pitchFamily="49" charset="-122"/>
                <a:sym typeface="宋体" panose="02010600030101010101" pitchFamily="2" charset="-122"/>
              </a:rPr>
              <a:t>开发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4703581" y="1204913"/>
            <a:ext cx="313390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</a:rPr>
              <a:t>主流的</a:t>
            </a:r>
            <a:r>
              <a:rPr lang="en-US" altLang="zh-CN" sz="2000" b="1" smtClean="0">
                <a:ea typeface="黑体" panose="02010609060101010101" pitchFamily="49" charset="-122"/>
              </a:rPr>
              <a:t>web</a:t>
            </a:r>
            <a:r>
              <a:rPr lang="zh-CN" altLang="en-US" sz="2000" b="1" smtClean="0">
                <a:ea typeface="黑体" panose="02010609060101010101" pitchFamily="49" charset="-122"/>
              </a:rPr>
              <a:t>开发架构</a:t>
            </a:r>
            <a:endParaRPr lang="zh-CN" altLang="en-US" sz="2000" b="1" smtClean="0">
              <a:ea typeface="黑体" panose="02010609060101010101" pitchFamily="49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3619574" y="2943225"/>
            <a:ext cx="333526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smtClean="0">
                <a:ea typeface="黑体" panose="02010609060101010101" pitchFamily="49" charset="-122"/>
              </a:rPr>
              <a:t>php</a:t>
            </a:r>
            <a:r>
              <a:rPr lang="zh-CN" altLang="en-US" sz="2000" b="1" smtClean="0">
                <a:ea typeface="黑体" panose="02010609060101010101" pitchFamily="49" charset="-122"/>
              </a:rPr>
              <a:t>简介与应用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3085" name="TextBox 71"/>
          <p:cNvSpPr txBox="1">
            <a:spLocks noChangeArrowheads="1"/>
          </p:cNvSpPr>
          <p:nvPr/>
        </p:nvSpPr>
        <p:spPr bwMode="auto">
          <a:xfrm>
            <a:off x="2508989" y="4672013"/>
            <a:ext cx="3072661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>
                <a:ea typeface="黑体" panose="02010609060101010101" pitchFamily="49" charset="-122"/>
              </a:rPr>
              <a:t>  商业</a:t>
            </a:r>
            <a:r>
              <a:rPr lang="zh-CN" altLang="en-US" sz="2000" b="1" smtClean="0">
                <a:ea typeface="黑体" panose="02010609060101010101" pitchFamily="49" charset="-122"/>
              </a:rPr>
              <a:t>网站开发基础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grpSp>
        <p:nvGrpSpPr>
          <p:cNvPr id="8" name="Group 56"/>
          <p:cNvGrpSpPr/>
          <p:nvPr/>
        </p:nvGrpSpPr>
        <p:grpSpPr bwMode="auto">
          <a:xfrm>
            <a:off x="1192213" y="5310188"/>
            <a:ext cx="4114800" cy="1155700"/>
            <a:chOff x="912" y="3130"/>
            <a:chExt cx="4512" cy="729"/>
          </a:xfrm>
        </p:grpSpPr>
        <p:pic>
          <p:nvPicPr>
            <p:cNvPr id="3090" name="矩形 90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912" y="3333"/>
              <a:ext cx="4512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1" name="圆角矩形 9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208" y="3130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2" name="TextBox 61"/>
            <p:cNvSpPr txBox="1">
              <a:spLocks noChangeArrowheads="1"/>
            </p:cNvSpPr>
            <p:nvPr/>
          </p:nvSpPr>
          <p:spPr bwMode="auto">
            <a:xfrm>
              <a:off x="1341" y="3312"/>
              <a:ext cx="238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7" name="TextBox 71"/>
          <p:cNvSpPr txBox="1">
            <a:spLocks noChangeArrowheads="1"/>
          </p:cNvSpPr>
          <p:nvPr/>
        </p:nvSpPr>
        <p:spPr bwMode="auto">
          <a:xfrm>
            <a:off x="1989078" y="5599113"/>
            <a:ext cx="2961921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>
                <a:ea typeface="黑体" panose="02010609060101010101" pitchFamily="49" charset="-122"/>
              </a:rPr>
              <a:t>web</a:t>
            </a:r>
            <a:r>
              <a:rPr lang="zh-CN" altLang="en-US" sz="2000" b="1">
                <a:ea typeface="黑体" panose="02010609060101010101" pitchFamily="49" charset="-122"/>
              </a:rPr>
              <a:t>请求与响应原理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主流的</a:t>
            </a:r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web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开发架构</a:t>
            </a:r>
            <a:endParaRPr lang="zh-CN" altLang="en-US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804289"/>
            <a:ext cx="151235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三种主流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开发架构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2962910"/>
            <a:ext cx="4062900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asp.net c# 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方向</a:t>
            </a:r>
            <a:endParaRPr lang="zh-CN" altLang="en-US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javaEE jsp 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方向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lnmp php 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方向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LNMP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高性能开发简介</a:t>
            </a:r>
            <a:endParaRPr lang="en-US" altLang="zh-CN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728089"/>
            <a:ext cx="151235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简介四大开源软件特性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2899410"/>
            <a:ext cx="4062900" cy="121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inux  CentOS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nginx 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相比于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apache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的优势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mysql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php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php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简介与应用</a:t>
            </a:r>
            <a:endParaRPr lang="en-US" altLang="zh-CN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03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842389"/>
            <a:ext cx="151235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简介与优势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2893060"/>
            <a:ext cx="4062900" cy="121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、语言由来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、发展历史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、语法特点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大优势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如何学好</a:t>
            </a:r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php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开发</a:t>
            </a:r>
            <a:endParaRPr lang="en-US" altLang="zh-CN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04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WPS 演示</Application>
  <PresentationFormat>全屏显示(4:3)</PresentationFormat>
  <Paragraphs>127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Arial Black</vt:lpstr>
      <vt:lpstr>Calibri</vt:lpstr>
      <vt:lpstr>幼圆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993</cp:revision>
  <dcterms:created xsi:type="dcterms:W3CDTF">2013-01-25T01:44:00Z</dcterms:created>
  <dcterms:modified xsi:type="dcterms:W3CDTF">2017-10-11T01:49:44Z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