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1284" r:id="rId3"/>
    <p:sldId id="967" r:id="rId4"/>
    <p:sldId id="1337" r:id="rId5"/>
    <p:sldId id="1332" r:id="rId6"/>
    <p:sldId id="1340" r:id="rId7"/>
    <p:sldId id="1333" r:id="rId8"/>
    <p:sldId id="1342" r:id="rId9"/>
    <p:sldId id="1334" r:id="rId10"/>
    <p:sldId id="1343" r:id="rId11"/>
    <p:sldId id="101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932" y="-258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916724" y="5611813"/>
            <a:ext cx="58996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  姓名</a:t>
            </a:r>
            <a:r>
              <a:rPr lang="zh-CN" altLang="en-US" sz="2000" b="1" smtClean="0">
                <a:solidFill>
                  <a:srgbClr val="003894"/>
                </a:solidFill>
                <a:ea typeface="微软雅黑" pitchFamily="34" charset="-122"/>
              </a:rPr>
              <a:t>：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          </a:t>
            </a:r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邮箱：</a:t>
            </a:r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</a:t>
            </a:r>
            <a:endParaRPr lang="zh-CN" altLang="en-US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3049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02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：数据操作</a:t>
            </a:r>
            <a:endParaRPr lang="zh-CN" altLang="en-US" sz="2800" b="1" i="1" noProof="1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09785"/>
            <a:ext cx="151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在表格中添加数据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3081655"/>
            <a:ext cx="40629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、功能描述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、功能实现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868363"/>
            <a:ext cx="12827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目 录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783013" y="1285876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241675" y="2133601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4123042" y="2474913"/>
            <a:ext cx="33350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提交表单</a:t>
            </a:r>
            <a:endParaRPr lang="zh-CN" altLang="en-US" sz="2000" b="1">
              <a:ea typeface="黑体" pitchFamily="49" charset="-122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795588" y="3008313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252663" y="3892551"/>
            <a:ext cx="4418012" cy="1157287"/>
            <a:chOff x="1211" y="2573"/>
            <a:chExt cx="4194" cy="729"/>
          </a:xfrm>
        </p:grpSpPr>
        <p:pic>
          <p:nvPicPr>
            <p:cNvPr id="3096" name="矩形 84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11" y="2780"/>
              <a:ext cx="4194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7" name="圆角矩形 8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99" y="2573"/>
              <a:ext cx="600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TextBox 61"/>
            <p:cNvSpPr txBox="1">
              <a:spLocks noChangeArrowheads="1"/>
            </p:cNvSpPr>
            <p:nvPr/>
          </p:nvSpPr>
          <p:spPr bwMode="auto">
            <a:xfrm>
              <a:off x="1663" y="2755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4240213" y="3259138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2" name="TextBox 71"/>
          <p:cNvSpPr txBox="1">
            <a:spLocks noChangeArrowheads="1"/>
          </p:cNvSpPr>
          <p:nvPr/>
        </p:nvSpPr>
        <p:spPr bwMode="auto">
          <a:xfrm>
            <a:off x="2981624" y="4206876"/>
            <a:ext cx="3247726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在表格中添加数据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703581" y="1622426"/>
            <a:ext cx="31339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双向数据绑定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619574" y="3360738"/>
            <a:ext cx="3335264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事件修饰符详解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5" name="TextBox 71"/>
          <p:cNvSpPr txBox="1">
            <a:spLocks noChangeArrowheads="1"/>
          </p:cNvSpPr>
          <p:nvPr/>
        </p:nvSpPr>
        <p:spPr bwMode="auto">
          <a:xfrm>
            <a:off x="2508989" y="5089526"/>
            <a:ext cx="3072661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>
                <a:ea typeface="黑体" pitchFamily="49" charset="-122"/>
              </a:rPr>
              <a:t> </a:t>
            </a: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双向数据绑定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04289"/>
            <a:ext cx="151235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双向数据绑定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962910"/>
            <a:ext cx="4062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、数据绑定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、添加元素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、删除元素（练习）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提交表单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TextBox 28"/>
          <p:cNvSpPr txBox="1"/>
          <p:nvPr/>
        </p:nvSpPr>
        <p:spPr>
          <a:xfrm>
            <a:off x="1709175" y="3038443"/>
            <a:ext cx="15123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提交表单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3421268" y="3038443"/>
            <a:ext cx="40629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、表单提交时间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、事件修饰符概述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事件修饰符详解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804289"/>
            <a:ext cx="151235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事件修饰符详解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2962910"/>
            <a:ext cx="4062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prevent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stop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once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在表格中添加数据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04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Pages>0</Pages>
  <Words>432</Words>
  <Characters>0</Characters>
  <Application>Microsoft Office PowerPoint</Application>
  <DocSecurity>0</DocSecurity>
  <PresentationFormat>全屏显示(4:3)</PresentationFormat>
  <Lines>0</Lines>
  <Paragraphs>52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971</cp:revision>
  <dcterms:created xsi:type="dcterms:W3CDTF">2013-01-25T01:44:32Z</dcterms:created>
  <dcterms:modified xsi:type="dcterms:W3CDTF">2017-10-23T03:12:39Z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