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84" r:id="rId3"/>
    <p:sldId id="967" r:id="rId4"/>
    <p:sldId id="1337" r:id="rId5"/>
    <p:sldId id="1332" r:id="rId6"/>
    <p:sldId id="1340" r:id="rId7"/>
    <p:sldId id="1333" r:id="rId8"/>
    <p:sldId id="1342" r:id="rId9"/>
    <p:sldId id="101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72" y="-72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04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章：组件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200400" y="1716088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725737" y="2588420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607104" y="2929732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组件的嵌套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279650" y="3463132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724275" y="3713957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187643" y="2077245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组件的基本概念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103636" y="3815557"/>
            <a:ext cx="3335264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组件间传递数据</a:t>
            </a:r>
            <a:endParaRPr lang="zh-CN" altLang="en-US" sz="2000" b="1">
              <a:ea typeface="黑体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组件的基本概念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4289"/>
            <a:ext cx="15123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组件的基本概念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、什么是组件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、注册一个组件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、设置组件选项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组件的嵌套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6" y="2804289"/>
            <a:ext cx="134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组件的嵌套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62910"/>
            <a:ext cx="4062900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app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（容器组件）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tit 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（标题组件）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list  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（内容列表）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组件间传递数据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19359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876550"/>
            <a:ext cx="15123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组件间传递数据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3072885"/>
            <a:ext cx="4062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、使用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props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传递数据</a:t>
            </a: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、自定义事件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、非父子组件通信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Pages>0</Pages>
  <Words>381</Words>
  <Characters>0</Characters>
  <Application>Microsoft Office PowerPoint</Application>
  <DocSecurity>0</DocSecurity>
  <PresentationFormat>全屏显示(4:3)</PresentationFormat>
  <Lines>0</Lines>
  <Paragraphs>42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972</cp:revision>
  <dcterms:created xsi:type="dcterms:W3CDTF">2013-01-25T01:44:32Z</dcterms:created>
  <dcterms:modified xsi:type="dcterms:W3CDTF">2017-10-23T04:43:48Z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