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333" r:id="rId8"/>
    <p:sldId id="1342" r:id="rId9"/>
    <p:sldId id="10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05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章：购物车组件化（实训课）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338991" y="1601788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797653" y="2449513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679020" y="2790825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组件的编写</a:t>
            </a:r>
            <a:endParaRPr lang="zh-CN" altLang="en-US" sz="2000" b="1">
              <a:ea typeface="黑体" pitchFamily="49" charset="-122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351566" y="3324225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796191" y="357505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4259559" y="1938338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组件拆分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3175552" y="3676650"/>
            <a:ext cx="3335264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总结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组件拆分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3133693"/>
            <a:ext cx="15123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组件拆分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app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（容器组件）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counter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（计数器组件）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goods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（商品列表组件）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cart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（购物车列表组件）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组件的编写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962910"/>
            <a:ext cx="133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组件的编写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62910"/>
            <a:ext cx="406290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、容器组件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、计数器组件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、商品列表组件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、购物车组件</a:t>
            </a:r>
            <a:endParaRPr lang="en-US" altLang="zh-CN" sz="16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总结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03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03" y="1245558"/>
            <a:ext cx="4106912" cy="333849"/>
          </a:xfrm>
          <a:prstGeom prst="rect">
            <a:avLst/>
          </a:prstGeom>
          <a:noFill/>
        </p:spPr>
        <p:txBody>
          <a:bodyPr wrap="square" lIns="56300" tIns="28150" rIns="56300" bIns="28150" rtlCol="0">
            <a:spAutoFit/>
          </a:bodyPr>
          <a:lstStyle/>
          <a:p>
            <a:pPr algn="ctr"/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3038443"/>
            <a:ext cx="133882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3038443"/>
            <a:ext cx="40629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、组件化劣势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defTabSz="685800">
              <a:lnSpc>
                <a:spcPts val="2200"/>
              </a:lnSpc>
              <a:defRPr/>
            </a:pP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、组件化优势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Pages>0</Pages>
  <Words>379</Words>
  <Characters>0</Characters>
  <Application>Microsoft Office PowerPoint</Application>
  <DocSecurity>0</DocSecurity>
  <PresentationFormat>全屏显示(4:3)</PresentationFormat>
  <Lines>0</Lines>
  <Paragraphs>44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972</cp:revision>
  <dcterms:created xsi:type="dcterms:W3CDTF">2013-01-25T01:44:32Z</dcterms:created>
  <dcterms:modified xsi:type="dcterms:W3CDTF">2017-10-23T03:47:33Z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