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1284" r:id="rId3"/>
    <p:sldId id="967" r:id="rId4"/>
    <p:sldId id="1337" r:id="rId5"/>
    <p:sldId id="1332" r:id="rId6"/>
    <p:sldId id="1340" r:id="rId7"/>
    <p:sldId id="1333" r:id="rId8"/>
    <p:sldId id="1342" r:id="rId9"/>
    <p:sldId id="1015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F6"/>
    <a:srgbClr val="003894"/>
    <a:srgbClr val="0099FF"/>
    <a:srgbClr val="6699FF"/>
    <a:srgbClr val="003B94"/>
    <a:srgbClr val="0066FF"/>
    <a:srgbClr val="99CCFF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 snapToObjects="1">
      <p:cViewPr>
        <p:scale>
          <a:sx n="100" d="100"/>
          <a:sy n="100" d="100"/>
        </p:scale>
        <p:origin x="72" y="-6"/>
      </p:cViewPr>
      <p:guideLst>
        <p:guide orient="horz" pos="2059"/>
        <p:guide pos="30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26675" cy="73726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2249FB-3D36-44BB-96FB-86A179E309E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4097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文本占位符 4098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  我是盛邦升华的XXX，很高兴为大家做盛邦升华产品的介绍。下面是我的联系方式，欢迎大家和我联系。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B1ABED-F048-4FE8-A200-67F91778EB0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2A469-28C2-487D-987F-5692DAE6DDC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70000"/>
            <a:ext cx="2057400" cy="485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0"/>
            <a:ext cx="6052930" cy="485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A854-F937-4157-AEF6-498C8232E73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70000"/>
            <a:ext cx="8229600" cy="48561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127CA4-6C9B-4AD0-AC89-6FE15F6C935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EE7F36-FFF6-46E9-84EE-37F43705499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E4202C-3C0A-4A2C-BFD4-CA33332A52B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80B25D-2425-47D1-A118-79777CBD629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E9B37C-8A97-4730-9C28-3641A08A65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1ECB6F-F79A-4DDF-BECA-4DDD7311E55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CE6FC6-A05D-493F-90A1-ABA93EC5A81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069BA8-3A48-4481-846D-76ACDCDB095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750540-0E5A-48EC-AAC6-154E4F7DB56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270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2693988"/>
            <a:ext cx="82296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F0B80A-0D55-4CC0-8EC2-3A8A2E7330BE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0" name="Picture 6" descr="盛邦升华职业教育VI手册-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" y="274638"/>
            <a:ext cx="18034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238125" y="898525"/>
            <a:ext cx="8634413" cy="0"/>
          </a:xfrm>
          <a:prstGeom prst="line">
            <a:avLst/>
          </a:prstGeom>
          <a:noFill/>
          <a:ln w="28575">
            <a:solidFill>
              <a:srgbClr val="003894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push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1916724" y="5611813"/>
            <a:ext cx="58996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003894"/>
                </a:solidFill>
                <a:ea typeface="微软雅黑" pitchFamily="34" charset="-122"/>
              </a:rPr>
              <a:t>  姓名</a:t>
            </a:r>
            <a:r>
              <a:rPr lang="zh-CN" altLang="en-US" sz="2000" b="1" smtClean="0">
                <a:solidFill>
                  <a:srgbClr val="003894"/>
                </a:solidFill>
                <a:ea typeface="微软雅黑" pitchFamily="34" charset="-122"/>
              </a:rPr>
              <a:t>：</a:t>
            </a:r>
            <a:r>
              <a:rPr lang="en-US" altLang="zh-CN" sz="2000" b="1" smtClean="0">
                <a:solidFill>
                  <a:srgbClr val="003894"/>
                </a:solidFill>
                <a:ea typeface="微软雅黑" pitchFamily="34" charset="-122"/>
              </a:rPr>
              <a:t>           </a:t>
            </a:r>
            <a:r>
              <a:rPr lang="zh-CN" altLang="en-US" sz="2000" b="1">
                <a:solidFill>
                  <a:srgbClr val="003894"/>
                </a:solidFill>
                <a:ea typeface="微软雅黑" pitchFamily="34" charset="-122"/>
              </a:rPr>
              <a:t>邮箱：</a:t>
            </a:r>
            <a:r>
              <a:rPr lang="en-US" altLang="zh-CN" sz="2000" b="1">
                <a:solidFill>
                  <a:srgbClr val="003894"/>
                </a:solidFill>
                <a:ea typeface="微软雅黑" pitchFamily="34" charset="-122"/>
              </a:rPr>
              <a:t> </a:t>
            </a:r>
            <a:r>
              <a:rPr lang="en-US" altLang="zh-CN" sz="2000" b="1" smtClean="0">
                <a:solidFill>
                  <a:srgbClr val="003894"/>
                </a:solidFill>
                <a:ea typeface="微软雅黑" pitchFamily="34" charset="-122"/>
              </a:rPr>
              <a:t> </a:t>
            </a:r>
            <a:endParaRPr lang="zh-CN" altLang="en-US" sz="2000" b="1">
              <a:solidFill>
                <a:srgbClr val="003894"/>
              </a:solidFill>
              <a:ea typeface="微软雅黑" pitchFamily="34" charset="-122"/>
            </a:endParaRPr>
          </a:p>
          <a:p>
            <a:pPr algn="ctr"/>
            <a:r>
              <a:rPr lang="en-US" altLang="zh-CN" sz="2000" b="1">
                <a:solidFill>
                  <a:srgbClr val="003894"/>
                </a:solidFill>
                <a:ea typeface="微软雅黑" pitchFamily="34" charset="-122"/>
              </a:rPr>
              <a:t>   </a:t>
            </a: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111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2059" name="Rectangle 2"/>
          <p:cNvSpPr>
            <a:spLocks noChangeArrowheads="1"/>
          </p:cNvSpPr>
          <p:nvPr/>
        </p:nvSpPr>
        <p:spPr bwMode="auto">
          <a:xfrm>
            <a:off x="1304925" y="3779838"/>
            <a:ext cx="7134225" cy="183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第</a:t>
            </a:r>
            <a:r>
              <a:rPr lang="en-US" altLang="zh-CN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07</a:t>
            </a:r>
            <a:r>
              <a:rPr lang="zh-CN" altLang="en-US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章：组件化开发</a:t>
            </a:r>
            <a:endParaRPr lang="zh-CN" altLang="en-US" sz="2800" b="1" i="1" noProof="1">
              <a:solidFill>
                <a:srgbClr val="003894"/>
              </a:solidFill>
              <a:effectLst>
                <a:outerShdw blurRad="38100" dist="38100" dir="2700000">
                  <a:srgbClr val="C0C0C0"/>
                </a:outerShdw>
              </a:effectLst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 txBox="1">
            <a:spLocks noChangeArrowheads="1"/>
          </p:cNvSpPr>
          <p:nvPr/>
        </p:nvSpPr>
        <p:spPr bwMode="auto">
          <a:xfrm>
            <a:off x="7658100" y="450850"/>
            <a:ext cx="12827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目 录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125385" y="1817951"/>
            <a:ext cx="4457700" cy="1138237"/>
            <a:chOff x="2187" y="914"/>
            <a:chExt cx="3225" cy="718"/>
          </a:xfrm>
        </p:grpSpPr>
        <p:pic>
          <p:nvPicPr>
            <p:cNvPr id="3105" name="矩形 6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87" y="1110"/>
              <a:ext cx="3225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6" name="圆角矩形 6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33" y="914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7" name="TextBox 61"/>
            <p:cNvSpPr txBox="1">
              <a:spLocks noChangeArrowheads="1"/>
            </p:cNvSpPr>
            <p:nvPr/>
          </p:nvSpPr>
          <p:spPr bwMode="auto">
            <a:xfrm>
              <a:off x="2614" y="1094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2584047" y="2665676"/>
            <a:ext cx="4633913" cy="1163637"/>
            <a:chOff x="1876" y="1455"/>
            <a:chExt cx="3540" cy="734"/>
          </a:xfrm>
        </p:grpSpPr>
        <p:pic>
          <p:nvPicPr>
            <p:cNvPr id="3102" name="矩形 72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6" y="1667"/>
              <a:ext cx="3540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3" name="圆角矩形 7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10" y="1455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4" name="TextBox 61"/>
            <p:cNvSpPr txBox="1">
              <a:spLocks noChangeArrowheads="1"/>
            </p:cNvSpPr>
            <p:nvPr/>
          </p:nvSpPr>
          <p:spPr bwMode="auto">
            <a:xfrm>
              <a:off x="2293" y="1638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77" name="TextBox 71"/>
          <p:cNvSpPr txBox="1">
            <a:spLocks noChangeArrowheads="1"/>
          </p:cNvSpPr>
          <p:nvPr/>
        </p:nvSpPr>
        <p:spPr bwMode="auto">
          <a:xfrm>
            <a:off x="3465414" y="3006988"/>
            <a:ext cx="333503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单文件组件</a:t>
            </a:r>
            <a:endParaRPr lang="zh-CN" altLang="en-US" sz="2000" b="1">
              <a:ea typeface="黑体" pitchFamily="49" charset="-122"/>
            </a:endParaRP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2137960" y="3540388"/>
            <a:ext cx="4529137" cy="1173163"/>
            <a:chOff x="1553" y="2008"/>
            <a:chExt cx="3859" cy="738"/>
          </a:xfrm>
        </p:grpSpPr>
        <p:pic>
          <p:nvPicPr>
            <p:cNvPr id="3099" name="矩形 78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53" y="2223"/>
              <a:ext cx="385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0" name="圆角矩形 8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34" y="2008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1" name="TextBox 61"/>
            <p:cNvSpPr txBox="1">
              <a:spLocks noChangeArrowheads="1"/>
            </p:cNvSpPr>
            <p:nvPr/>
          </p:nvSpPr>
          <p:spPr bwMode="auto">
            <a:xfrm>
              <a:off x="2016" y="2189"/>
              <a:ext cx="239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81" name="TextBox 34"/>
          <p:cNvSpPr txBox="1">
            <a:spLocks noChangeArrowheads="1"/>
          </p:cNvSpPr>
          <p:nvPr/>
        </p:nvSpPr>
        <p:spPr bwMode="auto">
          <a:xfrm>
            <a:off x="3582585" y="3791213"/>
            <a:ext cx="2714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en-US" sz="3200" i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3" name="TextBox 71"/>
          <p:cNvSpPr txBox="1">
            <a:spLocks noChangeArrowheads="1"/>
          </p:cNvSpPr>
          <p:nvPr/>
        </p:nvSpPr>
        <p:spPr bwMode="auto">
          <a:xfrm>
            <a:off x="4045953" y="2154501"/>
            <a:ext cx="313390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模块化引入</a:t>
            </a:r>
            <a:r>
              <a:rPr lang="en-US" altLang="zh-CN" sz="2000" b="1" smtClean="0">
                <a:ea typeface="黑体" pitchFamily="49" charset="-122"/>
              </a:rPr>
              <a:t>vue</a:t>
            </a:r>
            <a:endParaRPr lang="zh-CN" altLang="en-US" sz="2000" b="1">
              <a:ea typeface="黑体" pitchFamily="49" charset="-122"/>
            </a:endParaRPr>
          </a:p>
        </p:txBody>
      </p:sp>
      <p:sp>
        <p:nvSpPr>
          <p:cNvPr id="3084" name="TextBox 71"/>
          <p:cNvSpPr txBox="1">
            <a:spLocks noChangeArrowheads="1"/>
          </p:cNvSpPr>
          <p:nvPr/>
        </p:nvSpPr>
        <p:spPr bwMode="auto">
          <a:xfrm>
            <a:off x="2961946" y="3892813"/>
            <a:ext cx="3335264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组件化开发</a:t>
            </a:r>
            <a:endParaRPr lang="zh-CN" altLang="en-US" sz="2000" b="1">
              <a:ea typeface="黑体" pitchFamily="49" charset="-122"/>
            </a:endParaRPr>
          </a:p>
        </p:txBody>
      </p:sp>
      <p:pic>
        <p:nvPicPr>
          <p:cNvPr id="226341" name="Picture 37" descr="未标题-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6550" y="1412875"/>
            <a:ext cx="2281238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33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78625" y="4795838"/>
            <a:ext cx="1589088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模块化引入</a:t>
            </a:r>
            <a:r>
              <a:rPr lang="en-US" altLang="zh-CN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vue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>
                <a:solidFill>
                  <a:srgbClr val="003894"/>
                </a:solidFill>
              </a:rPr>
              <a:t>01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709175" y="2804289"/>
            <a:ext cx="151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化引入</a:t>
            </a:r>
            <a:r>
              <a:rPr lang="en-US" altLang="zh-CN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421268" y="3124835"/>
            <a:ext cx="406290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、编写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html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文件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import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引入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vue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模块</a:t>
            </a:r>
            <a:endParaRPr lang="en-US" altLang="zh-CN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单文件组件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02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709176" y="2804289"/>
            <a:ext cx="1348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单文件组件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3421268" y="3124835"/>
            <a:ext cx="4062900" cy="111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、入口文件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main.js</a:t>
            </a:r>
          </a:p>
          <a:p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单文件组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件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app.vue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</a:b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组件化开发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03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125143" y="2238100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15819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709175" y="2753360"/>
            <a:ext cx="135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组件化开发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3421268" y="2753360"/>
            <a:ext cx="406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创建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main.js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作为入口文件</a:t>
            </a:r>
          </a:p>
          <a:p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、创建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app.vue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作为容器组件</a:t>
            </a:r>
          </a:p>
          <a:p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、创建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myform.vue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作为表单组件</a:t>
            </a:r>
          </a:p>
          <a:p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 创建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list.vue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作为水果列表组件</a:t>
            </a:r>
          </a:p>
          <a:p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5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、创建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bus.js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，作为全局事件总线，让组件间可以通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信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。</a:t>
            </a:r>
            <a:endParaRPr lang="zh-CN" altLang="en-US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38" name="矩形 4"/>
          <p:cNvSpPr>
            <a:spLocks noChangeArrowheads="1"/>
          </p:cNvSpPr>
          <p:nvPr/>
        </p:nvSpPr>
        <p:spPr bwMode="auto">
          <a:xfrm>
            <a:off x="2378075" y="5445125"/>
            <a:ext cx="5576888" cy="812800"/>
          </a:xfrm>
          <a:prstGeom prst="rect">
            <a:avLst/>
          </a:prstGeom>
          <a:solidFill>
            <a:srgbClr val="003894">
              <a:alpha val="69019"/>
            </a:srgbClr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谢谢，我们一直在努力！</a:t>
            </a:r>
          </a:p>
        </p:txBody>
      </p:sp>
      <p:pic>
        <p:nvPicPr>
          <p:cNvPr id="116739" name="图片 90114" descr="盛邦升华职业教育二维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038" y="5319713"/>
            <a:ext cx="938212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0" name="文本框 90115"/>
          <p:cNvSpPr txBox="1">
            <a:spLocks noChangeArrowheads="1"/>
          </p:cNvSpPr>
          <p:nvPr/>
        </p:nvSpPr>
        <p:spPr bwMode="auto">
          <a:xfrm>
            <a:off x="2378075" y="4652963"/>
            <a:ext cx="586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网站：</a:t>
            </a:r>
            <a:r>
              <a:rPr lang="en-US" altLang="zh-CN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www.ss-vet.com</a:t>
            </a:r>
            <a:r>
              <a:rPr lang="zh-CN" altLang="en-US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 微信号：ss-vet</a:t>
            </a:r>
            <a:endParaRPr lang="zh-CN" altLang="en-US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39750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</TotalTime>
  <Pages>0</Pages>
  <Words>400</Words>
  <Characters>0</Characters>
  <Application>Microsoft Office PowerPoint</Application>
  <DocSecurity>0</DocSecurity>
  <PresentationFormat>全屏显示(4:3)</PresentationFormat>
  <Lines>0</Lines>
  <Paragraphs>43</Paragraphs>
  <Slides>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dreamsummit</cp:lastModifiedBy>
  <cp:revision>970</cp:revision>
  <dcterms:created xsi:type="dcterms:W3CDTF">2013-01-25T01:44:32Z</dcterms:created>
  <dcterms:modified xsi:type="dcterms:W3CDTF">2017-10-23T04:24:39Z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