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1284" r:id="rId3"/>
    <p:sldId id="967" r:id="rId4"/>
    <p:sldId id="1337" r:id="rId5"/>
    <p:sldId id="1332" r:id="rId6"/>
    <p:sldId id="1340" r:id="rId7"/>
    <p:sldId id="1015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72" y="-78"/>
      </p:cViewPr>
      <p:guideLst>
        <p:guide orient="horz" pos="2059"/>
        <p:guide pos="30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2249FB-3D36-44BB-96FB-86A179E309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  我是盛邦升华的XXX，很高兴为大家做盛邦升华产品的介绍。下面是我的联系方式，欢迎大家和我联系。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z="1000" smtClean="0">
                <a:latin typeface="微软雅黑" pitchFamily="34" charset="-122"/>
                <a:ea typeface="微软雅黑" pitchFamily="34" charset="-122"/>
              </a:rPr>
              <a:t>       第二部分是产品定位，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1ABED-F048-4FE8-A200-67F91778EB0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92A469-28C2-487D-987F-5692DAE6DDC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A854-F937-4157-AEF6-498C8232E73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127CA4-6C9B-4AD0-AC89-6FE15F6C93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EE7F36-FFF6-46E9-84EE-37F43705499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E4202C-3C0A-4A2C-BFD4-CA33332A52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80B25D-2425-47D1-A118-79777CBD62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E9B37C-8A97-4730-9C28-3641A08A65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ECB6F-F79A-4DDF-BECA-4DDD7311E55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E6FC6-A05D-493F-90A1-ABA93EC5A8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069BA8-3A48-4481-846D-76ACDCDB09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750540-0E5A-48EC-AAC6-154E4F7DB56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F0B80A-0D55-4CC0-8EC2-3A8A2E7330BE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1916724" y="5611813"/>
            <a:ext cx="58996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  姓名</a:t>
            </a:r>
            <a:r>
              <a:rPr lang="zh-CN" altLang="en-US" sz="2000" b="1" smtClean="0">
                <a:solidFill>
                  <a:srgbClr val="003894"/>
                </a:solidFill>
                <a:ea typeface="微软雅黑" pitchFamily="34" charset="-122"/>
              </a:rPr>
              <a:t>：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          </a:t>
            </a:r>
            <a:r>
              <a:rPr lang="zh-CN" altLang="en-US" sz="2000" b="1">
                <a:solidFill>
                  <a:srgbClr val="003894"/>
                </a:solidFill>
                <a:ea typeface="微软雅黑" pitchFamily="34" charset="-122"/>
              </a:rPr>
              <a:t>邮箱：</a:t>
            </a:r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</a:t>
            </a:r>
            <a:r>
              <a:rPr lang="en-US" altLang="zh-CN" sz="2000" b="1" smtClean="0">
                <a:solidFill>
                  <a:srgbClr val="003894"/>
                </a:solidFill>
                <a:ea typeface="微软雅黑" pitchFamily="34" charset="-122"/>
              </a:rPr>
              <a:t> </a:t>
            </a:r>
            <a:endParaRPr lang="zh-CN" altLang="en-US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111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1304925" y="3779838"/>
            <a:ext cx="7134225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第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08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章：</a:t>
            </a:r>
            <a:r>
              <a:rPr lang="en-US" altLang="zh-CN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vue</a:t>
            </a:r>
            <a:r>
              <a:rPr lang="zh-CN" altLang="en-US" sz="3600" b="1" i="1" noProof="1" smtClean="0">
                <a:solidFill>
                  <a:srgbClr val="003894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微软雅黑" panose="020B0503020204020204" pitchFamily="34" charset="-122"/>
                <a:cs typeface="+mn-ea"/>
                <a:sym typeface="+mn-ea"/>
              </a:rPr>
              <a:t>相关库</a:t>
            </a:r>
            <a:endParaRPr lang="zh-CN" altLang="en-US" sz="2800" b="1" i="1" noProof="1">
              <a:solidFill>
                <a:srgbClr val="003894"/>
              </a:solidFill>
              <a:effectLst>
                <a:outerShdw blurRad="38100" dist="38100" dir="2700000">
                  <a:srgbClr val="C0C0C0"/>
                </a:outerShdw>
              </a:effectLst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 txBox="1">
            <a:spLocks noChangeArrowheads="1"/>
          </p:cNvSpPr>
          <p:nvPr/>
        </p:nvSpPr>
        <p:spPr bwMode="auto">
          <a:xfrm>
            <a:off x="7658100" y="450850"/>
            <a:ext cx="12827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目 录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927962" y="2006205"/>
            <a:ext cx="4457700" cy="1138237"/>
            <a:chOff x="2187" y="914"/>
            <a:chExt cx="3225" cy="718"/>
          </a:xfrm>
        </p:grpSpPr>
        <p:pic>
          <p:nvPicPr>
            <p:cNvPr id="3105" name="矩形 6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1110"/>
              <a:ext cx="3225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6" name="圆角矩形 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33" y="914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7" name="TextBox 61"/>
            <p:cNvSpPr txBox="1">
              <a:spLocks noChangeArrowheads="1"/>
            </p:cNvSpPr>
            <p:nvPr/>
          </p:nvSpPr>
          <p:spPr bwMode="auto">
            <a:xfrm>
              <a:off x="2614" y="1094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386624" y="2853930"/>
            <a:ext cx="4633913" cy="1163637"/>
            <a:chOff x="1876" y="1455"/>
            <a:chExt cx="3540" cy="734"/>
          </a:xfrm>
        </p:grpSpPr>
        <p:pic>
          <p:nvPicPr>
            <p:cNvPr id="3102" name="矩形 7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76" y="1667"/>
              <a:ext cx="3540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3" name="圆角矩形 7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10" y="1455"/>
              <a:ext cx="599" cy="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4" name="TextBox 61"/>
            <p:cNvSpPr txBox="1">
              <a:spLocks noChangeArrowheads="1"/>
            </p:cNvSpPr>
            <p:nvPr/>
          </p:nvSpPr>
          <p:spPr bwMode="auto">
            <a:xfrm>
              <a:off x="2293" y="1638"/>
              <a:ext cx="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77" name="TextBox 71"/>
          <p:cNvSpPr txBox="1">
            <a:spLocks noChangeArrowheads="1"/>
          </p:cNvSpPr>
          <p:nvPr/>
        </p:nvSpPr>
        <p:spPr bwMode="auto">
          <a:xfrm>
            <a:off x="3267991" y="3195242"/>
            <a:ext cx="3335033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依赖模块应用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3083" name="TextBox 71"/>
          <p:cNvSpPr txBox="1">
            <a:spLocks noChangeArrowheads="1"/>
          </p:cNvSpPr>
          <p:nvPr/>
        </p:nvSpPr>
        <p:spPr bwMode="auto">
          <a:xfrm>
            <a:off x="3848530" y="2342755"/>
            <a:ext cx="313390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smtClean="0">
                <a:ea typeface="黑体" pitchFamily="49" charset="-122"/>
              </a:rPr>
              <a:t>下载依赖模块</a:t>
            </a:r>
            <a:endParaRPr lang="zh-CN" altLang="en-US" sz="2000" b="1">
              <a:ea typeface="黑体" pitchFamily="49" charset="-122"/>
            </a:endParaRPr>
          </a:p>
        </p:txBody>
      </p:sp>
      <p:pic>
        <p:nvPicPr>
          <p:cNvPr id="226341" name="Picture 37" descr="未标题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550" y="1412875"/>
            <a:ext cx="2281238" cy="273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33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78625" y="4795838"/>
            <a:ext cx="1589088" cy="158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下载依赖模块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>
                <a:solidFill>
                  <a:srgbClr val="003894"/>
                </a:solidFill>
              </a:rPr>
              <a:t>01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709175" y="2804289"/>
            <a:ext cx="151235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下载依赖模块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3421268" y="2962910"/>
            <a:ext cx="40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、下载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vue-router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、下载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vuex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、下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载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axios</a:t>
            </a:r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4"/>
          <p:cNvSpPr>
            <a:spLocks noChangeArrowheads="1"/>
          </p:cNvSpPr>
          <p:nvPr/>
        </p:nvSpPr>
        <p:spPr bwMode="auto">
          <a:xfrm>
            <a:off x="1323975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 smtClean="0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依赖模块应用</a:t>
            </a:r>
            <a:endParaRPr lang="en-US" altLang="zh-CN" sz="3600" b="1" smtClean="0">
              <a:solidFill>
                <a:srgbClr val="FFFFFF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8434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0" y="2509838"/>
            <a:ext cx="550863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/>
            <a:endParaRPr lang="zh-CN" altLang="en-US" sz="1800">
              <a:solidFill>
                <a:srgbClr val="FFFFFF"/>
              </a:solidFill>
              <a:latin typeface="Calibri" pitchFamily="34" charset="0"/>
              <a:ea typeface="幼圆" pitchFamily="49" charset="-122"/>
            </a:endParaRPr>
          </a:p>
        </p:txBody>
      </p:sp>
      <p:sp>
        <p:nvSpPr>
          <p:cNvPr id="18436" name="文本占位符 9"/>
          <p:cNvSpPr txBox="1">
            <a:spLocks noChangeArrowheads="1"/>
          </p:cNvSpPr>
          <p:nvPr/>
        </p:nvSpPr>
        <p:spPr bwMode="auto">
          <a:xfrm>
            <a:off x="550863" y="2509838"/>
            <a:ext cx="77311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963B22"/>
              </a:buClr>
              <a:buSzPct val="60000"/>
              <a:buFont typeface="Wingdings" pitchFamily="2" charset="2"/>
              <a:buNone/>
            </a:pPr>
            <a:r>
              <a:rPr lang="en-US" altLang="zh-CN" sz="4000" smtClean="0">
                <a:solidFill>
                  <a:srgbClr val="003894"/>
                </a:solidFill>
              </a:rPr>
              <a:t>02</a:t>
            </a:r>
            <a:endParaRPr lang="zh-CN" altLang="en-US" sz="4000">
              <a:solidFill>
                <a:srgbClr val="003894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156075" y="498475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25143" y="2155666"/>
            <a:ext cx="6848180" cy="2795175"/>
          </a:xfrm>
          <a:prstGeom prst="roundRect">
            <a:avLst>
              <a:gd name="adj" fmla="val 9960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34781" y="2365305"/>
            <a:ext cx="6428904" cy="2306020"/>
          </a:xfrm>
          <a:prstGeom prst="roundRect">
            <a:avLst>
              <a:gd name="adj" fmla="val 1147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DDDED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709175" y="2804289"/>
            <a:ext cx="151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lnSpc>
                <a:spcPct val="150000"/>
              </a:lnSpc>
              <a:defRPr/>
            </a:pPr>
            <a:r>
              <a:rPr lang="zh-CN" altLang="en-US" sz="2400" b="1" kern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依赖模块应用</a:t>
            </a:r>
            <a:endParaRPr lang="en-US" altLang="zh-CN" sz="2400" b="1" kern="0" smtClean="0">
              <a:ln w="18415" cmpd="sng">
                <a:noFill/>
                <a:prstDash val="solid"/>
              </a:ln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3421268" y="2962910"/>
            <a:ext cx="4062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vue-router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的应用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vuex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的应用</a:t>
            </a:r>
          </a:p>
          <a:p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axios</a:t>
            </a:r>
            <a:r>
              <a:rPr lang="zh-CN" altLang="en-US" sz="1600" kern="0" smtClean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的应用</a:t>
            </a:r>
          </a:p>
          <a:p>
            <a:endParaRPr lang="en-US" altLang="zh-CN" sz="1600" kern="0" smtClean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38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116739" name="图片 90114" descr="盛邦升华职业教育二维码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0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156075" y="539750"/>
            <a:ext cx="4781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00"/>
                </a:solidFill>
                <a:ea typeface="黑体" pitchFamily="49" charset="-122"/>
              </a:rPr>
              <a:t>北京盛邦升华信息技术服务有限公司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Pages>0</Pages>
  <Words>275</Words>
  <Characters>0</Characters>
  <Application>Microsoft Office PowerPoint</Application>
  <DocSecurity>0</DocSecurity>
  <PresentationFormat>全屏显示(4:3)</PresentationFormat>
  <Lines>0</Lines>
  <Paragraphs>31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dreamsummit</cp:lastModifiedBy>
  <cp:revision>970</cp:revision>
  <dcterms:created xsi:type="dcterms:W3CDTF">2013-01-25T01:44:32Z</dcterms:created>
  <dcterms:modified xsi:type="dcterms:W3CDTF">2017-10-23T04:29:04Z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