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73" r:id="rId5"/>
    <p:sldId id="304" r:id="rId6"/>
    <p:sldId id="305" r:id="rId7"/>
    <p:sldId id="298" r:id="rId8"/>
    <p:sldId id="306" r:id="rId9"/>
    <p:sldId id="311" r:id="rId10"/>
    <p:sldId id="312" r:id="rId11"/>
    <p:sldId id="300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AF4C-9BD4-4CA3-89AB-4FAB774C4533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3DCE-519C-4343-824C-2D527DA7FD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58432" y="1492765"/>
            <a:ext cx="7624763" cy="2877741"/>
          </a:xfrm>
          <a:prstGeom prst="rect">
            <a:avLst/>
          </a:prstGeom>
        </p:spPr>
        <p:txBody>
          <a:bodyPr lIns="68579" tIns="34289" rIns="68579" bIns="34289"/>
          <a:lstStyle>
            <a:lvl1pPr marL="428615" indent="-428615">
              <a:buFont typeface="Wingdings" panose="05000000000000000000" pitchFamily="2" charset="2"/>
              <a:buChar char="p"/>
              <a:defRPr sz="2700" b="1"/>
            </a:lvl1pPr>
            <a:lvl2pPr marL="557199" indent="-214308">
              <a:buFont typeface="Wingdings" panose="05000000000000000000" pitchFamily="2" charset="2"/>
              <a:buChar char="p"/>
              <a:defRPr sz="2400" b="1"/>
            </a:lvl2pPr>
            <a:lvl3pPr marL="857228" indent="-171446">
              <a:buFont typeface="Wingdings" panose="05000000000000000000" pitchFamily="2" charset="2"/>
              <a:buChar char="p"/>
              <a:defRPr sz="2100" b="1"/>
            </a:lvl3pPr>
            <a:lvl4pPr marL="1200120" indent="-171446">
              <a:buFont typeface="Wingdings" panose="05000000000000000000" pitchFamily="2" charset="2"/>
              <a:buChar char="p"/>
              <a:defRPr sz="1800" b="1"/>
            </a:lvl4pPr>
            <a:lvl5pPr marL="1543012" indent="-171446">
              <a:buFont typeface="Wingdings" panose="05000000000000000000" pitchFamily="2" charset="2"/>
              <a:buChar char="p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07945-DE3A-4D38-BA85-E26F6232F492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2256" y="3067051"/>
            <a:ext cx="3544491" cy="180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1075135" y="121445"/>
            <a:ext cx="3508772" cy="120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721645" y="1331120"/>
            <a:ext cx="5553075" cy="2208610"/>
          </a:xfrm>
          <a:prstGeom prst="rect">
            <a:avLst/>
          </a:prstGeom>
        </p:spPr>
        <p:txBody>
          <a:bodyPr lIns="68579" tIns="34289" rIns="68579" bIns="34289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10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谢 谢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194F-432A-4B39-96A2-5856FC00CBF3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444107" y="1384699"/>
            <a:ext cx="8296275" cy="318730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rgbClr val="FFC000"/>
                </a:solidFill>
              </a:defRPr>
            </a:lvl1pPr>
            <a:lvl2pPr marL="557199" indent="-214308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2pPr>
            <a:lvl3pPr marL="900091" indent="-214308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3pPr>
            <a:lvl4pPr marL="1242982" indent="-214308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4pPr>
            <a:lvl5pPr marL="1585874" indent="-214308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3ED69-AE86-4E96-A10D-460D9F7FB38B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730" y="521090"/>
            <a:ext cx="8565776" cy="249718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9" y="3018272"/>
            <a:ext cx="8565777" cy="646065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ctr">
              <a:buNone/>
              <a:defRPr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DC51-9407-4422-A6C6-9EA5060E0691}" type="datetimeFigureOut">
              <a:rPr lang="en-US"/>
              <a:pPr>
                <a:defRPr/>
              </a:pPr>
              <a:t>7/28/2016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fld id="{C30B4FC2-7205-4121-B240-3EEEE280CF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  <a:prstGeom prst="rect">
            <a:avLst/>
          </a:prstGeom>
        </p:spPr>
        <p:txBody>
          <a:bodyPr vert="horz" lIns="68579" tIns="34289" rIns="68579" bIns="34289" rtlCol="0" anchor="t">
            <a:noAutofit/>
          </a:bodyPr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713189" y="1465660"/>
            <a:ext cx="7839075" cy="311943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8462-325E-4C74-A0C3-03F59B5ECA42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1" y="2146301"/>
            <a:ext cx="6619243" cy="143673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l">
              <a:defRPr sz="30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3583036"/>
            <a:ext cx="6619244" cy="645300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l">
              <a:buNone/>
              <a:defRPr sz="1500"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C5403-F17D-4B3A-A005-E845D68F2692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fld id="{6AC8DD06-C860-49BC-AD9D-2476497226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519" y="1545433"/>
            <a:ext cx="3748220" cy="3146822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70"/>
            <a:ext cx="4151846" cy="3150184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E0B8-A06C-4372-B987-39E0DCD02777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fld id="{E47FCC1F-708F-4FCD-83FA-939CE4BA2F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42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935" y="1428754"/>
            <a:ext cx="4363066" cy="430244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937" y="1885954"/>
            <a:ext cx="4363067" cy="2793626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7380" y="1415304"/>
            <a:ext cx="4284564" cy="434387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7380" y="1872504"/>
            <a:ext cx="4284564" cy="2820521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4C5F-C42B-4B07-A9E1-0593B93A149E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fld id="{E245F3CB-A4C7-4E56-92C8-44A043D422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F8880-9E2B-4986-8D94-E76E4EF169BF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fld id="{56152A53-0A23-4E96-BDA3-40459A93E0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4397" y="1600201"/>
            <a:ext cx="0" cy="291226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826919" y="1600202"/>
            <a:ext cx="0" cy="28324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5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518" y="1485902"/>
            <a:ext cx="2364342" cy="430161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6178" y="2000254"/>
            <a:ext cx="2348684" cy="2679326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6" y="1485900"/>
            <a:ext cx="2786708" cy="425496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31" y="2000252"/>
            <a:ext cx="2796724" cy="2650271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48629" y="1485901"/>
            <a:ext cx="2697830" cy="417905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48629" y="2000251"/>
            <a:ext cx="2697830" cy="2602983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F01C6-6B35-413A-BB61-35DC036C0C9C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fld id="{0925B405-C1D4-4A5B-AD4A-6C01A99955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735491" y="4763"/>
            <a:ext cx="779859" cy="9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1" name="图片 14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11528" y="7144"/>
            <a:ext cx="2632472" cy="9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7"/>
          <p:cNvPicPr>
            <a:picLocks noChangeAspect="1"/>
          </p:cNvPicPr>
          <p:nvPr/>
        </p:nvPicPr>
        <p:blipFill>
          <a:blip r:embed="rId14" cstate="print"/>
          <a:srcRect l="3613"/>
          <a:stretch>
            <a:fillRect/>
          </a:stretch>
        </p:blipFill>
        <p:spPr bwMode="auto">
          <a:xfrm>
            <a:off x="0" y="2002632"/>
            <a:ext cx="3027760" cy="314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/>
          <p:cNvPicPr>
            <a:picLocks noChangeAspect="1"/>
          </p:cNvPicPr>
          <p:nvPr/>
        </p:nvPicPr>
        <p:blipFill>
          <a:blip r:embed="rId15" cstate="print"/>
          <a:srcRect b="23320"/>
          <a:stretch>
            <a:fillRect/>
          </a:stretch>
        </p:blipFill>
        <p:spPr bwMode="auto">
          <a:xfrm>
            <a:off x="6454379" y="4572000"/>
            <a:ext cx="7453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1981" y="4812506"/>
            <a:ext cx="742950" cy="228600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7CE30D-04C9-4F2C-853A-37EB3C0D5E78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57213" indent="-214313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1923678"/>
            <a:ext cx="6694169" cy="676026"/>
          </a:xfrm>
        </p:spPr>
        <p:txBody>
          <a:bodyPr>
            <a:noAutofit/>
          </a:bodyPr>
          <a:lstStyle/>
          <a:p>
            <a:r>
              <a:rPr lang="en-US" altLang="zh-CN" sz="4400" dirty="0" smtClean="0"/>
              <a:t>CSS</a:t>
            </a:r>
            <a:r>
              <a:rPr lang="zh-CN" altLang="en-US" sz="4400" dirty="0" smtClean="0"/>
              <a:t>选择器和优先级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168" y="300379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  </a:t>
            </a:r>
            <a:r>
              <a:rPr lang="zh-CN" altLang="en-US" sz="2800" smtClean="0"/>
              <a:t>第二节</a:t>
            </a:r>
            <a:endParaRPr lang="zh-CN" alt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</p:spPr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6" name="文本占位符 13314"/>
          <p:cNvSpPr>
            <a:spLocks noGrp="1" noChangeArrowheads="1"/>
          </p:cNvSpPr>
          <p:nvPr>
            <p:ph idx="4294967295"/>
          </p:nvPr>
        </p:nvSpPr>
        <p:spPr>
          <a:xfrm>
            <a:off x="695325" y="1419622"/>
            <a:ext cx="6756995" cy="2225278"/>
          </a:xfrm>
          <a:prstGeom prst="rect">
            <a:avLst/>
          </a:prstGeom>
        </p:spPr>
        <p:txBody>
          <a:bodyPr/>
          <a:lstStyle/>
          <a:p>
            <a:pPr marL="533400" indent="-533400">
              <a:lnSpc>
                <a:spcPct val="80000"/>
              </a:lnSpc>
              <a:buFont typeface="Arial" pitchFamily="34" charset="0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复习类、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选择器及优先级</a:t>
            </a:r>
            <a:endParaRPr lang="en-US" altLang="zh-CN" sz="2000" dirty="0" smtClean="0"/>
          </a:p>
          <a:p>
            <a:pPr marL="533400" indent="-533400">
              <a:lnSpc>
                <a:spcPct val="80000"/>
              </a:lnSpc>
              <a:buFont typeface="Arial" pitchFamily="34" charset="0"/>
              <a:buAutoNum type="arabicPeriod"/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533400" indent="-533400">
              <a:lnSpc>
                <a:spcPct val="80000"/>
              </a:lnSpc>
              <a:buFont typeface="Arial" pitchFamily="34" charset="0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通过类名和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选择器写百度首页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533400" indent="-533400">
              <a:lnSpc>
                <a:spcPct val="80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26711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6"/>
          <p:cNvSpPr>
            <a:spLocks noGrp="1"/>
          </p:cNvSpPr>
          <p:nvPr>
            <p:ph type="title"/>
          </p:nvPr>
        </p:nvSpPr>
        <p:spPr>
          <a:xfrm>
            <a:off x="357158" y="2357436"/>
            <a:ext cx="8361985" cy="52469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</a:rPr>
              <a:t>谢  谢</a:t>
            </a:r>
            <a:endParaRPr lang="zh-CN" altLang="en-US" sz="6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课前回顾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1520" y="1563638"/>
            <a:ext cx="80010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1813" indent="531813" latinLnBrk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l"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CSS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的引入方式有几种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1520" y="2931790"/>
            <a:ext cx="80962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1813" indent="531813" latinLnBrk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行内书写规范及缺点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内容概要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51520" y="1419622"/>
            <a:ext cx="8001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1813" indent="531813" latinLnBrk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l"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CSS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样式的头部写法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51520" y="2499742"/>
            <a:ext cx="80010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1813" indent="531813" latinLnBrk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l"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CSS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常用选择器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51520" y="3651870"/>
            <a:ext cx="8001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1813" indent="531813" latinLnBrk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l"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CSS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选择器的优先级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CSS</a:t>
            </a:r>
            <a:r>
              <a:rPr lang="zh-CN" altLang="en-US" dirty="0" smtClean="0"/>
              <a:t>选择器的分类</a:t>
            </a:r>
            <a:endParaRPr lang="zh-CN" alt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31800" y="1135063"/>
            <a:ext cx="823595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531813" latin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CSS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常用选择器分类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683568" y="1851670"/>
            <a:ext cx="823595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latin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latin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类选择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latin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名选择器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latin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群组选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择器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latin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代选择器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选择</a:t>
            </a:r>
            <a:r>
              <a:rPr lang="zh-CN" altLang="en-US" dirty="0" smtClean="0"/>
              <a:t>器特点</a:t>
            </a:r>
            <a:endParaRPr lang="zh-CN" altLang="en-US" dirty="0"/>
          </a:p>
        </p:txBody>
      </p:sp>
      <p:sp>
        <p:nvSpPr>
          <p:cNvPr id="5" name="文本占位符 8194"/>
          <p:cNvSpPr>
            <a:spLocks noGrp="1" noChangeArrowheads="1"/>
          </p:cNvSpPr>
          <p:nvPr>
            <p:ph idx="4294967295"/>
          </p:nvPr>
        </p:nvSpPr>
        <p:spPr>
          <a:xfrm>
            <a:off x="899592" y="2067694"/>
            <a:ext cx="7405513" cy="2671415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zh-CN" altLang="en-US" sz="2000" dirty="0" smtClean="0"/>
              <a:t>准确</a:t>
            </a:r>
            <a:r>
              <a:rPr lang="zh-CN" altLang="en-US" sz="2000" dirty="0" smtClean="0"/>
              <a:t>的控制内容的样式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000" dirty="0" smtClean="0"/>
              <a:t>代</a:t>
            </a:r>
            <a:r>
              <a:rPr lang="zh-CN" altLang="en-US" sz="2000" dirty="0" smtClean="0"/>
              <a:t>码简化，争取最少的代码量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000" dirty="0" smtClean="0"/>
              <a:t>代</a:t>
            </a:r>
            <a:r>
              <a:rPr lang="zh-CN" altLang="en-US" sz="2000" dirty="0" smtClean="0"/>
              <a:t>码美观，易读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000" dirty="0" smtClean="0"/>
              <a:t>利</a:t>
            </a:r>
            <a:r>
              <a:rPr lang="zh-CN" altLang="en-US" sz="2000" dirty="0" smtClean="0"/>
              <a:t>用样式优先级的区别实现样式的覆盖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1203598"/>
            <a:ext cx="69294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latin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CSS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选择器的优点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选择器优先级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1131590"/>
            <a:ext cx="82359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latin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各选择器优先级运算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79512" y="1851670"/>
            <a:ext cx="82359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1813" lvl="1" indent="531813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样式选择器分为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个等级，可以为这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种等级为依据确定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选择器的优先级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39552" y="2859782"/>
            <a:ext cx="8235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1813" lvl="1" indent="531813"/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a      ,    b      ,      c      ,     d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115616" y="4011910"/>
            <a:ext cx="1527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0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标签内样式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843808" y="4011910"/>
            <a:ext cx="165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0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选择器总数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4644008" y="4011910"/>
            <a:ext cx="1914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0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选择器总数</a:t>
            </a: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6732240" y="4011910"/>
            <a:ext cx="202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0"/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标签名选择器总数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选择</a:t>
            </a:r>
            <a:r>
              <a:rPr lang="zh-CN" altLang="en-US" dirty="0" smtClean="0"/>
              <a:t>器优先级</a:t>
            </a:r>
            <a:endParaRPr lang="zh-CN" alt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-252536" y="1275606"/>
            <a:ext cx="82359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latin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各类选择器优先级快速运算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971600" y="2067694"/>
            <a:ext cx="62103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0"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标签内引入的样式高于一切选择器  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1000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75656" y="2859782"/>
            <a:ext cx="4370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0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选择器权重值         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100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475656" y="3435846"/>
            <a:ext cx="4370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0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类选择器权重值          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1475656" y="4011910"/>
            <a:ext cx="4370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0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标签选择器权重值       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选择器优先级</a:t>
            </a:r>
            <a:endParaRPr lang="zh-CN" altLang="en-US" dirty="0"/>
          </a:p>
        </p:txBody>
      </p:sp>
      <p:pic>
        <p:nvPicPr>
          <p:cNvPr id="4" name="Picture 2" descr="css选择器优先级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059582"/>
            <a:ext cx="4176464" cy="395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</p:spPr>
        <p:txBody>
          <a:bodyPr/>
          <a:lstStyle/>
          <a:p>
            <a:r>
              <a:rPr lang="zh-CN" altLang="en-US" dirty="0" smtClean="0"/>
              <a:t>课程总结</a:t>
            </a:r>
            <a:endParaRPr lang="zh-CN" altLang="en-US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755576" y="1059582"/>
            <a:ext cx="8094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CN" sz="2300" dirty="0">
                <a:latin typeface="微软雅黑" pitchFamily="34" charset="-122"/>
                <a:ea typeface="微软雅黑" pitchFamily="34" charset="-122"/>
              </a:rPr>
              <a:t> CSS </a:t>
            </a:r>
            <a:r>
              <a:rPr lang="zh-CN" altLang="en-US" sz="2300" dirty="0">
                <a:latin typeface="微软雅黑" pitchFamily="34" charset="-122"/>
                <a:ea typeface="微软雅黑" pitchFamily="34" charset="-122"/>
              </a:rPr>
              <a:t>有几种引入方式各自的特点是什么</a:t>
            </a:r>
            <a:endParaRPr lang="en-US" altLang="zh-CN" sz="2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755576" y="1707654"/>
            <a:ext cx="809466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CN" sz="2300" dirty="0">
                <a:latin typeface="微软雅黑" pitchFamily="34" charset="-122"/>
                <a:ea typeface="微软雅黑" pitchFamily="34" charset="-122"/>
              </a:rPr>
              <a:t> CSS </a:t>
            </a:r>
            <a:r>
              <a:rPr lang="zh-CN" altLang="en-US" sz="2300" dirty="0">
                <a:latin typeface="微软雅黑" pitchFamily="34" charset="-122"/>
                <a:ea typeface="微软雅黑" pitchFamily="34" charset="-122"/>
              </a:rPr>
              <a:t>常用选择器有哪些，如何书写</a:t>
            </a:r>
            <a:endParaRPr lang="en-US" altLang="zh-CN" sz="2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755576" y="2355726"/>
            <a:ext cx="814546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CN" sz="2300" dirty="0">
                <a:latin typeface="微软雅黑" pitchFamily="34" charset="-122"/>
                <a:ea typeface="微软雅黑" pitchFamily="34" charset="-122"/>
              </a:rPr>
              <a:t> CSS </a:t>
            </a:r>
            <a:r>
              <a:rPr lang="zh-CN" altLang="en-US" sz="2300" dirty="0">
                <a:latin typeface="微软雅黑" pitchFamily="34" charset="-122"/>
                <a:ea typeface="微软雅黑" pitchFamily="34" charset="-122"/>
              </a:rPr>
              <a:t>选择器的优先级的权重如何计算</a:t>
            </a:r>
            <a:endParaRPr lang="en-US" altLang="zh-CN" sz="2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1547664" y="2895600"/>
            <a:ext cx="4896544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div .a .b   </a:t>
            </a:r>
          </a:p>
          <a:p>
            <a:pPr>
              <a:lnSpc>
                <a:spcPct val="14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div #q    </a:t>
            </a:r>
          </a:p>
          <a:p>
            <a:pPr>
              <a:lnSpc>
                <a:spcPct val="14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#one div   </a:t>
            </a:r>
          </a:p>
          <a:p>
            <a:pPr>
              <a:lnSpc>
                <a:spcPct val="14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.a .b div    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div .cc </a:t>
            </a:r>
          </a:p>
        </p:txBody>
      </p:sp>
    </p:spTree>
    <p:extLst>
      <p:ext uri="{BB962C8B-B14F-4D97-AF65-F5344CB8AC3E}">
        <p14:creationId xmlns="" xmlns:p14="http://schemas.microsoft.com/office/powerpoint/2010/main" val="16785572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板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2959</TotalTime>
  <Words>418</Words>
  <Application>Microsoft Office PowerPoint</Application>
  <PresentationFormat>全屏显示(16:9)</PresentationFormat>
  <Paragraphs>51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模板</vt:lpstr>
      <vt:lpstr>CSS选择器和优先级</vt:lpstr>
      <vt:lpstr>课前回顾</vt:lpstr>
      <vt:lpstr>内容概要</vt:lpstr>
      <vt:lpstr>CSS选择器的分类</vt:lpstr>
      <vt:lpstr>CSS选择器特点</vt:lpstr>
      <vt:lpstr>选择器优先级</vt:lpstr>
      <vt:lpstr>选择器优先级</vt:lpstr>
      <vt:lpstr>选择器优先级</vt:lpstr>
      <vt:lpstr>课程总结</vt:lpstr>
      <vt:lpstr>作业</vt:lpstr>
      <vt:lpstr>谢  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UI产品集训</dc:title>
  <dc:creator>LuoXing</dc:creator>
  <cp:lastModifiedBy>Administrator</cp:lastModifiedBy>
  <cp:revision>263</cp:revision>
  <dcterms:created xsi:type="dcterms:W3CDTF">2015-11-14T02:39:17Z</dcterms:created>
  <dcterms:modified xsi:type="dcterms:W3CDTF">2016-07-28T04:57:02Z</dcterms:modified>
</cp:coreProperties>
</file>