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73" r:id="rId5"/>
    <p:sldId id="304" r:id="rId6"/>
    <p:sldId id="305" r:id="rId7"/>
    <p:sldId id="29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7" r:id="rId17"/>
    <p:sldId id="318" r:id="rId18"/>
    <p:sldId id="30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15" indent="-428615">
              <a:buFont typeface="Wingdings" panose="05000000000000000000" pitchFamily="2" charset="2"/>
              <a:buChar char="p"/>
              <a:defRPr sz="2700" b="1"/>
            </a:lvl1pPr>
            <a:lvl2pPr marL="557199" indent="-214308">
              <a:buFont typeface="Wingdings" panose="05000000000000000000" pitchFamily="2" charset="2"/>
              <a:buChar char="p"/>
              <a:defRPr sz="2400" b="1"/>
            </a:lvl2pPr>
            <a:lvl3pPr marL="857228" indent="-171446">
              <a:buFont typeface="Wingdings" panose="05000000000000000000" pitchFamily="2" charset="2"/>
              <a:buChar char="p"/>
              <a:defRPr sz="2100" b="1"/>
            </a:lvl3pPr>
            <a:lvl4pPr marL="1200120" indent="-171446">
              <a:buFont typeface="Wingdings" panose="05000000000000000000" pitchFamily="2" charset="2"/>
              <a:buChar char="p"/>
              <a:defRPr sz="1800" b="1"/>
            </a:lvl4pPr>
            <a:lvl5pPr marL="1543012" indent="-171446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7199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900091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982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874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4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5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CSS</a:t>
            </a:r>
            <a:r>
              <a:rPr lang="zh-CN" altLang="en-US" sz="4400" dirty="0" smtClean="0"/>
              <a:t>布局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22288" y="1135063"/>
            <a:ext cx="81788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清除浮动的一种用法</a:t>
            </a:r>
          </a:p>
          <a:p>
            <a:pPr marL="342900" indent="-342900" eaLnBrk="1" hangingPunct="1">
              <a:lnSpc>
                <a:spcPct val="16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&lt;div class=“clear”&gt;&amp;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nbsp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;&lt;/div&gt;</a:t>
            </a:r>
          </a:p>
          <a:p>
            <a:pPr marL="342900" indent="-342900"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.clear{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clear:both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;}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11560" y="3291830"/>
            <a:ext cx="81788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使用情况：由于元素的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，为了不影响下面元素的显示。通常在这个浮动元素的后面加上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&lt;div class=“clear”&gt;&amp;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nbsp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;&lt;/div&gt;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来消除对后面元素显示的影响。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下清除浮动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22288" y="1135063"/>
            <a:ext cx="81788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下面这种清除浮动的方法在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空标签会有默认高度。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&lt;div class=“clear”&gt;&amp;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nbsp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;&lt;/div&gt;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.clear{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clear:both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 eaLnBrk="1" hangingPunct="1">
              <a:lnSpc>
                <a:spcPct val="16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解决方法：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.clear{clear:both;overflow:hidden;height:0;}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95536" y="1347614"/>
            <a:ext cx="7839075" cy="458018"/>
          </a:xfrm>
        </p:spPr>
        <p:txBody>
          <a:bodyPr/>
          <a:lstStyle/>
          <a:p>
            <a:r>
              <a:rPr lang="zh-CN" altLang="en-US" dirty="0" smtClean="0"/>
              <a:t>练习写出下图中的布局效果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51670"/>
            <a:ext cx="5256584" cy="31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 </a:t>
            </a:r>
            <a:r>
              <a:rPr lang="zh-CN" altLang="en-US" dirty="0" smtClean="0"/>
              <a:t>超出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536" y="987574"/>
            <a:ext cx="81788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visible | hidden | auto | scroll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：默认属性,显示超出内容，不剪切内容也不添加滚动条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：超出内容隐藏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：在需要是剪切内容并添加滚动条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scroll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：总是显示滚动条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可针对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轴和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轴设置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overflow-x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overflow-y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39552" y="843558"/>
            <a:ext cx="8178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  也可以清除浮动</a:t>
            </a:r>
          </a:p>
          <a:p>
            <a:pPr marL="342900" indent="-342900"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如果一个父标签内有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的子元素，给父元素设置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属性，则可以清除子元素的浮动。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99592" y="2465477"/>
            <a:ext cx="81756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&lt;div class=“out”&gt;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&lt;div class=“div1”&gt;&lt;/div&gt;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&lt;div class=“div2”&gt;&lt;/div&gt;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&lt;/div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.div1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.div2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都有浮动，那么给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.out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overflow:hidden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即可清除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.div1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.div2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的浮动。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visibitily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可视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68325" y="1674813"/>
            <a:ext cx="8178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visi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ility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visible | hidden |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inherit</a:t>
            </a:r>
          </a:p>
          <a:p>
            <a:pPr eaLnBrk="1" hangingPunct="1">
              <a:lnSpc>
                <a:spcPct val="180000"/>
              </a:lnSpc>
            </a:pPr>
            <a:endParaRPr lang="en-US" altLang="zh-CN" sz="20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元素是可视的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：元素不可视的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inherit</a:t>
            </a:r>
            <a:r>
              <a:rPr lang="zh-CN" altLang="en-US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：继承父元素的可视性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17588" y="1133475"/>
            <a:ext cx="710047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页面中常用的布局方式有哪些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对行内属性标签和块属性标签有哪些影响？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何清除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Display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visibitily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的区别？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067694"/>
            <a:ext cx="523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float</a:t>
            </a:r>
            <a:r>
              <a:rPr lang="zh-CN" altLang="en-US" sz="2400" b="1" dirty="0" smtClean="0"/>
              <a:t>重新把之前的百度首页布局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2525" y="1135063"/>
            <a:ext cx="6481763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什么是盒模型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盒模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型的组成结构？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盒模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型中属性的写法有哪些？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标准模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式和怪异模式的异同点？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内容概要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03648" y="1491630"/>
            <a:ext cx="3189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（浮动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Clear(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清楚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Overflow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（超出）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Visibility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（可视）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关于布局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9582"/>
            <a:ext cx="6511160" cy="39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</a:t>
            </a:r>
            <a:r>
              <a:rPr lang="zh-CN" altLang="en-US" dirty="0" smtClean="0"/>
              <a:t>用布局</a:t>
            </a:r>
            <a:endParaRPr lang="zh-CN" alt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23528" y="1275606"/>
            <a:ext cx="8178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页面中布局的方法：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（浮动布局）、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（定位布局）、弹性布局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(CSS3)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23528" y="2787774"/>
            <a:ext cx="8178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制作页面最常用的是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布局。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属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84188" y="909638"/>
            <a:ext cx="8178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float: </a:t>
            </a:r>
            <a:r>
              <a:rPr lang="en-US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| left | right ;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：对象不浮动；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左浮动；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右浮动；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544" y="3219822"/>
            <a:ext cx="7959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&lt;div class=“div1”&gt;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向左浮动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.div1{float:left;width:100px;height:100px;}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浮动的原理及特性</a:t>
            </a:r>
            <a:endParaRPr lang="zh-CN" alt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827585" y="915566"/>
            <a:ext cx="597666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先浮后动（水槽原理）</a:t>
            </a: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l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l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l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6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所有的元素都可以浮动</a:t>
            </a: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属性的元素在父标签中是不占空间的</a:t>
            </a:r>
          </a:p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能解决标签之间有间隙的问题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91630"/>
            <a:ext cx="2870646" cy="180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</a:t>
            </a:r>
            <a:r>
              <a:rPr lang="zh-CN" altLang="en-US" dirty="0" smtClean="0"/>
              <a:t>动的特性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536" y="1059582"/>
            <a:ext cx="8178800" cy="69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l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对行元素标签和块元素标签的影响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11560" y="1995686"/>
            <a:ext cx="8308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对行元素性标签的影响</a:t>
            </a:r>
          </a:p>
          <a:p>
            <a:pPr marL="342900" indent="-342900"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之后能设置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属性，并支持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11560" y="3219822"/>
            <a:ext cx="83089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对块元素标签的影响</a:t>
            </a:r>
          </a:p>
          <a:p>
            <a:pPr marL="342900" indent="-342900"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：在没有设置宽高的情况下浮动后，内容撑开宽度高度</a:t>
            </a:r>
          </a:p>
          <a:p>
            <a:pPr marL="342900" indent="-342900"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：可以使块属性元素并排排列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39552" y="1419622"/>
            <a:ext cx="81788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| left | right |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both</a:t>
            </a:r>
          </a:p>
          <a:p>
            <a:pPr eaLnBrk="1" hangingPunct="1">
              <a:lnSpc>
                <a:spcPct val="16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：允许浮动元素出现在两侧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  左侧不允许有浮动元素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右侧不允许有浮动元素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both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 不允许有浮动</a:t>
            </a: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801</Words>
  <Application>Microsoft Office PowerPoint</Application>
  <PresentationFormat>全屏显示(16:9)</PresentationFormat>
  <Paragraphs>96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模板</vt:lpstr>
      <vt:lpstr>CSS布局</vt:lpstr>
      <vt:lpstr>课前回顾</vt:lpstr>
      <vt:lpstr>内容概要</vt:lpstr>
      <vt:lpstr>关于布局</vt:lpstr>
      <vt:lpstr>常用布局</vt:lpstr>
      <vt:lpstr>float属性</vt:lpstr>
      <vt:lpstr>浮动的原理及特性</vt:lpstr>
      <vt:lpstr>浮动的特性</vt:lpstr>
      <vt:lpstr>clear清除浮动</vt:lpstr>
      <vt:lpstr>Clear清除浮动</vt:lpstr>
      <vt:lpstr>IE6下清除浮动</vt:lpstr>
      <vt:lpstr>练习</vt:lpstr>
      <vt:lpstr>Overflow 超出</vt:lpstr>
      <vt:lpstr>Overflow属性</vt:lpstr>
      <vt:lpstr>visibitily 可视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271</cp:revision>
  <dcterms:created xsi:type="dcterms:W3CDTF">2015-11-14T02:39:17Z</dcterms:created>
  <dcterms:modified xsi:type="dcterms:W3CDTF">2016-07-28T06:25:49Z</dcterms:modified>
</cp:coreProperties>
</file>