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364" r:id="rId5"/>
    <p:sldId id="365" r:id="rId6"/>
    <p:sldId id="366" r:id="rId7"/>
    <p:sldId id="367" r:id="rId8"/>
    <p:sldId id="368" r:id="rId9"/>
    <p:sldId id="30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无缝滚动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第五节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89280" y="1622425"/>
            <a:ext cx="7879715" cy="76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2130" indent="532130"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9pPr>
          </a:lstStyle>
          <a:p>
            <a:pPr marL="532130" marR="0" lvl="0" indent="53213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93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 碰壁反弹原理</a:t>
            </a:r>
            <a:endParaRPr kumimoji="0" lang="en-US" altLang="zh-CN" sz="293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7171" name="TextBox 3"/>
          <p:cNvSpPr txBox="1"/>
          <p:nvPr/>
        </p:nvSpPr>
        <p:spPr>
          <a:xfrm>
            <a:off x="589280" y="2524125"/>
            <a:ext cx="7879715" cy="754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碰壁反弹用到了哪些属性</a:t>
            </a:r>
            <a:endParaRPr lang="en-US" altLang="zh-CN" sz="29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172" name="TextBox 4"/>
          <p:cNvSpPr txBox="1"/>
          <p:nvPr/>
        </p:nvSpPr>
        <p:spPr>
          <a:xfrm>
            <a:off x="589280" y="3424555"/>
            <a:ext cx="7879715" cy="754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9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offsetWidth</a:t>
            </a:r>
            <a:r>
              <a:rPr lang="zh-CN" altLang="en-US" sz="29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lang="en-US" altLang="zh-CN" sz="29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clientWidth</a:t>
            </a:r>
            <a:r>
              <a:rPr lang="zh-CN" altLang="zh-CN" sz="29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区别</a:t>
            </a:r>
            <a:endParaRPr lang="zh-CN" altLang="zh-CN" sz="29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89280" y="1550670"/>
            <a:ext cx="715581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2130" indent="532130"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defRPr>
            </a:lvl9pPr>
          </a:lstStyle>
          <a:p>
            <a:pPr marL="532130" marR="0" lvl="0" indent="53213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rPr>
              <a:t>  理解无缝滚动的原理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charset="0"/>
            </a:endParaRPr>
          </a:p>
        </p:txBody>
      </p:sp>
      <p:sp>
        <p:nvSpPr>
          <p:cNvPr id="8195" name="TextBox 3"/>
          <p:cNvSpPr txBox="1"/>
          <p:nvPr/>
        </p:nvSpPr>
        <p:spPr>
          <a:xfrm>
            <a:off x="606425" y="3154045"/>
            <a:ext cx="7155815" cy="548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理解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getComputedStyle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getcurrentStyle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196" name="TextBox 4"/>
          <p:cNvSpPr txBox="1"/>
          <p:nvPr/>
        </p:nvSpPr>
        <p:spPr>
          <a:xfrm>
            <a:off x="606425" y="2368550"/>
            <a:ext cx="7155815" cy="548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0" indent="531495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理解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scrollLeft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scrollLeft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9217" name="TextBox 3"/>
          <p:cNvSpPr txBox="1"/>
          <p:nvPr/>
        </p:nvSpPr>
        <p:spPr>
          <a:xfrm>
            <a:off x="140335" y="1372235"/>
            <a:ext cx="8176260" cy="2365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532130" eaLnBrk="1" fontAlgn="base" latinLnBrk="1" hangingPunct="1">
              <a:spcBef>
                <a:spcPts val="800"/>
              </a:spcBef>
              <a:spcAft>
                <a:spcPts val="800"/>
              </a:spcAft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scrollLeft: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fontAlgn="base" latinLnBrk="1" hangingPunct="1">
              <a:spcBef>
                <a:spcPts val="800"/>
              </a:spcBef>
              <a:spcAft>
                <a:spcPts val="800"/>
              </a:spcAft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获取对象最左端和窗口中可见内容的最左端距离，即当前左滚动条的距离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1" indent="532130" eaLnBrk="1" fontAlgn="base" latinLnBrk="1" hangingPunct="1">
              <a:spcBef>
                <a:spcPts val="800"/>
              </a:spcBef>
              <a:spcAft>
                <a:spcPts val="80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语法格式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.scrollLeft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2020" y="1405890"/>
            <a:ext cx="6751320" cy="2622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outer=document.getElementById(‘outer’);</a:t>
            </a:r>
            <a:endParaRPr lang="en-US" altLang="zh-CN"/>
          </a:p>
          <a:p>
            <a:r>
              <a:rPr lang="en-US" altLang="zh-CN"/>
              <a:t>var inner=document.getElementById(‘inner’);</a:t>
            </a:r>
            <a:endParaRPr lang="en-US" altLang="zh-CN"/>
          </a:p>
          <a:p>
            <a:r>
              <a:rPr lang="en-US" altLang="zh-CN"/>
              <a:t>inner.innerHTML+=inner.innerHTML;</a:t>
            </a:r>
            <a:endParaRPr lang="en-US" altLang="zh-CN"/>
          </a:p>
          <a:p>
            <a:r>
              <a:rPr lang="en-US" altLang="zh-CN"/>
              <a:t>function move(){</a:t>
            </a:r>
            <a:endParaRPr lang="en-US" altLang="zh-CN"/>
          </a:p>
          <a:p>
            <a:r>
              <a:rPr lang="en-US" altLang="zh-CN"/>
              <a:t>     outer.scrollLeft++;</a:t>
            </a:r>
            <a:endParaRPr lang="en-US" altLang="zh-CN"/>
          </a:p>
          <a:p>
            <a:r>
              <a:rPr lang="en-US" altLang="zh-CN"/>
              <a:t>     if(outer.scrollLeft==inner.offsetWidth/2){</a:t>
            </a:r>
            <a:endParaRPr lang="en-US" altLang="zh-CN"/>
          </a:p>
          <a:p>
            <a:r>
              <a:rPr lang="en-US" altLang="zh-CN"/>
              <a:t>                outer.scrollLeft=0;</a:t>
            </a:r>
            <a:endParaRPr lang="en-US" altLang="zh-CN"/>
          </a:p>
          <a:p>
            <a:r>
              <a:rPr lang="en-US" altLang="zh-CN"/>
              <a:t>     }</a:t>
            </a:r>
            <a:endParaRPr lang="en-US" altLang="zh-CN"/>
          </a:p>
          <a:p>
            <a:r>
              <a:rPr lang="en-US" altLang="zh-CN"/>
              <a:t>setInterval(move,17);</a:t>
            </a:r>
            <a:endParaRPr lang="en-US" altLang="zh-CN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获取元素属性值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9110" y="1259205"/>
            <a:ext cx="7999095" cy="324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lvl="1" indent="532130" eaLnBrk="1" fontAlgn="base" latinLnBrk="1" hangingPunct="1">
              <a:spcBef>
                <a:spcPts val="800"/>
              </a:spcBef>
              <a:spcAft>
                <a:spcPts val="800"/>
              </a:spcAft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获取元素属性值的方法：var Ele = document.getElementById("");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 eaLnBrk="1" fontAlgn="base" latinLnBrk="1" hangingPunct="1">
              <a:spcBef>
                <a:spcPts val="800"/>
              </a:spcBef>
              <a:spcAft>
                <a:spcPts val="800"/>
              </a:spcAft>
              <a:buFont typeface="+mj-ea"/>
              <a:buAutoNum type="circleNumDbPlain"/>
            </a:pP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obj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.style.width            获取元素行间样式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 eaLnBrk="1" fontAlgn="base" latinLnBrk="1" hangingPunct="1">
              <a:spcBef>
                <a:spcPts val="800"/>
              </a:spcBef>
              <a:spcAft>
                <a:spcPts val="800"/>
              </a:spcAft>
              <a:buFont typeface="+mj-ea"/>
              <a:buAutoNum type="circleNumDbPlain"/>
            </a:pP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obj.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currentStyle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['</a:t>
            </a:r>
            <a:r>
              <a:rPr lang="zh-CN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属性名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        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（ie专有的属性）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1" indent="0" eaLnBrk="1" fontAlgn="base" latinLnBrk="1" hangingPunct="1">
              <a:spcBef>
                <a:spcPts val="800"/>
              </a:spcBef>
              <a:spcAft>
                <a:spcPts val="800"/>
              </a:spcAft>
              <a:buFont typeface="+mj-ea"/>
            </a:pP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例：div.currentStyle["width"]  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(获取div的宽度)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 eaLnBrk="1" fontAlgn="base" latinLnBrk="1" hangingPunct="1">
              <a:spcBef>
                <a:spcPts val="800"/>
              </a:spcBef>
              <a:spcAft>
                <a:spcPts val="800"/>
              </a:spcAft>
              <a:buFont typeface="+mj-ea"/>
              <a:buAutoNum type="circleNumDbPlain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getComputedStyle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(obj,null)['</a:t>
            </a:r>
            <a:r>
              <a:rPr lang="zh-CN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属性名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</a:t>
            </a:r>
            <a:endParaRPr lang="en-US" altLang="zh-CN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1" indent="0" eaLnBrk="1" fontAlgn="base" latinLnBrk="1" hangingPunct="1">
              <a:spcBef>
                <a:spcPts val="800"/>
              </a:spcBef>
              <a:spcAft>
                <a:spcPts val="800"/>
              </a:spcAft>
              <a:buFont typeface="+mj-ea"/>
            </a:pP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(适用于Chrome,Firefox,Safari等浏览器)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</a:t>
            </a:r>
            <a:endParaRPr lang="en-US" altLang="zh-CN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1" indent="0" eaLnBrk="1" fontAlgn="base" latinLnBrk="1" hangingPunct="1">
              <a:spcBef>
                <a:spcPts val="800"/>
              </a:spcBef>
              <a:spcAft>
                <a:spcPts val="800"/>
              </a:spcAft>
              <a:buFont typeface="+mj-ea"/>
            </a:pP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例：window.getComputedStyle(box , null)['width']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983615" y="4509135"/>
            <a:ext cx="3278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40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  <a:sym typeface="Gill Sans" charset="0"/>
              </a:rPr>
              <a:t>注</a:t>
            </a:r>
            <a:r>
              <a:rPr lang="en-US" altLang="zh-CN" sz="240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  <a:sym typeface="Gill Sans" charset="0"/>
              </a:rPr>
              <a:t>:2</a:t>
            </a:r>
            <a:r>
              <a:rPr lang="zh-CN" altLang="zh-CN" sz="240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  <a:sym typeface="Gill Sans" charset="0"/>
              </a:rPr>
              <a:t>和</a:t>
            </a:r>
            <a:r>
              <a:rPr lang="en-US" altLang="zh-CN" sz="240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  <a:sym typeface="Gill Sans" charset="0"/>
              </a:rPr>
              <a:t>3</a:t>
            </a:r>
            <a:r>
              <a:rPr lang="zh-CN" altLang="zh-CN" sz="240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  <a:sym typeface="Gill Sans" charset="0"/>
              </a:rPr>
              <a:t>获取非行间样式</a:t>
            </a:r>
            <a:endParaRPr lang="zh-CN" altLang="zh-CN" sz="2400">
              <a:solidFill>
                <a:srgbClr val="FFFF00"/>
              </a:solidFill>
              <a:latin typeface="华文楷体" pitchFamily="2" charset="-122"/>
              <a:ea typeface="华文楷体" pitchFamily="2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兼容代码</a:t>
            </a:r>
            <a:endParaRPr lang="zh-CN" altLang="en-US"/>
          </a:p>
        </p:txBody>
      </p:sp>
      <p:sp>
        <p:nvSpPr>
          <p:cNvPr id="13314" name="文本框 1"/>
          <p:cNvSpPr txBox="1"/>
          <p:nvPr/>
        </p:nvSpPr>
        <p:spPr>
          <a:xfrm>
            <a:off x="565785" y="1458595"/>
            <a:ext cx="8479790" cy="25793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function getStyle(obj,name){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if(obj.currentStyle){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	return obj.currentStyle[name];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	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//IE支持此方法获取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}else{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	return window.getComputedStyle(obj,null)[name];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	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//其他主流浏览器支持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WPS 演示</Application>
  <PresentationFormat>全屏显示(16:9)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MS PGothic</vt:lpstr>
      <vt:lpstr>黑体</vt:lpstr>
      <vt:lpstr>Segoe Print</vt:lpstr>
      <vt:lpstr>Symbol</vt:lpstr>
      <vt:lpstr>Calibri</vt:lpstr>
      <vt:lpstr>Gill Sans</vt:lpstr>
      <vt:lpstr>华文楷体</vt:lpstr>
      <vt:lpstr>模板</vt:lpstr>
      <vt:lpstr>计时器</vt:lpstr>
      <vt:lpstr>课程回顾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274</cp:revision>
  <dcterms:created xsi:type="dcterms:W3CDTF">2015-11-14T02:39:00Z</dcterms:created>
  <dcterms:modified xsi:type="dcterms:W3CDTF">2016-08-09T03:23:52Z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