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385" r:id="rId5"/>
    <p:sldId id="386" r:id="rId6"/>
    <p:sldId id="387" r:id="rId7"/>
    <p:sldId id="300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返回顶部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第五节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" name="文本占位符 5122"/>
          <p:cNvSpPr>
            <a:spLocks noGrp="1"/>
          </p:cNvSpPr>
          <p:nvPr/>
        </p:nvSpPr>
        <p:spPr>
          <a:xfrm>
            <a:off x="695325" y="1414145"/>
            <a:ext cx="7392035" cy="31927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如何创建并访问数组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unshift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splice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说说你对数组反转和排序的理解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scroll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5122" name="文本占位符 5122"/>
          <p:cNvSpPr>
            <a:spLocks noGrp="1"/>
          </p:cNvSpPr>
          <p:nvPr/>
        </p:nvSpPr>
        <p:spPr>
          <a:xfrm>
            <a:off x="479425" y="1344295"/>
            <a:ext cx="7933690" cy="3695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事件：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	window.onscroll  = function(){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</a:pP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46" name="文本占位符 6146"/>
          <p:cNvSpPr>
            <a:spLocks noGrp="1"/>
          </p:cNvSpPr>
          <p:nvPr/>
        </p:nvSpPr>
        <p:spPr>
          <a:xfrm>
            <a:off x="479425" y="1054100"/>
            <a:ext cx="8534400" cy="3949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IE6/7/8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对于没有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doctype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声明的页面里可以使用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document.body.scrollTop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来获取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scrollTop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高度 ；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对于有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doctype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声明的页面则可以使用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document.documentElement.scrollTop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Safari: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safari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比较特别，有自己获取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scrollTop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的函数 ：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window.pageYOffset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Firefox:</a:t>
            </a:r>
            <a:endParaRPr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火狐等等相对标准些的浏览器就省心多了，直接用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document.documentElement.scrollTop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兼容代码</a:t>
            </a:r>
            <a:endParaRPr lang="zh-CN" altLang="en-US"/>
          </a:p>
        </p:txBody>
      </p:sp>
      <p:sp>
        <p:nvSpPr>
          <p:cNvPr id="7170" name="文本框 1"/>
          <p:cNvSpPr txBox="1"/>
          <p:nvPr/>
        </p:nvSpPr>
        <p:spPr>
          <a:xfrm>
            <a:off x="457200" y="1614170"/>
            <a:ext cx="8414385" cy="1737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完美的获取scrollTop 兼容代码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var scrollTop =document.documentElement.scrollTop || window.pageYOffset || document.body.scrollTop;</a:t>
            </a:r>
            <a:endParaRPr lang="zh-CN" altLang="en-US" sz="240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全屏显示(16:9)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Hiragino Sans GB W3</vt:lpstr>
      <vt:lpstr>Thonburi</vt:lpstr>
      <vt:lpstr>Wingdings</vt:lpstr>
      <vt:lpstr>Segoe Print</vt:lpstr>
      <vt:lpstr>Symbol</vt:lpstr>
      <vt:lpstr>Calibri</vt:lpstr>
      <vt:lpstr>模板</vt:lpstr>
      <vt:lpstr>数组</vt:lpstr>
      <vt:lpstr>内容概要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276</cp:revision>
  <dcterms:created xsi:type="dcterms:W3CDTF">2015-11-14T02:39:00Z</dcterms:created>
  <dcterms:modified xsi:type="dcterms:W3CDTF">2016-08-09T05:52:36Z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