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574" r:id="rId4"/>
    <p:sldId id="575" r:id="rId5"/>
    <p:sldId id="576" r:id="rId6"/>
    <p:sldId id="577" r:id="rId7"/>
    <p:sldId id="578" r:id="rId8"/>
    <p:sldId id="579" r:id="rId9"/>
    <p:sldId id="580" r:id="rId10"/>
    <p:sldId id="581" r:id="rId11"/>
    <p:sldId id="582" r:id="rId12"/>
    <p:sldId id="583" r:id="rId13"/>
    <p:sldId id="584" r:id="rId14"/>
    <p:sldId id="585" r:id="rId15"/>
    <p:sldId id="586" r:id="rId16"/>
    <p:sldId id="587" r:id="rId17"/>
    <p:sldId id="588" r:id="rId18"/>
    <p:sldId id="589" r:id="rId19"/>
    <p:sldId id="590" r:id="rId20"/>
    <p:sldId id="591" r:id="rId21"/>
    <p:sldId id="592" r:id="rId22"/>
    <p:sldId id="593" r:id="rId23"/>
    <p:sldId id="594" r:id="rId24"/>
    <p:sldId id="595" r:id="rId25"/>
    <p:sldId id="596" r:id="rId26"/>
    <p:sldId id="597" r:id="rId27"/>
    <p:sldId id="598" r:id="rId28"/>
    <p:sldId id="599" r:id="rId29"/>
    <p:sldId id="300"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2" autoAdjust="0"/>
  </p:normalViewPr>
  <p:slideViewPr>
    <p:cSldViewPr>
      <p:cViewPr varScale="1">
        <p:scale>
          <a:sx n="88" d="100"/>
          <a:sy n="88" d="100"/>
        </p:scale>
        <p:origin x="-876"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FAF4C-9BD4-4CA3-89AB-4FAB774C45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7B3DCE-519C-4343-824C-2D527DA7FDE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录与目标">
    <p:spTree>
      <p:nvGrpSpPr>
        <p:cNvPr id="1" name=""/>
        <p:cNvGrpSpPr/>
        <p:nvPr/>
      </p:nvGrpSpPr>
      <p:grpSpPr>
        <a:xfrm>
          <a:off x="0" y="0"/>
          <a:ext cx="0" cy="0"/>
          <a:chOff x="0" y="0"/>
          <a:chExt cx="0" cy="0"/>
        </a:xfrm>
      </p:grpSpPr>
      <p:cxnSp>
        <p:nvCxnSpPr>
          <p:cNvPr id="4" name="直接连接符 3"/>
          <p:cNvCxnSpPr/>
          <p:nvPr userDrawn="1"/>
        </p:nvCxnSpPr>
        <p:spPr>
          <a:xfrm>
            <a:off x="5954" y="1003697"/>
            <a:ext cx="65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57200" y="205979"/>
            <a:ext cx="8229600" cy="857250"/>
          </a:xfrm>
          <a:prstGeom prst="rect">
            <a:avLst/>
          </a:prstGeom>
        </p:spPr>
        <p:txBody>
          <a:bodyPr lIns="68579" tIns="34289" rIns="68579" bIns="34289"/>
          <a:lstStyle/>
          <a:p>
            <a:r>
              <a:rPr lang="zh-CN" altLang="en-US" dirty="0" smtClean="0"/>
              <a:t>单击此处编辑母版标题样式</a:t>
            </a:r>
            <a:endParaRPr lang="zh-CN" altLang="en-US" dirty="0"/>
          </a:p>
        </p:txBody>
      </p:sp>
      <p:sp>
        <p:nvSpPr>
          <p:cNvPr id="6" name="文本占位符 5"/>
          <p:cNvSpPr>
            <a:spLocks noGrp="1"/>
          </p:cNvSpPr>
          <p:nvPr>
            <p:ph type="body" sz="quarter" idx="11"/>
          </p:nvPr>
        </p:nvSpPr>
        <p:spPr>
          <a:xfrm>
            <a:off x="758432" y="1492765"/>
            <a:ext cx="7624763" cy="2877741"/>
          </a:xfrm>
          <a:prstGeom prst="rect">
            <a:avLst/>
          </a:prstGeom>
        </p:spPr>
        <p:txBody>
          <a:bodyPr lIns="68579" tIns="34289" rIns="68579" bIns="34289"/>
          <a:lstStyle>
            <a:lvl1pPr marL="428625" indent="-428625">
              <a:buFont typeface="Wingdings" panose="05000000000000000000" pitchFamily="2" charset="2"/>
              <a:buChar char="p"/>
              <a:defRPr sz="2700" b="1"/>
            </a:lvl1pPr>
            <a:lvl2pPr marL="556895" indent="-213995">
              <a:buFont typeface="Wingdings" panose="05000000000000000000" pitchFamily="2" charset="2"/>
              <a:buChar char="p"/>
              <a:defRPr sz="2400" b="1"/>
            </a:lvl2pPr>
            <a:lvl3pPr marL="857250" indent="-171450">
              <a:buFont typeface="Wingdings" panose="05000000000000000000" pitchFamily="2" charset="2"/>
              <a:buChar char="p"/>
              <a:defRPr sz="2100" b="1"/>
            </a:lvl3pPr>
            <a:lvl4pPr marL="1200150" indent="-171450">
              <a:buFont typeface="Wingdings" panose="05000000000000000000" pitchFamily="2" charset="2"/>
              <a:buChar char="p"/>
              <a:defRPr sz="1800" b="1"/>
            </a:lvl4pPr>
            <a:lvl5pPr marL="1543050" indent="-171450">
              <a:buFont typeface="Wingdings" panose="05000000000000000000" pitchFamily="2" charset="2"/>
              <a:buChar char="p"/>
              <a:defRPr sz="1800" b="1"/>
            </a:lvl5pPr>
          </a:lstStyle>
          <a:p>
            <a:pPr lvl="0"/>
            <a:r>
              <a:rPr lang="zh-CN" altLang="en-US" dirty="0" smtClean="0"/>
              <a:t>单击此处编辑母版文本样式</a:t>
            </a:r>
            <a:endParaRPr lang="zh-CN" altLang="en-US" dirty="0" smtClean="0"/>
          </a:p>
        </p:txBody>
      </p:sp>
      <p:sp>
        <p:nvSpPr>
          <p:cNvPr id="5" name="日期占位符 2"/>
          <p:cNvSpPr>
            <a:spLocks noGrp="1"/>
          </p:cNvSpPr>
          <p:nvPr>
            <p:ph type="dt" sz="half" idx="12"/>
          </p:nvPr>
        </p:nvSpPr>
        <p:spPr/>
        <p:txBody>
          <a:bodyPr/>
          <a:lstStyle>
            <a:lvl1pPr>
              <a:defRPr/>
            </a:lvl1pPr>
          </a:lstStyle>
          <a:p>
            <a:pPr>
              <a:defRPr/>
            </a:pPr>
            <a:fld id="{49907945-DE3A-4D38-BA85-E26F6232F492}" type="datetimeFigureOut">
              <a:rPr lang="en-US"/>
            </a:fld>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srcRect/>
          <a:stretch>
            <a:fillRect/>
          </a:stretch>
        </p:blipFill>
        <p:spPr bwMode="auto">
          <a:xfrm>
            <a:off x="2812256" y="3067051"/>
            <a:ext cx="3544491" cy="1807369"/>
          </a:xfrm>
          <a:prstGeom prst="rect">
            <a:avLst/>
          </a:prstGeom>
          <a:noFill/>
          <a:ln w="9525">
            <a:noFill/>
            <a:miter lim="800000"/>
            <a:headEnd/>
            <a:tailEnd/>
          </a:ln>
        </p:spPr>
      </p:pic>
      <p:sp>
        <p:nvSpPr>
          <p:cNvPr id="3" name="矩形 2"/>
          <p:cNvSpPr/>
          <p:nvPr userDrawn="1"/>
        </p:nvSpPr>
        <p:spPr>
          <a:xfrm>
            <a:off x="1075135" y="121445"/>
            <a:ext cx="3508772" cy="1209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anchor="ctr"/>
          <a:lstStyle/>
          <a:p>
            <a:pPr algn="ctr" fontAlgn="auto">
              <a:spcBef>
                <a:spcPts val="0"/>
              </a:spcBef>
              <a:spcAft>
                <a:spcPts val="0"/>
              </a:spcAft>
              <a:defRPr/>
            </a:pPr>
            <a:endParaRPr lang="zh-CN" altLang="en-US" dirty="0"/>
          </a:p>
        </p:txBody>
      </p:sp>
      <p:sp>
        <p:nvSpPr>
          <p:cNvPr id="4" name="矩形 3"/>
          <p:cNvSpPr/>
          <p:nvPr userDrawn="1"/>
        </p:nvSpPr>
        <p:spPr>
          <a:xfrm>
            <a:off x="1721645" y="1331120"/>
            <a:ext cx="5553075" cy="2208610"/>
          </a:xfrm>
          <a:prstGeom prst="rect">
            <a:avLst/>
          </a:prstGeom>
        </p:spPr>
        <p:txBody>
          <a:bodyPr lIns="68579" tIns="34289" rIns="68579" bIns="34289"/>
          <a:lstStyle/>
          <a:p>
            <a:pPr algn="ctr" fontAlgn="auto">
              <a:spcAft>
                <a:spcPts val="0"/>
              </a:spcAft>
              <a:defRPr/>
            </a:pPr>
            <a:r>
              <a:rPr lang="zh-CN" altLang="en-US" sz="10400" b="1" dirty="0">
                <a:solidFill>
                  <a:schemeClr val="tx2"/>
                </a:solidFill>
                <a:latin typeface="隶书" panose="02010509060101010101" pitchFamily="49" charset="-122"/>
                <a:ea typeface="隶书" panose="02010509060101010101" pitchFamily="49" charset="-122"/>
                <a:cs typeface="+mj-cs"/>
              </a:rPr>
              <a:t>谢 谢</a:t>
            </a:r>
            <a:endParaRPr lang="zh-CN" altLang="en-US" sz="10400" b="1" dirty="0">
              <a:solidFill>
                <a:schemeClr val="tx2"/>
              </a:solidFill>
              <a:latin typeface="隶书" panose="02010509060101010101" pitchFamily="49" charset="-122"/>
              <a:ea typeface="隶书" panose="02010509060101010101" pitchFamily="49" charset="-122"/>
              <a:cs typeface="+mj-cs"/>
            </a:endParaRPr>
          </a:p>
        </p:txBody>
      </p:sp>
      <p:sp>
        <p:nvSpPr>
          <p:cNvPr id="5" name="日期占位符 2"/>
          <p:cNvSpPr>
            <a:spLocks noGrp="1"/>
          </p:cNvSpPr>
          <p:nvPr>
            <p:ph type="dt" sz="half" idx="10"/>
          </p:nvPr>
        </p:nvSpPr>
        <p:spPr/>
        <p:txBody>
          <a:bodyPr/>
          <a:lstStyle>
            <a:lvl1pPr>
              <a:defRPr/>
            </a:lvl1pPr>
          </a:lstStyle>
          <a:p>
            <a:pPr>
              <a:defRPr/>
            </a:pPr>
            <a:fld id="{0B63194F-432A-4B39-96A2-5856FC00CBF3}" type="datetimeFigureOut">
              <a:rPr lang="en-US"/>
            </a:fld>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代码块">
    <p:spTree>
      <p:nvGrpSpPr>
        <p:cNvPr id="1" name=""/>
        <p:cNvGrpSpPr/>
        <p:nvPr/>
      </p:nvGrpSpPr>
      <p:grpSpPr>
        <a:xfrm>
          <a:off x="0" y="0"/>
          <a:ext cx="0" cy="0"/>
          <a:chOff x="0" y="0"/>
          <a:chExt cx="0" cy="0"/>
        </a:xfrm>
      </p:grpSpPr>
      <p:cxnSp>
        <p:nvCxnSpPr>
          <p:cNvPr id="4" name="直接连接符 3"/>
          <p:cNvCxnSpPr/>
          <p:nvPr userDrawn="1"/>
        </p:nvCxnSpPr>
        <p:spPr>
          <a:xfrm>
            <a:off x="5954" y="1003697"/>
            <a:ext cx="65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57200" y="205979"/>
            <a:ext cx="8229600" cy="857250"/>
          </a:xfrm>
          <a:prstGeom prst="rect">
            <a:avLst/>
          </a:prstGeom>
        </p:spPr>
        <p:txBody>
          <a:bodyPr lIns="68579" tIns="34289" rIns="68579" bIns="34289"/>
          <a:lstStyle/>
          <a:p>
            <a:r>
              <a:rPr lang="zh-CN" altLang="en-US" smtClean="0"/>
              <a:t>单击此处编辑母版标题样式</a:t>
            </a:r>
            <a:endParaRPr lang="zh-CN" altLang="en-US"/>
          </a:p>
        </p:txBody>
      </p:sp>
      <p:sp>
        <p:nvSpPr>
          <p:cNvPr id="6" name="内容占位符 5"/>
          <p:cNvSpPr>
            <a:spLocks noGrp="1"/>
          </p:cNvSpPr>
          <p:nvPr>
            <p:ph sz="quarter" idx="11"/>
          </p:nvPr>
        </p:nvSpPr>
        <p:spPr>
          <a:xfrm>
            <a:off x="444107" y="1384699"/>
            <a:ext cx="8296275" cy="3187304"/>
          </a:xfrm>
          <a:prstGeom prst="rect">
            <a:avLst/>
          </a:prstGeom>
        </p:spPr>
        <p:txBody>
          <a:bodyPr lIns="68579" tIns="34289" rIns="68579" bIns="34289"/>
          <a:lstStyle>
            <a:lvl1pPr marL="0" indent="0">
              <a:buFont typeface="Arial" panose="020B0604020202020204" pitchFamily="34" charset="0"/>
              <a:buNone/>
              <a:defRPr sz="1800">
                <a:solidFill>
                  <a:srgbClr val="FFC000"/>
                </a:solidFill>
              </a:defRPr>
            </a:lvl1pPr>
            <a:lvl2pPr marL="556895" indent="-213995">
              <a:buFont typeface="Arial" panose="020B0604020202020204" pitchFamily="34" charset="0"/>
              <a:buChar char="•"/>
              <a:defRPr>
                <a:solidFill>
                  <a:srgbClr val="FFC000"/>
                </a:solidFill>
              </a:defRPr>
            </a:lvl2pPr>
            <a:lvl3pPr marL="899795" indent="-213995">
              <a:buFont typeface="Arial" panose="020B0604020202020204" pitchFamily="34" charset="0"/>
              <a:buChar char="•"/>
              <a:defRPr>
                <a:solidFill>
                  <a:srgbClr val="FFC000"/>
                </a:solidFill>
              </a:defRPr>
            </a:lvl3pPr>
            <a:lvl4pPr marL="1242695" indent="-213995">
              <a:buFont typeface="Arial" panose="020B0604020202020204" pitchFamily="34" charset="0"/>
              <a:buChar char="•"/>
              <a:defRPr>
                <a:solidFill>
                  <a:srgbClr val="FFC000"/>
                </a:solidFill>
              </a:defRPr>
            </a:lvl4pPr>
            <a:lvl5pPr marL="1585595" indent="-213995">
              <a:buFont typeface="Arial" panose="020B0604020202020204" pitchFamily="34" charset="0"/>
              <a:buChar char="•"/>
              <a:defRPr>
                <a:solidFill>
                  <a:srgbClr val="FFC000"/>
                </a:solidFill>
              </a:defRPr>
            </a:lvl5pPr>
          </a:lstStyle>
          <a:p>
            <a:pPr lvl="0"/>
            <a:r>
              <a:rPr lang="zh-CN" altLang="en-US" smtClean="0"/>
              <a:t>单击此处编辑母版文本样式</a:t>
            </a:r>
            <a:endParaRPr lang="zh-CN" altLang="en-US" smtClean="0"/>
          </a:p>
        </p:txBody>
      </p:sp>
      <p:sp>
        <p:nvSpPr>
          <p:cNvPr id="5" name="日期占位符 2"/>
          <p:cNvSpPr>
            <a:spLocks noGrp="1"/>
          </p:cNvSpPr>
          <p:nvPr>
            <p:ph type="dt" sz="half" idx="12"/>
          </p:nvPr>
        </p:nvSpPr>
        <p:spPr/>
        <p:txBody>
          <a:bodyPr/>
          <a:lstStyle>
            <a:lvl1pPr>
              <a:defRPr/>
            </a:lvl1pPr>
          </a:lstStyle>
          <a:p>
            <a:pPr>
              <a:defRPr/>
            </a:pPr>
            <a:fld id="{BA43ED69-AE86-4E96-A10D-460D9F7FB38B}" type="datetimeFigureOut">
              <a:rPr lang="en-US"/>
            </a:fld>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22730" y="521090"/>
            <a:ext cx="8565776" cy="2497186"/>
          </a:xfrm>
          <a:prstGeom prst="rect">
            <a:avLst/>
          </a:prstGeom>
        </p:spPr>
        <p:txBody>
          <a:bodyPr lIns="68579" tIns="34289" rIns="68579" bIns="34289" anchor="b"/>
          <a:lstStyle>
            <a:lvl1pPr algn="ctr">
              <a:defRPr sz="5400" b="1"/>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22729" y="3018272"/>
            <a:ext cx="8565777" cy="646065"/>
          </a:xfrm>
          <a:prstGeom prst="rect">
            <a:avLst/>
          </a:prstGeom>
        </p:spPr>
        <p:txBody>
          <a:bodyPr lIns="68579" tIns="34289" rIns="68579" bIns="34289" anchor="t"/>
          <a:lstStyle>
            <a:lvl1pPr marL="0" indent="0" algn="ctr">
              <a:buNone/>
              <a:defRPr b="1"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507CDC51-9407-4422-A6C6-9EA5060E0691}" type="datetimeFigureOut">
              <a:rPr lang="en-US"/>
            </a:fld>
            <a:endParaRPr lang="en-US"/>
          </a:p>
        </p:txBody>
      </p:sp>
      <p:sp>
        <p:nvSpPr>
          <p:cNvPr id="5" name="Slide Number Placeholder 5"/>
          <p:cNvSpPr>
            <a:spLocks noGrp="1"/>
          </p:cNvSpPr>
          <p:nvPr>
            <p:ph type="sldNum" sz="quarter" idx="11"/>
          </p:nvPr>
        </p:nvSpPr>
        <p:spPr>
          <a:xfrm>
            <a:off x="8066485" y="227411"/>
            <a:ext cx="628650" cy="576263"/>
          </a:xfrm>
          <a:prstGeom prst="rect">
            <a:avLst/>
          </a:prstGeom>
        </p:spPr>
        <p:txBody>
          <a:bodyPr vert="horz" wrap="square" lIns="68579" tIns="34289" rIns="68579" bIns="34289" numCol="1" anchor="t" anchorCtr="0" compatLnSpc="1"/>
          <a:lstStyle>
            <a:lvl1pPr>
              <a:defRPr>
                <a:latin typeface="Century Gothic" pitchFamily="34" charset="0"/>
                <a:ea typeface="宋体" panose="02010600030101010101" pitchFamily="2" charset="-122"/>
              </a:defRPr>
            </a:lvl1pPr>
          </a:lstStyle>
          <a:p>
            <a:pPr>
              <a:defRPr/>
            </a:pPr>
            <a:fld id="{C30B4FC2-7205-4121-B240-3EEEE280CF9B}" type="slidenum">
              <a:rPr lang="en-US" altLang="zh-CN"/>
            </a:fld>
            <a:endParaRPr lang="en-US" altLang="zh-CN"/>
          </a:p>
        </p:txBody>
      </p:sp>
    </p:spTree>
  </p:cSld>
  <p:clrMapOvr>
    <a:masterClrMapping/>
  </p:clrMapOvr>
  <p:transition spd="med">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5954" y="1003697"/>
            <a:ext cx="65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161368" y="339540"/>
            <a:ext cx="7430549" cy="830357"/>
          </a:xfrm>
          <a:prstGeom prst="rect">
            <a:avLst/>
          </a:prstGeom>
        </p:spPr>
        <p:txBody>
          <a:bodyPr vert="horz" lIns="68579" tIns="34289" rIns="68579" bIns="34289" rtlCol="0" anchor="t">
            <a:noAutofit/>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9" name="内容占位符 8"/>
          <p:cNvSpPr>
            <a:spLocks noGrp="1"/>
          </p:cNvSpPr>
          <p:nvPr>
            <p:ph sz="quarter" idx="11"/>
          </p:nvPr>
        </p:nvSpPr>
        <p:spPr>
          <a:xfrm>
            <a:off x="713189" y="1465660"/>
            <a:ext cx="7839075" cy="3119438"/>
          </a:xfrm>
          <a:prstGeom prst="rect">
            <a:avLst/>
          </a:prstGeom>
        </p:spPr>
        <p:txBody>
          <a:bodyPr lIns="68579" tIns="34289" rIns="68579" bIns="34289"/>
          <a:lstStyle>
            <a:lvl1pPr>
              <a:defRPr sz="2100" b="1"/>
            </a:lvl1pPr>
            <a:lvl2pPr>
              <a:defRPr sz="1800" b="1"/>
            </a:lvl2pPr>
            <a:lvl3pPr>
              <a:defRPr sz="1500" b="1"/>
            </a:lvl3pPr>
            <a:lvl4pPr>
              <a:defRPr sz="1400" b="1"/>
            </a:lvl4pPr>
            <a:lvl5pPr>
              <a:defRPr sz="1400" b="1"/>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Date Placeholder 3"/>
          <p:cNvSpPr>
            <a:spLocks noGrp="1"/>
          </p:cNvSpPr>
          <p:nvPr>
            <p:ph type="dt" sz="half" idx="12"/>
          </p:nvPr>
        </p:nvSpPr>
        <p:spPr/>
        <p:txBody>
          <a:bodyPr/>
          <a:lstStyle>
            <a:lvl1pPr>
              <a:defRPr/>
            </a:lvl1pPr>
          </a:lstStyle>
          <a:p>
            <a:pPr>
              <a:defRPr/>
            </a:pPr>
            <a:fld id="{C34C8462-325E-4C74-A0C3-03F59B5ECA42}" type="datetimeFigureOut">
              <a:rPr lang="en-US"/>
            </a:fld>
            <a:endParaRPr lang="en-US" dirty="0"/>
          </a:p>
        </p:txBody>
      </p:sp>
    </p:spTree>
  </p:cSld>
  <p:clrMapOvr>
    <a:masterClrMapping/>
  </p:clrMapOvr>
  <p:transition spd="med">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221" y="2146301"/>
            <a:ext cx="6619243" cy="1436736"/>
          </a:xfrm>
          <a:prstGeom prst="rect">
            <a:avLst/>
          </a:prstGeom>
        </p:spPr>
        <p:txBody>
          <a:bodyPr lIns="68579" tIns="34289" rIns="68579" bIns="34289" anchor="b"/>
          <a:lstStyle>
            <a:lvl1pPr algn="l">
              <a:defRPr sz="30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218" y="3583036"/>
            <a:ext cx="6619244" cy="645300"/>
          </a:xfrm>
          <a:prstGeom prst="rect">
            <a:avLst/>
          </a:prstGeom>
        </p:spPr>
        <p:txBody>
          <a:bodyPr lIns="68579" tIns="34289" rIns="68579" bIns="34289" anchor="t"/>
          <a:lstStyle>
            <a:lvl1pPr marL="0" indent="0" algn="l">
              <a:buNone/>
              <a:defRPr sz="1500" b="1" cap="all">
                <a:solidFill>
                  <a:schemeClr val="bg2">
                    <a:lumMod val="40000"/>
                    <a:lumOff val="60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lvl1pPr>
          </a:lstStyle>
          <a:p>
            <a:pPr>
              <a:defRPr/>
            </a:pPr>
            <a:fld id="{CECC5403-F17D-4B3A-A005-E845D68F2692}" type="datetimeFigureOut">
              <a:rPr lang="en-US"/>
            </a:fld>
            <a:endParaRPr lang="en-US" dirty="0"/>
          </a:p>
        </p:txBody>
      </p:sp>
      <p:sp>
        <p:nvSpPr>
          <p:cNvPr id="5" name="Slide Number Placeholder 5"/>
          <p:cNvSpPr>
            <a:spLocks noGrp="1"/>
          </p:cNvSpPr>
          <p:nvPr>
            <p:ph type="sldNum" sz="quarter" idx="11"/>
          </p:nvPr>
        </p:nvSpPr>
        <p:spPr>
          <a:xfrm>
            <a:off x="8066485" y="227411"/>
            <a:ext cx="628650" cy="576263"/>
          </a:xfrm>
          <a:prstGeom prst="rect">
            <a:avLst/>
          </a:prstGeom>
        </p:spPr>
        <p:txBody>
          <a:bodyPr vert="horz" wrap="square" lIns="68579" tIns="34289" rIns="68579" bIns="34289" numCol="1" anchor="t" anchorCtr="0" compatLnSpc="1"/>
          <a:lstStyle>
            <a:lvl1pPr>
              <a:defRPr>
                <a:latin typeface="Century Gothic" pitchFamily="34" charset="0"/>
                <a:ea typeface="宋体" panose="02010600030101010101" pitchFamily="2" charset="-122"/>
              </a:defRPr>
            </a:lvl1pPr>
          </a:lstStyle>
          <a:p>
            <a:pPr>
              <a:defRPr/>
            </a:pPr>
            <a:fld id="{6AC8DD06-C860-49BC-AD9D-2476497226EB}" type="slidenum">
              <a:rPr lang="en-US" altLang="zh-CN"/>
            </a:fld>
            <a:endParaRPr lang="en-US" altLang="zh-CN"/>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5" name="直接连接符 4"/>
          <p:cNvCxnSpPr/>
          <p:nvPr userDrawn="1"/>
        </p:nvCxnSpPr>
        <p:spPr>
          <a:xfrm flipV="1">
            <a:off x="5954" y="981076"/>
            <a:ext cx="6585347" cy="226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90457" y="339538"/>
            <a:ext cx="7053542" cy="1050398"/>
          </a:xfrm>
          <a:prstGeom prst="rect">
            <a:avLst/>
          </a:prstGeom>
        </p:spPr>
        <p:txBody>
          <a:bodyPr lIns="68579" tIns="34289" rIns="68579" bIns="34289"/>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76519" y="1545433"/>
            <a:ext cx="3748220" cy="3146822"/>
          </a:xfrm>
          <a:prstGeom prst="rect">
            <a:avLst/>
          </a:prstGeom>
        </p:spPr>
        <p:txBody>
          <a:bodyPr lIns="68579" tIns="34289" rIns="68579" bIns="34289">
            <a:normAutofit/>
          </a:bodyPr>
          <a:lstStyle>
            <a:lvl1pPr>
              <a:defRPr sz="2100" b="1"/>
            </a:lvl1pPr>
            <a:lvl2pPr>
              <a:defRPr sz="1800" b="1"/>
            </a:lvl2pPr>
            <a:lvl3pPr>
              <a:defRPr sz="1500" b="1"/>
            </a:lvl3pPr>
            <a:lvl4pPr>
              <a:defRPr sz="1400" b="1"/>
            </a:lvl4pPr>
            <a:lvl5pPr>
              <a:defRPr sz="1400" b="1"/>
            </a:lvl5pPr>
            <a:lvl6pPr>
              <a:defRPr sz="900"/>
            </a:lvl6pPr>
            <a:lvl7pPr>
              <a:defRPr sz="900"/>
            </a:lvl7pPr>
            <a:lvl8pPr>
              <a:defRPr sz="900"/>
            </a:lvl8pPr>
            <a:lvl9pPr>
              <a:defRPr sz="9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4240870" y="1542070"/>
            <a:ext cx="4151846" cy="3150184"/>
          </a:xfrm>
          <a:prstGeom prst="rect">
            <a:avLst/>
          </a:prstGeom>
        </p:spPr>
        <p:txBody>
          <a:bodyPr lIns="68579" tIns="34289" rIns="68579" bIns="34289">
            <a:normAutofit/>
          </a:bodyPr>
          <a:lstStyle>
            <a:lvl1pPr>
              <a:defRPr sz="2100" b="1"/>
            </a:lvl1pPr>
            <a:lvl2pPr>
              <a:defRPr sz="1800" b="1"/>
            </a:lvl2pPr>
            <a:lvl3pPr>
              <a:defRPr sz="1500" b="1"/>
            </a:lvl3pPr>
            <a:lvl4pPr>
              <a:defRPr sz="1400" b="1"/>
            </a:lvl4pPr>
            <a:lvl5pPr>
              <a:defRPr sz="1400" b="1"/>
            </a:lvl5pPr>
            <a:lvl6pPr>
              <a:defRPr sz="900"/>
            </a:lvl6pPr>
            <a:lvl7pPr>
              <a:defRPr sz="900"/>
            </a:lvl7pPr>
            <a:lvl8pPr>
              <a:defRPr sz="900"/>
            </a:lvl8pPr>
            <a:lvl9pPr>
              <a:defRPr sz="9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F5E6E0B8-A06C-4372-B987-39E0DCD02777}" type="datetimeFigureOut">
              <a:rPr lang="en-US"/>
            </a:fld>
            <a:endParaRPr lang="en-US" dirty="0"/>
          </a:p>
        </p:txBody>
      </p:sp>
      <p:sp>
        <p:nvSpPr>
          <p:cNvPr id="7" name="Slide Number Placeholder 6"/>
          <p:cNvSpPr>
            <a:spLocks noGrp="1"/>
          </p:cNvSpPr>
          <p:nvPr>
            <p:ph type="sldNum" sz="quarter" idx="11"/>
          </p:nvPr>
        </p:nvSpPr>
        <p:spPr>
          <a:xfrm>
            <a:off x="8066485" y="227411"/>
            <a:ext cx="628650" cy="576263"/>
          </a:xfrm>
          <a:prstGeom prst="rect">
            <a:avLst/>
          </a:prstGeom>
        </p:spPr>
        <p:txBody>
          <a:bodyPr vert="horz" wrap="square" lIns="68579" tIns="34289" rIns="68579" bIns="34289" numCol="1" anchor="t" anchorCtr="0" compatLnSpc="1"/>
          <a:lstStyle>
            <a:lvl1pPr>
              <a:defRPr>
                <a:latin typeface="Century Gothic" pitchFamily="34" charset="0"/>
                <a:ea typeface="宋体" panose="02010600030101010101" pitchFamily="2" charset="-122"/>
              </a:defRPr>
            </a:lvl1pPr>
          </a:lstStyle>
          <a:p>
            <a:pPr>
              <a:defRPr/>
            </a:pPr>
            <a:fld id="{E47FCC1F-708F-4FCD-83FA-939CE4BA2FFA}" type="slidenum">
              <a:rPr lang="en-US" altLang="zh-CN"/>
            </a:fld>
            <a:endParaRPr lang="en-US" altLang="zh-CN"/>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6"/>
          <p:cNvCxnSpPr/>
          <p:nvPr userDrawn="1"/>
        </p:nvCxnSpPr>
        <p:spPr>
          <a:xfrm flipV="1">
            <a:off x="5954" y="981076"/>
            <a:ext cx="6585347" cy="226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42542" y="339538"/>
            <a:ext cx="7053542" cy="1050398"/>
          </a:xfrm>
          <a:prstGeom prst="rect">
            <a:avLst/>
          </a:prstGeom>
        </p:spPr>
        <p:txBody>
          <a:bodyPr lIns="68579" tIns="34289" rIns="68579" bIns="34289"/>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8935" y="1428754"/>
            <a:ext cx="4363066" cy="430244"/>
          </a:xfrm>
          <a:prstGeom prst="rect">
            <a:avLst/>
          </a:prstGeom>
        </p:spPr>
        <p:txBody>
          <a:bodyPr lIns="68579" tIns="34289" rIns="68579" bIns="34289" anchor="b">
            <a:noAutofit/>
          </a:bodyPr>
          <a:lstStyle>
            <a:lvl1pPr marL="0" indent="0">
              <a:buNone/>
              <a:defRPr sz="2700" b="1">
                <a:solidFill>
                  <a:schemeClr val="bg2">
                    <a:lumMod val="40000"/>
                    <a:lumOff val="60000"/>
                  </a:schemeClr>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208937" y="1885954"/>
            <a:ext cx="4363067" cy="2793626"/>
          </a:xfrm>
          <a:prstGeom prst="rect">
            <a:avLst/>
          </a:prstGeom>
        </p:spPr>
        <p:txBody>
          <a:bodyPr lIns="68579" tIns="34289" rIns="68579" bIns="34289">
            <a:normAutofit/>
          </a:bodyPr>
          <a:lstStyle>
            <a:lvl1pPr>
              <a:defRPr sz="2100" b="1"/>
            </a:lvl1pPr>
            <a:lvl2pPr>
              <a:defRPr sz="1800" b="1"/>
            </a:lvl2pPr>
            <a:lvl3pPr>
              <a:defRPr sz="1500" b="1"/>
            </a:lvl3pPr>
            <a:lvl4pPr>
              <a:defRPr sz="1400" b="1"/>
            </a:lvl4pPr>
            <a:lvl5pPr>
              <a:defRPr sz="1400" b="1"/>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17380" y="1415304"/>
            <a:ext cx="4284564" cy="434387"/>
          </a:xfrm>
          <a:prstGeom prst="rect">
            <a:avLst/>
          </a:prstGeom>
        </p:spPr>
        <p:txBody>
          <a:bodyPr lIns="68579" tIns="34289" rIns="68579" bIns="34289" anchor="b">
            <a:noAutofit/>
          </a:bodyPr>
          <a:lstStyle>
            <a:lvl1pPr marL="0" indent="0">
              <a:buNone/>
              <a:defRPr sz="2700" b="1">
                <a:solidFill>
                  <a:schemeClr val="bg2">
                    <a:lumMod val="40000"/>
                    <a:lumOff val="60000"/>
                  </a:schemeClr>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17380" y="1872504"/>
            <a:ext cx="4284564" cy="2820521"/>
          </a:xfrm>
          <a:prstGeom prst="rect">
            <a:avLst/>
          </a:prstGeom>
        </p:spPr>
        <p:txBody>
          <a:bodyPr lIns="68579" tIns="34289" rIns="68579" bIns="34289">
            <a:normAutofit/>
          </a:bodyPr>
          <a:lstStyle>
            <a:lvl1pPr>
              <a:defRPr sz="2100" b="1"/>
            </a:lvl1pPr>
            <a:lvl2pPr>
              <a:defRPr sz="1800" b="1"/>
            </a:lvl2pPr>
            <a:lvl3pPr>
              <a:defRPr sz="1500" b="1"/>
            </a:lvl3pPr>
            <a:lvl4pPr>
              <a:defRPr sz="1400" b="1"/>
            </a:lvl4pPr>
            <a:lvl5pPr>
              <a:defRPr sz="1400" b="1"/>
            </a:lvl5pPr>
            <a:lvl6pPr>
              <a:defRPr sz="900"/>
            </a:lvl6pPr>
            <a:lvl7pPr>
              <a:defRPr sz="900"/>
            </a:lvl7pPr>
            <a:lvl8pPr>
              <a:defRPr sz="900"/>
            </a:lvl8pPr>
            <a:lvl9pPr>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E0124C5F-C42B-4B07-A9E1-0593B93A149E}" type="datetimeFigureOut">
              <a:rPr lang="en-US"/>
            </a:fld>
            <a:endParaRPr lang="en-US" dirty="0"/>
          </a:p>
        </p:txBody>
      </p:sp>
      <p:sp>
        <p:nvSpPr>
          <p:cNvPr id="9" name="Slide Number Placeholder 8"/>
          <p:cNvSpPr>
            <a:spLocks noGrp="1"/>
          </p:cNvSpPr>
          <p:nvPr>
            <p:ph type="sldNum" sz="quarter" idx="11"/>
          </p:nvPr>
        </p:nvSpPr>
        <p:spPr>
          <a:xfrm>
            <a:off x="8066485" y="227411"/>
            <a:ext cx="628650" cy="576263"/>
          </a:xfrm>
          <a:prstGeom prst="rect">
            <a:avLst/>
          </a:prstGeom>
        </p:spPr>
        <p:txBody>
          <a:bodyPr vert="horz" wrap="square" lIns="68579" tIns="34289" rIns="68579" bIns="34289" numCol="1" anchor="t" anchorCtr="0" compatLnSpc="1"/>
          <a:lstStyle>
            <a:lvl1pPr>
              <a:defRPr>
                <a:latin typeface="Century Gothic" pitchFamily="34" charset="0"/>
                <a:ea typeface="宋体" panose="02010600030101010101" pitchFamily="2" charset="-122"/>
              </a:defRPr>
            </a:lvl1pPr>
          </a:lstStyle>
          <a:p>
            <a:pPr>
              <a:defRPr/>
            </a:pPr>
            <a:fld id="{E245F3CB-A4C7-4E56-92C8-44A043D42298}" type="slidenum">
              <a:rPr lang="en-US" altLang="zh-CN"/>
            </a:fld>
            <a:endParaRPr lang="en-US" altLang="zh-C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只标题">
    <p:spTree>
      <p:nvGrpSpPr>
        <p:cNvPr id="1" name=""/>
        <p:cNvGrpSpPr/>
        <p:nvPr/>
      </p:nvGrpSpPr>
      <p:grpSpPr>
        <a:xfrm>
          <a:off x="0" y="0"/>
          <a:ext cx="0" cy="0"/>
          <a:chOff x="0" y="0"/>
          <a:chExt cx="0" cy="0"/>
        </a:xfrm>
      </p:grpSpPr>
      <p:cxnSp>
        <p:nvCxnSpPr>
          <p:cNvPr id="3" name="直接连接符 2"/>
          <p:cNvCxnSpPr/>
          <p:nvPr userDrawn="1"/>
        </p:nvCxnSpPr>
        <p:spPr>
          <a:xfrm flipV="1">
            <a:off x="5954" y="981076"/>
            <a:ext cx="6585347" cy="226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390457" y="339538"/>
            <a:ext cx="7053542" cy="1050398"/>
          </a:xfrm>
          <a:prstGeom prst="rect">
            <a:avLst/>
          </a:prstGeom>
        </p:spPr>
        <p:txBody>
          <a:bodyPr lIns="68579" tIns="34289" rIns="68579" bIns="34289"/>
          <a:lstStyle/>
          <a:p>
            <a:r>
              <a:rPr lang="zh-CN" altLang="en-US" dirty="0" smtClean="0"/>
              <a:t>单击此处编辑母版标题样式</a:t>
            </a:r>
            <a:endParaRPr lang="en-US" dirty="0"/>
          </a:p>
        </p:txBody>
      </p:sp>
      <p:sp>
        <p:nvSpPr>
          <p:cNvPr id="4" name="Date Placeholder 1"/>
          <p:cNvSpPr>
            <a:spLocks noGrp="1"/>
          </p:cNvSpPr>
          <p:nvPr>
            <p:ph type="dt" sz="half" idx="10"/>
          </p:nvPr>
        </p:nvSpPr>
        <p:spPr/>
        <p:txBody>
          <a:bodyPr/>
          <a:lstStyle>
            <a:lvl1pPr>
              <a:defRPr/>
            </a:lvl1pPr>
          </a:lstStyle>
          <a:p>
            <a:pPr>
              <a:defRPr/>
            </a:pPr>
            <a:fld id="{ECBF8880-9E2B-4986-8D94-E76E4EF169BF}" type="datetimeFigureOut">
              <a:rPr lang="en-US"/>
            </a:fld>
            <a:endParaRPr lang="en-US" dirty="0"/>
          </a:p>
        </p:txBody>
      </p:sp>
      <p:sp>
        <p:nvSpPr>
          <p:cNvPr id="5" name="Slide Number Placeholder 3"/>
          <p:cNvSpPr>
            <a:spLocks noGrp="1"/>
          </p:cNvSpPr>
          <p:nvPr>
            <p:ph type="sldNum" sz="quarter" idx="11"/>
          </p:nvPr>
        </p:nvSpPr>
        <p:spPr>
          <a:xfrm>
            <a:off x="8066485" y="227411"/>
            <a:ext cx="628650" cy="576263"/>
          </a:xfrm>
          <a:prstGeom prst="rect">
            <a:avLst/>
          </a:prstGeom>
        </p:spPr>
        <p:txBody>
          <a:bodyPr vert="horz" wrap="square" lIns="68579" tIns="34289" rIns="68579" bIns="34289" numCol="1" anchor="t" anchorCtr="0" compatLnSpc="1"/>
          <a:lstStyle>
            <a:lvl1pPr>
              <a:defRPr>
                <a:latin typeface="Century Gothic" pitchFamily="34" charset="0"/>
                <a:ea typeface="宋体" panose="02010600030101010101" pitchFamily="2" charset="-122"/>
              </a:defRPr>
            </a:lvl1pPr>
          </a:lstStyle>
          <a:p>
            <a:pPr>
              <a:defRPr/>
            </a:pPr>
            <a:fld id="{56152A53-0A23-4E96-BDA3-40459A93E07B}" type="slidenum">
              <a:rPr lang="en-US" altLang="zh-CN"/>
            </a:fld>
            <a:endParaRPr lang="en-US" altLang="zh-C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栏内容">
    <p:spTree>
      <p:nvGrpSpPr>
        <p:cNvPr id="1" name=""/>
        <p:cNvGrpSpPr/>
        <p:nvPr/>
      </p:nvGrpSpPr>
      <p:grpSpPr>
        <a:xfrm>
          <a:off x="0" y="0"/>
          <a:ext cx="0" cy="0"/>
          <a:chOff x="0" y="0"/>
          <a:chExt cx="0" cy="0"/>
        </a:xfrm>
      </p:grpSpPr>
      <p:cxnSp>
        <p:nvCxnSpPr>
          <p:cNvPr id="9" name="Straight Connector 16"/>
          <p:cNvCxnSpPr/>
          <p:nvPr/>
        </p:nvCxnSpPr>
        <p:spPr>
          <a:xfrm>
            <a:off x="2794397" y="1600201"/>
            <a:ext cx="0" cy="291226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17"/>
          <p:cNvCxnSpPr/>
          <p:nvPr/>
        </p:nvCxnSpPr>
        <p:spPr>
          <a:xfrm>
            <a:off x="5826919" y="1600202"/>
            <a:ext cx="0" cy="283249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1" name="直接连接符 10"/>
          <p:cNvCxnSpPr/>
          <p:nvPr userDrawn="1"/>
        </p:nvCxnSpPr>
        <p:spPr>
          <a:xfrm flipV="1">
            <a:off x="5954" y="981076"/>
            <a:ext cx="6585347" cy="226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84585" y="339538"/>
            <a:ext cx="7053542" cy="1050398"/>
          </a:xfrm>
          <a:prstGeom prst="rect">
            <a:avLst/>
          </a:prstGeom>
        </p:spPr>
        <p:txBody>
          <a:bodyPr lIns="68579" tIns="34289" rIns="68579" bIns="34289"/>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20518" y="1485902"/>
            <a:ext cx="2364342" cy="430161"/>
          </a:xfrm>
          <a:prstGeom prst="rect">
            <a:avLst/>
          </a:prstGeom>
        </p:spPr>
        <p:txBody>
          <a:bodyPr lIns="68579" tIns="34289" rIns="68579" bIns="34289"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16" name="Text Placeholder 3"/>
          <p:cNvSpPr>
            <a:spLocks noGrp="1"/>
          </p:cNvSpPr>
          <p:nvPr>
            <p:ph type="body" sz="half" idx="15"/>
          </p:nvPr>
        </p:nvSpPr>
        <p:spPr>
          <a:xfrm>
            <a:off x="336178" y="2000254"/>
            <a:ext cx="2348684" cy="2679326"/>
          </a:xfrm>
          <a:prstGeom prst="rect">
            <a:avLst/>
          </a:prstGeom>
        </p:spPr>
        <p:txBody>
          <a:bodyPr lIns="68579" tIns="34289" rIns="68579" bIns="34289"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2912746" y="1485900"/>
            <a:ext cx="2786708" cy="425496"/>
          </a:xfrm>
          <a:prstGeom prst="rect">
            <a:avLst/>
          </a:prstGeom>
        </p:spPr>
        <p:txBody>
          <a:bodyPr lIns="68579" tIns="34289" rIns="68579" bIns="34289"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19" name="Text Placeholder 3"/>
          <p:cNvSpPr>
            <a:spLocks noGrp="1"/>
          </p:cNvSpPr>
          <p:nvPr>
            <p:ph type="body" sz="half" idx="16"/>
          </p:nvPr>
        </p:nvSpPr>
        <p:spPr>
          <a:xfrm>
            <a:off x="2904831" y="2000252"/>
            <a:ext cx="2796724" cy="2650271"/>
          </a:xfrm>
          <a:prstGeom prst="rect">
            <a:avLst/>
          </a:prstGeom>
        </p:spPr>
        <p:txBody>
          <a:bodyPr lIns="68579" tIns="34289" rIns="68579" bIns="34289"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endParaRPr lang="zh-CN" altLang="en-US" smtClean="0"/>
          </a:p>
        </p:txBody>
      </p:sp>
      <p:sp>
        <p:nvSpPr>
          <p:cNvPr id="14" name="Text Placeholder 4"/>
          <p:cNvSpPr>
            <a:spLocks noGrp="1"/>
          </p:cNvSpPr>
          <p:nvPr>
            <p:ph type="body" sz="quarter" idx="13"/>
          </p:nvPr>
        </p:nvSpPr>
        <p:spPr>
          <a:xfrm>
            <a:off x="5948629" y="1485901"/>
            <a:ext cx="2697830" cy="417905"/>
          </a:xfrm>
          <a:prstGeom prst="rect">
            <a:avLst/>
          </a:prstGeom>
        </p:spPr>
        <p:txBody>
          <a:bodyPr lIns="68579" tIns="34289" rIns="68579" bIns="34289"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20" name="Text Placeholder 3"/>
          <p:cNvSpPr>
            <a:spLocks noGrp="1"/>
          </p:cNvSpPr>
          <p:nvPr>
            <p:ph type="body" sz="half" idx="17"/>
          </p:nvPr>
        </p:nvSpPr>
        <p:spPr>
          <a:xfrm>
            <a:off x="5948629" y="2000251"/>
            <a:ext cx="2697830" cy="2602983"/>
          </a:xfrm>
          <a:prstGeom prst="rect">
            <a:avLst/>
          </a:prstGeom>
        </p:spPr>
        <p:txBody>
          <a:bodyPr lIns="68579" tIns="34289" rIns="68579" bIns="34289"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endParaRPr lang="zh-CN" altLang="en-US" smtClean="0"/>
          </a:p>
        </p:txBody>
      </p:sp>
      <p:sp>
        <p:nvSpPr>
          <p:cNvPr id="12" name="Date Placeholder 3"/>
          <p:cNvSpPr>
            <a:spLocks noGrp="1"/>
          </p:cNvSpPr>
          <p:nvPr>
            <p:ph type="dt" sz="half" idx="18"/>
          </p:nvPr>
        </p:nvSpPr>
        <p:spPr/>
        <p:txBody>
          <a:bodyPr/>
          <a:lstStyle>
            <a:lvl1pPr>
              <a:defRPr/>
            </a:lvl1pPr>
          </a:lstStyle>
          <a:p>
            <a:pPr>
              <a:defRPr/>
            </a:pPr>
            <a:fld id="{2D9F01C6-6B35-413A-BB61-35DC036C0C9C}" type="datetimeFigureOut">
              <a:rPr lang="en-US"/>
            </a:fld>
            <a:endParaRPr lang="en-US" dirty="0"/>
          </a:p>
        </p:txBody>
      </p:sp>
      <p:sp>
        <p:nvSpPr>
          <p:cNvPr id="13" name="Slide Number Placeholder 5"/>
          <p:cNvSpPr>
            <a:spLocks noGrp="1"/>
          </p:cNvSpPr>
          <p:nvPr>
            <p:ph type="sldNum" sz="quarter" idx="19"/>
          </p:nvPr>
        </p:nvSpPr>
        <p:spPr>
          <a:xfrm>
            <a:off x="8066485" y="227411"/>
            <a:ext cx="628650" cy="576263"/>
          </a:xfrm>
          <a:prstGeom prst="rect">
            <a:avLst/>
          </a:prstGeom>
        </p:spPr>
        <p:txBody>
          <a:bodyPr vert="horz" wrap="square" lIns="68579" tIns="34289" rIns="68579" bIns="34289" numCol="1" anchor="t" anchorCtr="0" compatLnSpc="1"/>
          <a:lstStyle>
            <a:lvl1pPr>
              <a:defRPr>
                <a:latin typeface="Century Gothic" pitchFamily="34" charset="0"/>
                <a:ea typeface="宋体" panose="02010600030101010101" pitchFamily="2" charset="-122"/>
              </a:defRPr>
            </a:lvl1pPr>
          </a:lstStyle>
          <a:p>
            <a:pPr>
              <a:defRPr/>
            </a:pPr>
            <a:fld id="{0925B405-C1D4-4A5B-AD4A-6C01A99955A1}" type="slidenum">
              <a:rPr lang="en-US" altLang="zh-CN"/>
            </a:fld>
            <a:endParaRPr lang="en-US" altLang="zh-C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4" name="Rectangle 13"/>
          <p:cNvSpPr/>
          <p:nvPr userDrawn="1"/>
        </p:nvSpPr>
        <p:spPr>
          <a:xfrm>
            <a:off x="7735491" y="4763"/>
            <a:ext cx="779859" cy="9715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1" name="图片 14"/>
          <p:cNvPicPr>
            <a:picLocks noChangeAspect="1"/>
          </p:cNvPicPr>
          <p:nvPr/>
        </p:nvPicPr>
        <p:blipFill>
          <a:blip r:embed="rId12" cstate="print"/>
          <a:srcRect/>
          <a:stretch>
            <a:fillRect/>
          </a:stretch>
        </p:blipFill>
        <p:spPr bwMode="auto">
          <a:xfrm>
            <a:off x="6511528" y="7144"/>
            <a:ext cx="2632472" cy="989410"/>
          </a:xfrm>
          <a:prstGeom prst="rect">
            <a:avLst/>
          </a:prstGeom>
          <a:noFill/>
          <a:ln w="9525">
            <a:noFill/>
            <a:miter lim="800000"/>
            <a:headEnd/>
            <a:tailEnd/>
          </a:ln>
        </p:spPr>
      </p:pic>
      <p:pic>
        <p:nvPicPr>
          <p:cNvPr id="2052" name="Picture 7"/>
          <p:cNvPicPr>
            <a:picLocks noChangeAspect="1"/>
          </p:cNvPicPr>
          <p:nvPr/>
        </p:nvPicPr>
        <p:blipFill>
          <a:blip r:embed="rId13" cstate="print"/>
          <a:srcRect l="3613"/>
          <a:stretch>
            <a:fillRect/>
          </a:stretch>
        </p:blipFill>
        <p:spPr bwMode="auto">
          <a:xfrm>
            <a:off x="0" y="2002632"/>
            <a:ext cx="3027760" cy="3140869"/>
          </a:xfrm>
          <a:prstGeom prst="rect">
            <a:avLst/>
          </a:prstGeom>
          <a:noFill/>
          <a:ln w="9525">
            <a:noFill/>
            <a:miter lim="800000"/>
            <a:headEnd/>
            <a:tailEnd/>
          </a:ln>
        </p:spPr>
      </p:pic>
      <p:pic>
        <p:nvPicPr>
          <p:cNvPr id="2053" name="Picture 9"/>
          <p:cNvPicPr>
            <a:picLocks noChangeAspect="1"/>
          </p:cNvPicPr>
          <p:nvPr/>
        </p:nvPicPr>
        <p:blipFill>
          <a:blip r:embed="rId14" cstate="print"/>
          <a:srcRect b="23320"/>
          <a:stretch>
            <a:fillRect/>
          </a:stretch>
        </p:blipFill>
        <p:spPr bwMode="auto">
          <a:xfrm>
            <a:off x="6454379" y="4572000"/>
            <a:ext cx="745331" cy="571500"/>
          </a:xfrm>
          <a:prstGeom prst="rect">
            <a:avLst/>
          </a:prstGeom>
          <a:noFill/>
          <a:ln w="9525">
            <a:noFill/>
            <a:miter lim="800000"/>
            <a:headEnd/>
            <a:tailEnd/>
          </a:ln>
        </p:spPr>
      </p:pic>
      <p:sp>
        <p:nvSpPr>
          <p:cNvPr id="4" name="Date Placeholder 3"/>
          <p:cNvSpPr>
            <a:spLocks noGrp="1"/>
          </p:cNvSpPr>
          <p:nvPr>
            <p:ph type="dt" sz="half" idx="2"/>
          </p:nvPr>
        </p:nvSpPr>
        <p:spPr>
          <a:xfrm>
            <a:off x="8231981" y="4812506"/>
            <a:ext cx="742950" cy="228600"/>
          </a:xfrm>
          <a:prstGeom prst="rect">
            <a:avLst/>
          </a:prstGeom>
        </p:spPr>
        <p:txBody>
          <a:bodyPr vert="horz" lIns="68580" tIns="34290" rIns="68580" bIns="34290" rtlCol="0" anchor="t"/>
          <a:lstStyle>
            <a:lvl1pPr algn="l" fontAlgn="auto">
              <a:spcBef>
                <a:spcPts val="0"/>
              </a:spcBef>
              <a:spcAft>
                <a:spcPts val="0"/>
              </a:spcAft>
              <a:defRPr sz="800" b="0" i="0">
                <a:solidFill>
                  <a:schemeClr val="tx1">
                    <a:tint val="75000"/>
                    <a:alpha val="60000"/>
                  </a:schemeClr>
                </a:solidFill>
                <a:latin typeface="微软雅黑" panose="020B0503020204020204" pitchFamily="34" charset="-122"/>
                <a:ea typeface="微软雅黑" panose="020B0503020204020204" pitchFamily="34" charset="-122"/>
              </a:defRPr>
            </a:lvl1pPr>
          </a:lstStyle>
          <a:p>
            <a:pPr>
              <a:defRPr/>
            </a:pPr>
            <a:fld id="{817CE30D-04C9-4F2C-853A-37EB3C0D5E78}" type="datetimeFigureOut">
              <a:rPr lang="en-US"/>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fade/>
  </p:transition>
  <p:timing>
    <p:tnLst>
      <p:par>
        <p:cTn id="1" dur="indefinite" restart="never" nodeType="tmRoot"/>
      </p:par>
    </p:tnLst>
  </p:timing>
  <p:hf sldNum="0" hdr="0" ftr="0" dt="0"/>
  <p:txStyles>
    <p:titleStyle>
      <a:lvl1pPr algn="l" defTabSz="342900" rtl="0" eaLnBrk="0" fontAlgn="base" hangingPunct="0">
        <a:spcBef>
          <a:spcPct val="0"/>
        </a:spcBef>
        <a:spcAft>
          <a:spcPct val="0"/>
        </a:spcAft>
        <a:defRPr sz="3200" b="1" kern="1200">
          <a:solidFill>
            <a:schemeClr val="tx2"/>
          </a:solidFill>
          <a:latin typeface="微软雅黑" panose="020B0503020204020204" pitchFamily="34" charset="-122"/>
          <a:ea typeface="微软雅黑" panose="020B0503020204020204" pitchFamily="34" charset="-122"/>
          <a:cs typeface="+mj-cs"/>
        </a:defRPr>
      </a:lvl1pPr>
      <a:lvl2pPr algn="l" defTabSz="342900" rtl="0" eaLnBrk="0" fontAlgn="base" hangingPunct="0">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2pPr>
      <a:lvl3pPr algn="l" defTabSz="342900" rtl="0" eaLnBrk="0" fontAlgn="base" hangingPunct="0">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3pPr>
      <a:lvl4pPr algn="l" defTabSz="342900" rtl="0" eaLnBrk="0" fontAlgn="base" hangingPunct="0">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4pPr>
      <a:lvl5pPr algn="l" defTabSz="342900" rtl="0" eaLnBrk="0" fontAlgn="base" hangingPunct="0">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0" fontAlgn="base" hangingPunct="0">
        <a:spcBef>
          <a:spcPts val="750"/>
        </a:spcBef>
        <a:spcAft>
          <a:spcPct val="0"/>
        </a:spcAft>
        <a:buClr>
          <a:srgbClr val="8AD0D6"/>
        </a:buClr>
        <a:buSzPct val="80000"/>
        <a:buFont typeface="Wingdings 3" pitchFamily="18" charset="2"/>
        <a:buChar char=""/>
        <a:defRPr sz="1500" kern="1200">
          <a:solidFill>
            <a:schemeClr val="tx1"/>
          </a:solidFill>
          <a:latin typeface="微软雅黑" panose="020B0503020204020204" pitchFamily="34" charset="-122"/>
          <a:ea typeface="微软雅黑" panose="020B0503020204020204" pitchFamily="34" charset="-122"/>
          <a:cs typeface="+mj-cs"/>
        </a:defRPr>
      </a:lvl1pPr>
      <a:lvl2pPr marL="557530" indent="-214630" algn="l" defTabSz="342900" rtl="0" eaLnBrk="0" fontAlgn="base" hangingPunct="0">
        <a:spcBef>
          <a:spcPts val="750"/>
        </a:spcBef>
        <a:spcAft>
          <a:spcPct val="0"/>
        </a:spcAft>
        <a:buClr>
          <a:srgbClr val="8AD0D6"/>
        </a:buClr>
        <a:buSzPct val="80000"/>
        <a:buFont typeface="Wingdings 3" pitchFamily="18" charset="2"/>
        <a:buChar char=""/>
        <a:defRPr kern="1200">
          <a:solidFill>
            <a:schemeClr val="tx1"/>
          </a:solidFill>
          <a:latin typeface="微软雅黑" panose="020B0503020204020204" pitchFamily="34" charset="-122"/>
          <a:ea typeface="微软雅黑" panose="020B0503020204020204" pitchFamily="34" charset="-122"/>
          <a:cs typeface="+mj-cs"/>
        </a:defRPr>
      </a:lvl2pPr>
      <a:lvl3pPr marL="857250" indent="-171450" algn="l" defTabSz="342900" rtl="0" eaLnBrk="0" fontAlgn="base" hangingPunct="0">
        <a:spcBef>
          <a:spcPts val="750"/>
        </a:spcBef>
        <a:spcAft>
          <a:spcPct val="0"/>
        </a:spcAft>
        <a:buClr>
          <a:srgbClr val="8AD0D6"/>
        </a:buClr>
        <a:buSzPct val="80000"/>
        <a:buFont typeface="Wingdings 3" pitchFamily="18" charset="2"/>
        <a:buChar char=""/>
        <a:defRPr sz="1200" kern="1200">
          <a:solidFill>
            <a:schemeClr val="tx1"/>
          </a:solidFill>
          <a:latin typeface="微软雅黑" panose="020B0503020204020204" pitchFamily="34" charset="-122"/>
          <a:ea typeface="微软雅黑" panose="020B0503020204020204" pitchFamily="34" charset="-122"/>
          <a:cs typeface="+mj-cs"/>
        </a:defRPr>
      </a:lvl3pPr>
      <a:lvl4pPr marL="1200150" indent="-171450" algn="l" defTabSz="342900" rtl="0" eaLnBrk="0" fontAlgn="base" hangingPunct="0">
        <a:spcBef>
          <a:spcPts val="750"/>
        </a:spcBef>
        <a:spcAft>
          <a:spcPct val="0"/>
        </a:spcAft>
        <a:buClr>
          <a:srgbClr val="8AD0D6"/>
        </a:buClr>
        <a:buSzPct val="80000"/>
        <a:buFont typeface="Wingdings 3" pitchFamily="18" charset="2"/>
        <a:buChar char=""/>
        <a:defRPr sz="1100" kern="1200">
          <a:solidFill>
            <a:schemeClr val="tx1"/>
          </a:solidFill>
          <a:latin typeface="微软雅黑" panose="020B0503020204020204" pitchFamily="34" charset="-122"/>
          <a:ea typeface="微软雅黑" panose="020B0503020204020204" pitchFamily="34" charset="-122"/>
          <a:cs typeface="+mj-cs"/>
        </a:defRPr>
      </a:lvl4pPr>
      <a:lvl5pPr marL="1543050" indent="-171450" algn="l" defTabSz="342900" rtl="0" eaLnBrk="0" fontAlgn="base" hangingPunct="0">
        <a:spcBef>
          <a:spcPts val="750"/>
        </a:spcBef>
        <a:spcAft>
          <a:spcPct val="0"/>
        </a:spcAft>
        <a:buClr>
          <a:srgbClr val="8AD0D6"/>
        </a:buClr>
        <a:buSzPct val="80000"/>
        <a:buFont typeface="Wingdings 3" pitchFamily="18" charset="2"/>
        <a:buChar char=""/>
        <a:defRPr sz="1100" kern="1200">
          <a:solidFill>
            <a:schemeClr val="tx1"/>
          </a:solidFill>
          <a:latin typeface="微软雅黑" panose="020B0503020204020204" pitchFamily="34" charset="-122"/>
          <a:ea typeface="微软雅黑" panose="020B0503020204020204" pitchFamily="34" charset="-122"/>
          <a:cs typeface="+mj-cs"/>
        </a:defRPr>
      </a:lvl5pPr>
      <a:lvl6pPr marL="1879600" indent="-171450" algn="l" defTabSz="342900" rtl="0" eaLnBrk="1" latinLnBrk="0" hangingPunct="1">
        <a:spcBef>
          <a:spcPts val="750"/>
        </a:spcBef>
        <a:spcAft>
          <a:spcPts val="0"/>
        </a:spcAft>
        <a:buClr>
          <a:schemeClr val="bg2">
            <a:lumMod val="40000"/>
            <a:lumOff val="60000"/>
          </a:schemeClr>
        </a:buClr>
        <a:buSzPct val="80000"/>
        <a:buFont typeface="Wingdings 3" pitchFamily="18" charset="2"/>
        <a:buChar char=""/>
        <a:defRPr sz="110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pitchFamily="18" charset="2"/>
        <a:buChar char=""/>
        <a:defRPr sz="110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pitchFamily="18" charset="2"/>
        <a:buChar char=""/>
        <a:defRPr sz="110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pitchFamily="18" charset="2"/>
        <a:buChar char=""/>
        <a:defRPr sz="1100" b="0" i="0" kern="1200">
          <a:solidFill>
            <a:schemeClr val="tx1"/>
          </a:solidFill>
          <a:latin typeface="+mj-lt"/>
          <a:ea typeface="+mj-ea"/>
          <a:cs typeface="+mj-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9632" y="1923678"/>
            <a:ext cx="6694169" cy="676026"/>
          </a:xfrm>
        </p:spPr>
        <p:txBody>
          <a:bodyPr>
            <a:noAutofit/>
          </a:bodyPr>
          <a:lstStyle/>
          <a:p>
            <a:r>
              <a:rPr lang="en-US" altLang="zh-CN" sz="4400" dirty="0">
                <a:latin typeface="微软雅黑" panose="020B0503020204020204" pitchFamily="34" charset="-122"/>
                <a:ea typeface="微软雅黑" panose="020B0503020204020204" pitchFamily="34" charset="-122"/>
              </a:rPr>
              <a:t>js-Ajax</a:t>
            </a:r>
            <a:endParaRPr lang="zh-CN" altLang="zh-CN" sz="4400" dirty="0">
              <a:latin typeface="微软雅黑" panose="020B0503020204020204" pitchFamily="34" charset="-122"/>
              <a:ea typeface="微软雅黑" panose="020B0503020204020204" pitchFamily="34" charset="-122"/>
            </a:endParaRPr>
          </a:p>
        </p:txBody>
      </p:sp>
      <p:sp>
        <p:nvSpPr>
          <p:cNvPr id="3" name="TextBox 2"/>
          <p:cNvSpPr txBox="1"/>
          <p:nvPr/>
        </p:nvSpPr>
        <p:spPr>
          <a:xfrm>
            <a:off x="5879465" y="3158490"/>
            <a:ext cx="2194560" cy="518160"/>
          </a:xfrm>
          <a:prstGeom prst="rect">
            <a:avLst/>
          </a:prstGeom>
          <a:noFill/>
        </p:spPr>
        <p:txBody>
          <a:bodyPr wrap="square" rtlCol="0">
            <a:spAutoFit/>
          </a:bodyPr>
          <a:lstStyle/>
          <a:p>
            <a:r>
              <a:rPr lang="zh-CN" altLang="en-US" dirty="0" smtClean="0"/>
              <a:t>  </a:t>
            </a:r>
            <a:r>
              <a:rPr lang="zh-CN" altLang="en-US" sz="2800" dirty="0" smtClean="0"/>
              <a:t>第二十节</a:t>
            </a:r>
            <a:endParaRPr lang="zh-CN" altLang="en-US" sz="28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en-US" altLang="zh-CN"/>
              <a:t>API</a:t>
            </a:r>
            <a:endParaRPr lang="en-US" altLang="zh-CN"/>
          </a:p>
        </p:txBody>
      </p:sp>
      <p:sp>
        <p:nvSpPr>
          <p:cNvPr id="14338" name="TextBox 3"/>
          <p:cNvSpPr txBox="1"/>
          <p:nvPr/>
        </p:nvSpPr>
        <p:spPr>
          <a:xfrm>
            <a:off x="551180" y="1258888"/>
            <a:ext cx="3916363"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sym typeface="Gill Sans" charset="0"/>
              </a:rPr>
              <a:t>new XMLHttpRequest()</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4339" name="TextBox 3"/>
          <p:cNvSpPr txBox="1"/>
          <p:nvPr/>
        </p:nvSpPr>
        <p:spPr>
          <a:xfrm>
            <a:off x="551180" y="2012950"/>
            <a:ext cx="1260475" cy="460375"/>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sym typeface="Gill Sans" charset="0"/>
              </a:rPr>
              <a:t>open</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4340" name="TextBox 3"/>
          <p:cNvSpPr txBox="1"/>
          <p:nvPr/>
        </p:nvSpPr>
        <p:spPr>
          <a:xfrm>
            <a:off x="551180" y="2789238"/>
            <a:ext cx="1209675"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sym typeface="Gill Sans" charset="0"/>
              </a:rPr>
              <a:t>send</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4341" name="TextBox 3"/>
          <p:cNvSpPr txBox="1"/>
          <p:nvPr/>
        </p:nvSpPr>
        <p:spPr>
          <a:xfrm>
            <a:off x="551180" y="3656013"/>
            <a:ext cx="1530350"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sym typeface="Gill Sans" charset="0"/>
              </a:rPr>
              <a:t>onload</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1" name="TextBox 3"/>
          <p:cNvSpPr txBox="1"/>
          <p:nvPr/>
        </p:nvSpPr>
        <p:spPr>
          <a:xfrm>
            <a:off x="5861368" y="1271588"/>
            <a:ext cx="2030412" cy="460375"/>
          </a:xfrm>
          <a:prstGeom prst="rect">
            <a:avLst/>
          </a:prstGeom>
          <a:noFill/>
          <a:ln w="9525">
            <a:noFill/>
          </a:ln>
        </p:spPr>
        <p:txBody>
          <a:bodyPr wrap="none" anchor="t">
            <a:spAutoFit/>
          </a:bodyPr>
          <a:p>
            <a:pPr lvl="0" latinLnBrk="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买一个新手机</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2" name="TextBox 3"/>
          <p:cNvSpPr txBox="1"/>
          <p:nvPr/>
        </p:nvSpPr>
        <p:spPr>
          <a:xfrm>
            <a:off x="5861368" y="2024063"/>
            <a:ext cx="2646362" cy="461962"/>
          </a:xfrm>
          <a:prstGeom prst="rect">
            <a:avLst/>
          </a:prstGeom>
          <a:noFill/>
          <a:ln w="9525">
            <a:noFill/>
          </a:ln>
        </p:spPr>
        <p:txBody>
          <a:bodyPr wrap="none" anchor="t">
            <a:spAutoFit/>
          </a:bodyPr>
          <a:p>
            <a:pPr lvl="0" latinLnBrk="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按出要拨打的号码</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3" name="TextBox 3"/>
          <p:cNvSpPr txBox="1"/>
          <p:nvPr/>
        </p:nvSpPr>
        <p:spPr>
          <a:xfrm>
            <a:off x="5861368" y="2801938"/>
            <a:ext cx="1722437" cy="461962"/>
          </a:xfrm>
          <a:prstGeom prst="rect">
            <a:avLst/>
          </a:prstGeom>
          <a:noFill/>
          <a:ln w="9525">
            <a:noFill/>
          </a:ln>
        </p:spPr>
        <p:txBody>
          <a:bodyPr wrap="none" anchor="t">
            <a:spAutoFit/>
          </a:bodyPr>
          <a:p>
            <a:pPr lvl="0" latinLnBrk="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按下拨号键</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4" name="TextBox 3"/>
          <p:cNvSpPr txBox="1"/>
          <p:nvPr/>
        </p:nvSpPr>
        <p:spPr>
          <a:xfrm>
            <a:off x="5861368" y="3702050"/>
            <a:ext cx="1416050" cy="461963"/>
          </a:xfrm>
          <a:prstGeom prst="rect">
            <a:avLst/>
          </a:prstGeom>
          <a:noFill/>
          <a:ln w="9525">
            <a:noFill/>
          </a:ln>
        </p:spPr>
        <p:txBody>
          <a:bodyPr wrap="none" anchor="t">
            <a:spAutoFit/>
          </a:bodyPr>
          <a:p>
            <a:pPr lvl="0" latinLnBrk="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拨号成功</a:t>
            </a:r>
            <a:endParaRPr lang="zh-CN" altLang="en-US" sz="2400" dirty="0">
              <a:latin typeface="微软雅黑" panose="020B0503020204020204" pitchFamily="34" charset="-122"/>
              <a:ea typeface="微软雅黑" panose="020B0503020204020204" pitchFamily="34" charset="-122"/>
              <a:sym typeface="Gill Sans" charset="0"/>
            </a:endParaRPr>
          </a:p>
        </p:txBody>
      </p:sp>
      <p:cxnSp>
        <p:nvCxnSpPr>
          <p:cNvPr id="4" name="直线箭头连接符 2"/>
          <p:cNvCxnSpPr/>
          <p:nvPr/>
        </p:nvCxnSpPr>
        <p:spPr>
          <a:xfrm>
            <a:off x="4600893" y="1541463"/>
            <a:ext cx="1079500" cy="0"/>
          </a:xfrm>
          <a:prstGeom prst="straightConnector1">
            <a:avLst/>
          </a:prstGeom>
          <a:ln w="25400" cap="flat" cmpd="sng">
            <a:solidFill>
              <a:schemeClr val="tx1"/>
            </a:solidFill>
            <a:prstDash val="solid"/>
            <a:round/>
            <a:headEnd type="none" w="med" len="med"/>
            <a:tailEnd type="arrow" w="med" len="med"/>
          </a:ln>
        </p:spPr>
      </p:cxnSp>
      <p:cxnSp>
        <p:nvCxnSpPr>
          <p:cNvPr id="17" name="直线箭头连接符 16"/>
          <p:cNvCxnSpPr/>
          <p:nvPr/>
        </p:nvCxnSpPr>
        <p:spPr>
          <a:xfrm>
            <a:off x="2125980" y="2260600"/>
            <a:ext cx="3509963" cy="0"/>
          </a:xfrm>
          <a:prstGeom prst="straightConnector1">
            <a:avLst/>
          </a:prstGeom>
          <a:ln w="25400" cap="flat" cmpd="sng">
            <a:solidFill>
              <a:schemeClr val="tx1"/>
            </a:solidFill>
            <a:prstDash val="solid"/>
            <a:round/>
            <a:headEnd type="none" w="med" len="med"/>
            <a:tailEnd type="arrow" w="med" len="med"/>
          </a:ln>
        </p:spPr>
      </p:cxnSp>
      <p:cxnSp>
        <p:nvCxnSpPr>
          <p:cNvPr id="22" name="直线箭头连接符 21"/>
          <p:cNvCxnSpPr/>
          <p:nvPr/>
        </p:nvCxnSpPr>
        <p:spPr>
          <a:xfrm>
            <a:off x="2125980" y="3071813"/>
            <a:ext cx="3509963" cy="0"/>
          </a:xfrm>
          <a:prstGeom prst="straightConnector1">
            <a:avLst/>
          </a:prstGeom>
          <a:ln w="25400" cap="flat" cmpd="sng">
            <a:solidFill>
              <a:schemeClr val="tx1"/>
            </a:solidFill>
            <a:prstDash val="solid"/>
            <a:round/>
            <a:headEnd type="none" w="med" len="med"/>
            <a:tailEnd type="arrow" w="med" len="med"/>
          </a:ln>
        </p:spPr>
      </p:cxnSp>
      <p:cxnSp>
        <p:nvCxnSpPr>
          <p:cNvPr id="23" name="直线箭头连接符 22"/>
          <p:cNvCxnSpPr/>
          <p:nvPr/>
        </p:nvCxnSpPr>
        <p:spPr>
          <a:xfrm>
            <a:off x="2125980" y="3925888"/>
            <a:ext cx="3509963" cy="0"/>
          </a:xfrm>
          <a:prstGeom prst="straightConnector1">
            <a:avLst/>
          </a:prstGeom>
          <a:ln w="25400" cap="flat" cmpd="sng">
            <a:solidFill>
              <a:schemeClr val="tx1"/>
            </a:solidFill>
            <a:prstDash val="solid"/>
            <a:round/>
            <a:headEnd type="none" w="med" len="med"/>
            <a:tailEnd type="arrow" w="med" len="med"/>
          </a:ln>
        </p:spPr>
      </p:cxnSp>
      <p:sp>
        <p:nvSpPr>
          <p:cNvPr id="14350" name="TextBox 3"/>
          <p:cNvSpPr txBox="1"/>
          <p:nvPr/>
        </p:nvSpPr>
        <p:spPr>
          <a:xfrm>
            <a:off x="551180" y="4487863"/>
            <a:ext cx="2505075" cy="460375"/>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sym typeface="Gill Sans" charset="0"/>
              </a:rPr>
              <a:t>responseText</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25" name="TextBox 3"/>
          <p:cNvSpPr txBox="1"/>
          <p:nvPr/>
        </p:nvSpPr>
        <p:spPr>
          <a:xfrm>
            <a:off x="5861368" y="4498975"/>
            <a:ext cx="1722437" cy="461963"/>
          </a:xfrm>
          <a:prstGeom prst="rect">
            <a:avLst/>
          </a:prstGeom>
          <a:noFill/>
          <a:ln w="9525">
            <a:noFill/>
          </a:ln>
        </p:spPr>
        <p:txBody>
          <a:bodyPr wrap="none" anchor="t">
            <a:spAutoFit/>
          </a:bodyPr>
          <a:p>
            <a:pPr lvl="0" latinLnBrk="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对方说的话</a:t>
            </a:r>
            <a:endParaRPr lang="zh-CN" altLang="en-US" sz="2400" dirty="0">
              <a:latin typeface="微软雅黑" panose="020B0503020204020204" pitchFamily="34" charset="-122"/>
              <a:ea typeface="微软雅黑" panose="020B0503020204020204" pitchFamily="34" charset="-122"/>
              <a:sym typeface="Gill Sans" charset="0"/>
            </a:endParaRPr>
          </a:p>
        </p:txBody>
      </p:sp>
      <p:cxnSp>
        <p:nvCxnSpPr>
          <p:cNvPr id="26" name="直线箭头连接符 25"/>
          <p:cNvCxnSpPr>
            <a:stCxn id="14350" idx="3"/>
          </p:cNvCxnSpPr>
          <p:nvPr/>
        </p:nvCxnSpPr>
        <p:spPr>
          <a:xfrm>
            <a:off x="2984500" y="4718685"/>
            <a:ext cx="2579688" cy="6350"/>
          </a:xfrm>
          <a:prstGeom prst="straightConnector1">
            <a:avLst/>
          </a:prstGeom>
          <a:ln w="25400" cap="flat" cmpd="sng">
            <a:solidFill>
              <a:schemeClr val="tx1"/>
            </a:solidFill>
            <a:prstDash val="solid"/>
            <a:round/>
            <a:headEnd type="none" w="med" len="med"/>
            <a:tailEnd type="arrow" w="med" len="med"/>
          </a:ln>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dissolve">
                                      <p:cBhvr>
                                        <p:cTn id="23" dur="500"/>
                                        <p:tgtEl>
                                          <p:spTgt spid="2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dissolve">
                                      <p:cBhvr>
                                        <p:cTn id="39" dur="500"/>
                                        <p:tgtEl>
                                          <p:spTgt spid="2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en-US" altLang="zh-CN"/>
              <a:t>API</a:t>
            </a:r>
            <a:endParaRPr lang="en-US" altLang="zh-CN"/>
          </a:p>
        </p:txBody>
      </p:sp>
      <p:sp>
        <p:nvSpPr>
          <p:cNvPr id="16386" name="TextBox 3"/>
          <p:cNvSpPr txBox="1"/>
          <p:nvPr/>
        </p:nvSpPr>
        <p:spPr>
          <a:xfrm>
            <a:off x="296863" y="1179513"/>
            <a:ext cx="5808345" cy="417830"/>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sym typeface="Gill Sans" charset="0"/>
              </a:rPr>
              <a:t>new XMLHttpRequest(</a:t>
            </a:r>
            <a:r>
              <a:rPr lang="zh-CN" altLang="en-US" sz="2000" dirty="0">
                <a:latin typeface="微软雅黑" panose="020B0503020204020204" pitchFamily="34" charset="-122"/>
                <a:ea typeface="微软雅黑" panose="020B0503020204020204" pitchFamily="34" charset="-122"/>
                <a:sym typeface="Gill Sans" charset="0"/>
              </a:rPr>
              <a:t>）</a:t>
            </a:r>
            <a:r>
              <a:rPr lang="en-US" altLang="zh-CN" sz="2000" dirty="0">
                <a:latin typeface="微软雅黑" panose="020B0503020204020204" pitchFamily="34" charset="-122"/>
                <a:ea typeface="微软雅黑" panose="020B0503020204020204" pitchFamily="34" charset="-122"/>
                <a:sym typeface="Gill Sans" charset="0"/>
              </a:rPr>
              <a:t>    </a:t>
            </a:r>
            <a:r>
              <a:rPr lang="zh-CN" altLang="en-US" sz="2000" dirty="0">
                <a:latin typeface="微软雅黑" panose="020B0503020204020204" pitchFamily="34" charset="-122"/>
                <a:ea typeface="微软雅黑" panose="020B0503020204020204" pitchFamily="34" charset="-122"/>
                <a:sym typeface="Gill Sans" charset="0"/>
              </a:rPr>
              <a:t>创建一个</a:t>
            </a:r>
            <a:r>
              <a:rPr lang="en-US" altLang="zh-CN" sz="2000" dirty="0">
                <a:latin typeface="微软雅黑" panose="020B0503020204020204" pitchFamily="34" charset="-122"/>
                <a:ea typeface="微软雅黑" panose="020B0503020204020204" pitchFamily="34" charset="-122"/>
                <a:sym typeface="Gill Sans" charset="0"/>
              </a:rPr>
              <a:t>ajax</a:t>
            </a:r>
            <a:r>
              <a:rPr lang="zh-CN" altLang="en-US" sz="2000" dirty="0">
                <a:latin typeface="微软雅黑" panose="020B0503020204020204" pitchFamily="34" charset="-122"/>
                <a:ea typeface="微软雅黑" panose="020B0503020204020204" pitchFamily="34" charset="-122"/>
                <a:sym typeface="Gill Sans" charset="0"/>
              </a:rPr>
              <a:t>对象</a:t>
            </a:r>
            <a:endParaRPr lang="en-US" altLang="zh-CN" sz="2000" dirty="0">
              <a:latin typeface="微软雅黑" panose="020B0503020204020204" pitchFamily="34" charset="-122"/>
              <a:ea typeface="微软雅黑" panose="020B0503020204020204" pitchFamily="34" charset="-122"/>
              <a:sym typeface="Gill Sans" charset="0"/>
            </a:endParaRPr>
          </a:p>
        </p:txBody>
      </p:sp>
      <p:sp>
        <p:nvSpPr>
          <p:cNvPr id="16387" name="文本框 12292"/>
          <p:cNvSpPr txBox="1"/>
          <p:nvPr/>
        </p:nvSpPr>
        <p:spPr>
          <a:xfrm>
            <a:off x="1243013" y="1638935"/>
            <a:ext cx="7710487" cy="722630"/>
          </a:xfrm>
          <a:prstGeom prst="rect">
            <a:avLst/>
          </a:prstGeom>
          <a:noFill/>
          <a:ln w="9525">
            <a:noFill/>
          </a:ln>
        </p:spPr>
        <p:txBody>
          <a:bodyPr wrap="square" anchor="t">
            <a:spAutoFit/>
          </a:bodyPr>
          <a:p>
            <a:pPr lvl="0" eaLnBrk="0" hangingPunct="0"/>
            <a:r>
              <a:rPr lang="en-US" altLang="zh-CN" sz="2000">
                <a:latin typeface="微软雅黑" panose="020B0503020204020204" pitchFamily="34" charset="-122"/>
                <a:ea typeface="微软雅黑" panose="020B0503020204020204" pitchFamily="34" charset="-122"/>
                <a:sym typeface="Gill Sans"/>
              </a:rPr>
              <a:t>new XMLHttpRequest();</a:t>
            </a:r>
            <a:endParaRPr lang="en-US" altLang="zh-CN" sz="2000">
              <a:latin typeface="微软雅黑" panose="020B0503020204020204" pitchFamily="34" charset="-122"/>
              <a:ea typeface="微软雅黑" panose="020B0503020204020204" pitchFamily="34" charset="-122"/>
              <a:sym typeface="Gill Sans"/>
            </a:endParaRPr>
          </a:p>
          <a:p>
            <a:pPr lvl="0" eaLnBrk="0" hangingPunct="0"/>
            <a:r>
              <a:rPr lang="en-US" altLang="zh-CN" sz="2000">
                <a:latin typeface="微软雅黑" panose="020B0503020204020204" pitchFamily="34" charset="-122"/>
                <a:ea typeface="微软雅黑" panose="020B0503020204020204" pitchFamily="34" charset="-122"/>
                <a:sym typeface="Gill Sans"/>
              </a:rPr>
              <a:t>new ActiveXObject("Microsoft.XMLHTTP")//IE6-IE8</a:t>
            </a:r>
            <a:endParaRPr lang="en-US" altLang="zh-CN" sz="2000">
              <a:latin typeface="微软雅黑" panose="020B0503020204020204" pitchFamily="34" charset="-122"/>
              <a:ea typeface="微软雅黑" panose="020B0503020204020204" pitchFamily="34" charset="-122"/>
              <a:sym typeface="Gill Sans"/>
            </a:endParaRPr>
          </a:p>
        </p:txBody>
      </p:sp>
      <p:sp>
        <p:nvSpPr>
          <p:cNvPr id="16388" name="文本框 12291"/>
          <p:cNvSpPr txBox="1"/>
          <p:nvPr/>
        </p:nvSpPr>
        <p:spPr>
          <a:xfrm>
            <a:off x="395923" y="2298065"/>
            <a:ext cx="8591550" cy="722630"/>
          </a:xfrm>
          <a:prstGeom prst="rect">
            <a:avLst/>
          </a:prstGeom>
          <a:noFill/>
          <a:ln w="9525">
            <a:noFill/>
          </a:ln>
        </p:spPr>
        <p:txBody>
          <a:bodyPr wrap="square" anchor="t">
            <a:spAutoFit/>
          </a:bodyPr>
          <a:p>
            <a:pPr lvl="0" eaLnBrk="0" hangingPunct="0"/>
            <a:r>
              <a:rPr lang="en-US" altLang="x-none" sz="2000" dirty="0">
                <a:latin typeface="微软雅黑" panose="020B0503020204020204" pitchFamily="34" charset="-122"/>
                <a:ea typeface="微软雅黑" panose="020B0503020204020204" pitchFamily="34" charset="-122"/>
                <a:sym typeface="Gill Sans"/>
              </a:rPr>
              <a:t>XMLHttpRequest</a:t>
            </a:r>
            <a:r>
              <a:rPr lang="zh-CN" altLang="en-US" sz="2000" dirty="0">
                <a:latin typeface="微软雅黑" panose="020B0503020204020204" pitchFamily="34" charset="-122"/>
                <a:ea typeface="微软雅黑" panose="020B0503020204020204" pitchFamily="34" charset="-122"/>
                <a:sym typeface="Gill Sans"/>
              </a:rPr>
              <a:t>是大多数浏览器对请求对象的叫法,通过它可以把数据发送到服务器并从服务器得到响应且无需重新加载整个页面</a:t>
            </a:r>
            <a:endParaRPr lang="en-US" altLang="x-none" sz="2000" dirty="0">
              <a:latin typeface="微软雅黑" panose="020B0503020204020204" pitchFamily="34" charset="-122"/>
              <a:ea typeface="微软雅黑" panose="020B0503020204020204" pitchFamily="34" charset="-122"/>
              <a:sym typeface="Gill Sans"/>
            </a:endParaRPr>
          </a:p>
        </p:txBody>
      </p:sp>
      <p:pic>
        <p:nvPicPr>
          <p:cNvPr id="16389" name="图片 1"/>
          <p:cNvPicPr>
            <a:picLocks noChangeAspect="1"/>
          </p:cNvPicPr>
          <p:nvPr/>
        </p:nvPicPr>
        <p:blipFill>
          <a:blip r:embed="rId1"/>
          <a:stretch>
            <a:fillRect/>
          </a:stretch>
        </p:blipFill>
        <p:spPr>
          <a:xfrm>
            <a:off x="1339215" y="3020695"/>
            <a:ext cx="4975225" cy="2049780"/>
          </a:xfrm>
          <a:prstGeom prst="rect">
            <a:avLst/>
          </a:prstGeom>
          <a:noFill/>
          <a:ln w="9525">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en-US" altLang="zh-CN"/>
              <a:t>API</a:t>
            </a:r>
            <a:endParaRPr lang="en-US" altLang="zh-CN"/>
          </a:p>
        </p:txBody>
      </p:sp>
      <p:sp>
        <p:nvSpPr>
          <p:cNvPr id="18434" name="TextBox 3"/>
          <p:cNvSpPr txBox="1"/>
          <p:nvPr/>
        </p:nvSpPr>
        <p:spPr>
          <a:xfrm>
            <a:off x="792163" y="974408"/>
            <a:ext cx="8431212"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b="1" dirty="0">
                <a:latin typeface="微软雅黑" panose="020B0503020204020204" pitchFamily="34" charset="-122"/>
                <a:ea typeface="微软雅黑" panose="020B0503020204020204" pitchFamily="34" charset="-122"/>
                <a:sym typeface="Gill Sans" charset="0"/>
              </a:rPr>
              <a:t>open(method, url, asyn</a:t>
            </a:r>
            <a:r>
              <a:rPr lang="zh-CN" altLang="en-US" sz="2400" b="1" dirty="0">
                <a:latin typeface="微软雅黑" panose="020B0503020204020204" pitchFamily="34" charset="-122"/>
                <a:ea typeface="微软雅黑" panose="020B0503020204020204" pitchFamily="34" charset="-122"/>
                <a:sym typeface="Gill Sans" charset="0"/>
              </a:rPr>
              <a:t>）</a:t>
            </a:r>
            <a:r>
              <a:rPr lang="en-US" altLang="zh-CN" sz="2400" b="1" dirty="0">
                <a:latin typeface="微软雅黑" panose="020B0503020204020204" pitchFamily="34" charset="-122"/>
                <a:ea typeface="微软雅黑" panose="020B0503020204020204" pitchFamily="34" charset="-122"/>
                <a:sym typeface="Gill Sans" charset="0"/>
              </a:rPr>
              <a:t>  </a:t>
            </a:r>
            <a:r>
              <a:rPr lang="zh-CN" altLang="en-US" sz="2400" b="1" dirty="0">
                <a:latin typeface="微软雅黑" panose="020B0503020204020204" pitchFamily="34" charset="-122"/>
                <a:ea typeface="微软雅黑" panose="020B0503020204020204" pitchFamily="34" charset="-122"/>
                <a:sym typeface="Gill Sans" charset="0"/>
              </a:rPr>
              <a:t>确定即将连接的网址及方式</a:t>
            </a:r>
            <a:endParaRPr lang="en-US" altLang="zh-CN" sz="2400" b="1" dirty="0">
              <a:latin typeface="微软雅黑" panose="020B0503020204020204" pitchFamily="34" charset="-122"/>
              <a:ea typeface="微软雅黑" panose="020B0503020204020204" pitchFamily="34" charset="-122"/>
              <a:sym typeface="Gill Sans" charset="0"/>
            </a:endParaRPr>
          </a:p>
        </p:txBody>
      </p:sp>
      <p:sp>
        <p:nvSpPr>
          <p:cNvPr id="18435" name="TextBox 3"/>
          <p:cNvSpPr txBox="1"/>
          <p:nvPr/>
        </p:nvSpPr>
        <p:spPr>
          <a:xfrm>
            <a:off x="792163" y="1739583"/>
            <a:ext cx="7021512" cy="2030412"/>
          </a:xfrm>
          <a:prstGeom prst="rect">
            <a:avLst/>
          </a:prstGeom>
          <a:noFill/>
          <a:ln w="9525">
            <a:noFill/>
          </a:ln>
        </p:spPr>
        <p:txBody>
          <a:bodyPr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Gill Sans" charset="0"/>
              </a:rPr>
              <a:t>参数：</a:t>
            </a:r>
            <a:endParaRPr lang="en-US" altLang="zh-CN" sz="2400" b="1"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en-US" altLang="zh-CN" sz="2400" dirty="0">
                <a:latin typeface="微软雅黑" panose="020B0503020204020204" pitchFamily="34" charset="-122"/>
                <a:ea typeface="微软雅黑" panose="020B0503020204020204" pitchFamily="34" charset="-122"/>
                <a:sym typeface="Gill Sans" charset="0"/>
              </a:rPr>
              <a:t>method</a:t>
            </a:r>
            <a:r>
              <a:rPr lang="zh-CN" altLang="en-US" sz="2400" dirty="0">
                <a:latin typeface="微软雅黑" panose="020B0503020204020204" pitchFamily="34" charset="-122"/>
                <a:ea typeface="微软雅黑" panose="020B0503020204020204" pitchFamily="34" charset="-122"/>
                <a:sym typeface="Gill Sans" charset="0"/>
              </a:rPr>
              <a:t>：</a:t>
            </a:r>
            <a:r>
              <a:rPr lang="en-US" altLang="zh-CN" sz="2400" dirty="0">
                <a:latin typeface="微软雅黑" panose="020B0503020204020204" pitchFamily="34" charset="-122"/>
                <a:ea typeface="微软雅黑" panose="020B0503020204020204" pitchFamily="34" charset="-122"/>
                <a:sym typeface="Gill Sans" charset="0"/>
              </a:rPr>
              <a:t>String</a:t>
            </a:r>
            <a:r>
              <a:rPr lang="zh-CN" altLang="en-US" sz="2400" dirty="0">
                <a:latin typeface="微软雅黑" panose="020B0503020204020204" pitchFamily="34" charset="-122"/>
                <a:ea typeface="微软雅黑" panose="020B0503020204020204" pitchFamily="34" charset="-122"/>
                <a:sym typeface="Gill Sans" charset="0"/>
              </a:rPr>
              <a:t>，采用</a:t>
            </a:r>
            <a:r>
              <a:rPr lang="en-US" altLang="zh-CN" sz="2400" dirty="0">
                <a:latin typeface="微软雅黑" panose="020B0503020204020204" pitchFamily="34" charset="-122"/>
                <a:ea typeface="微软雅黑" panose="020B0503020204020204" pitchFamily="34" charset="-122"/>
                <a:sym typeface="Gill Sans" charset="0"/>
              </a:rPr>
              <a:t>post/get</a:t>
            </a:r>
            <a:r>
              <a:rPr lang="zh-CN" altLang="en-US" sz="2400" dirty="0">
                <a:latin typeface="微软雅黑" panose="020B0503020204020204" pitchFamily="34" charset="-122"/>
                <a:ea typeface="微软雅黑" panose="020B0503020204020204" pitchFamily="34" charset="-122"/>
                <a:sym typeface="Gill Sans" charset="0"/>
              </a:rPr>
              <a:t>形式请求</a:t>
            </a:r>
            <a:endParaRPr lang="en-US" altLang="zh-CN" sz="2400"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en-US" altLang="zh-CN" sz="2400" dirty="0">
                <a:latin typeface="微软雅黑" panose="020B0503020204020204" pitchFamily="34" charset="-122"/>
                <a:ea typeface="微软雅黑" panose="020B0503020204020204" pitchFamily="34" charset="-122"/>
                <a:sym typeface="Gill Sans" charset="0"/>
              </a:rPr>
              <a:t>url</a:t>
            </a:r>
            <a:r>
              <a:rPr lang="zh-CN" altLang="en-US" sz="2400" dirty="0">
                <a:latin typeface="微软雅黑" panose="020B0503020204020204" pitchFamily="34" charset="-122"/>
                <a:ea typeface="微软雅黑" panose="020B0503020204020204" pitchFamily="34" charset="-122"/>
                <a:sym typeface="Gill Sans" charset="0"/>
              </a:rPr>
              <a:t>：</a:t>
            </a:r>
            <a:r>
              <a:rPr lang="en-US" altLang="zh-CN" sz="2400" dirty="0">
                <a:latin typeface="微软雅黑" panose="020B0503020204020204" pitchFamily="34" charset="-122"/>
                <a:ea typeface="微软雅黑" panose="020B0503020204020204" pitchFamily="34" charset="-122"/>
                <a:sym typeface="Gill Sans" charset="0"/>
              </a:rPr>
              <a:t>String</a:t>
            </a:r>
            <a:r>
              <a:rPr lang="zh-CN" altLang="en-US" sz="2400" dirty="0">
                <a:latin typeface="微软雅黑" panose="020B0503020204020204" pitchFamily="34" charset="-122"/>
                <a:ea typeface="微软雅黑" panose="020B0503020204020204" pitchFamily="34" charset="-122"/>
                <a:sym typeface="Gill Sans" charset="0"/>
              </a:rPr>
              <a:t>，要连接的网址</a:t>
            </a:r>
            <a:endParaRPr lang="en-US" altLang="zh-CN" sz="2400"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en-US" altLang="zh-CN" sz="2400" dirty="0">
                <a:latin typeface="微软雅黑" panose="020B0503020204020204" pitchFamily="34" charset="-122"/>
                <a:ea typeface="微软雅黑" panose="020B0503020204020204" pitchFamily="34" charset="-122"/>
                <a:sym typeface="Gill Sans" charset="0"/>
              </a:rPr>
              <a:t>asyn</a:t>
            </a:r>
            <a:r>
              <a:rPr lang="zh-CN" altLang="en-US" sz="2400" dirty="0">
                <a:latin typeface="微软雅黑" panose="020B0503020204020204" pitchFamily="34" charset="-122"/>
                <a:ea typeface="微软雅黑" panose="020B0503020204020204" pitchFamily="34" charset="-122"/>
                <a:sym typeface="Gill Sans" charset="0"/>
              </a:rPr>
              <a:t>：</a:t>
            </a:r>
            <a:r>
              <a:rPr lang="en-US" altLang="zh-CN" sz="2400" dirty="0">
                <a:latin typeface="微软雅黑" panose="020B0503020204020204" pitchFamily="34" charset="-122"/>
                <a:ea typeface="微软雅黑" panose="020B0503020204020204" pitchFamily="34" charset="-122"/>
                <a:sym typeface="Gill Sans" charset="0"/>
              </a:rPr>
              <a:t>Boolean</a:t>
            </a:r>
            <a:r>
              <a:rPr lang="zh-CN" altLang="en-US" sz="2400" dirty="0">
                <a:latin typeface="微软雅黑" panose="020B0503020204020204" pitchFamily="34" charset="-122"/>
                <a:ea typeface="微软雅黑" panose="020B0503020204020204" pitchFamily="34" charset="-122"/>
                <a:sym typeface="Gill Sans" charset="0"/>
              </a:rPr>
              <a:t>，是否发起异步请求</a:t>
            </a:r>
            <a:endParaRPr lang="en-US" altLang="zh-CN" sz="2400" dirty="0">
              <a:latin typeface="微软雅黑" panose="020B0503020204020204" pitchFamily="34" charset="-122"/>
              <a:ea typeface="微软雅黑" panose="020B0503020204020204" pitchFamily="34" charset="-122"/>
              <a:sym typeface="Gill Sans" charset="0"/>
            </a:endParaRPr>
          </a:p>
        </p:txBody>
      </p:sp>
      <p:pic>
        <p:nvPicPr>
          <p:cNvPr id="18436" name="图片 13316" descr="QQ图片20140811143414"/>
          <p:cNvPicPr>
            <a:picLocks noChangeAspect="1"/>
          </p:cNvPicPr>
          <p:nvPr/>
        </p:nvPicPr>
        <p:blipFill>
          <a:blip r:embed="rId1"/>
          <a:stretch>
            <a:fillRect/>
          </a:stretch>
        </p:blipFill>
        <p:spPr>
          <a:xfrm>
            <a:off x="792163" y="4035108"/>
            <a:ext cx="7632700" cy="611187"/>
          </a:xfrm>
          <a:prstGeom prst="rect">
            <a:avLst/>
          </a:prstGeom>
          <a:noFill/>
          <a:ln w="9525">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get</a:t>
            </a:r>
            <a:r>
              <a:rPr lang="zh-CN" altLang="en-US"/>
              <a:t>和</a:t>
            </a:r>
            <a:r>
              <a:rPr lang="en-US" altLang="zh-CN"/>
              <a:t>post</a:t>
            </a:r>
            <a:endParaRPr lang="en-US" altLang="zh-CN"/>
          </a:p>
        </p:txBody>
      </p:sp>
      <p:sp>
        <p:nvSpPr>
          <p:cNvPr id="20482" name="文本框 14339"/>
          <p:cNvSpPr txBox="1"/>
          <p:nvPr/>
        </p:nvSpPr>
        <p:spPr>
          <a:xfrm>
            <a:off x="927100" y="1179513"/>
            <a:ext cx="7059613" cy="1214437"/>
          </a:xfrm>
          <a:prstGeom prst="rect">
            <a:avLst/>
          </a:prstGeom>
          <a:noFill/>
          <a:ln w="9525">
            <a:noFill/>
          </a:ln>
        </p:spPr>
        <p:txBody>
          <a:bodyPr wrap="square" anchor="t">
            <a:spAutoFit/>
          </a:bodyPr>
          <a:p>
            <a:pPr lvl="0" eaLnBrk="0" hangingPunct="0"/>
            <a:r>
              <a:rPr lang="en-US" altLang="zh-CN" sz="2400" dirty="0">
                <a:latin typeface="微软雅黑" panose="020B0503020204020204" pitchFamily="34" charset="-122"/>
                <a:ea typeface="微软雅黑" panose="020B0503020204020204" pitchFamily="34" charset="-122"/>
                <a:sym typeface="Gill Sans"/>
              </a:rPr>
              <a:t>最大的区别：</a:t>
            </a:r>
            <a:endParaRPr lang="en-US" altLang="zh-CN" sz="2400" dirty="0">
              <a:latin typeface="微软雅黑" panose="020B0503020204020204" pitchFamily="34" charset="-122"/>
              <a:ea typeface="微软雅黑" panose="020B0503020204020204" pitchFamily="34" charset="-122"/>
              <a:sym typeface="Gill Sans"/>
            </a:endParaRPr>
          </a:p>
          <a:p>
            <a:pPr lvl="0" eaLnBrk="0" hangingPunct="0"/>
            <a:r>
              <a:rPr lang="en-US" altLang="zh-CN" sz="2400" dirty="0">
                <a:latin typeface="微软雅黑" panose="020B0503020204020204" pitchFamily="34" charset="-122"/>
                <a:ea typeface="微软雅黑" panose="020B0503020204020204" pitchFamily="34" charset="-122"/>
                <a:sym typeface="Gill Sans"/>
              </a:rPr>
              <a:t>get方式:通过url  名字=值&amp;名字=值</a:t>
            </a:r>
            <a:endParaRPr lang="en-US" altLang="zh-CN" sz="2400" dirty="0">
              <a:latin typeface="微软雅黑" panose="020B0503020204020204" pitchFamily="34" charset="-122"/>
              <a:ea typeface="微软雅黑" panose="020B0503020204020204" pitchFamily="34" charset="-122"/>
              <a:sym typeface="Gill Sans"/>
            </a:endParaRPr>
          </a:p>
          <a:p>
            <a:pPr lvl="0" eaLnBrk="0" hangingPunct="0"/>
            <a:r>
              <a:rPr lang="en-US" altLang="zh-CN" sz="2400" dirty="0">
                <a:latin typeface="微软雅黑" panose="020B0503020204020204" pitchFamily="34" charset="-122"/>
                <a:ea typeface="微软雅黑" panose="020B0503020204020204" pitchFamily="34" charset="-122"/>
                <a:sym typeface="Gill Sans"/>
              </a:rPr>
              <a:t>post：Http contant,不通过网址，无缓存</a:t>
            </a:r>
            <a:endParaRPr lang="zh-CN" altLang="en-US" sz="2800" dirty="0">
              <a:latin typeface="微软雅黑" panose="020B0503020204020204" pitchFamily="34" charset="-122"/>
              <a:ea typeface="微软雅黑" panose="020B0503020204020204" pitchFamily="34" charset="-122"/>
              <a:sym typeface="Gill Sans"/>
            </a:endParaRPr>
          </a:p>
        </p:txBody>
      </p:sp>
      <p:pic>
        <p:nvPicPr>
          <p:cNvPr id="20483" name="图片 14338" descr="QQ图片20140811141247"/>
          <p:cNvPicPr>
            <a:picLocks noChangeAspect="1"/>
          </p:cNvPicPr>
          <p:nvPr/>
        </p:nvPicPr>
        <p:blipFill>
          <a:blip r:embed="rId1"/>
          <a:stretch>
            <a:fillRect/>
          </a:stretch>
        </p:blipFill>
        <p:spPr>
          <a:xfrm>
            <a:off x="847725" y="2393950"/>
            <a:ext cx="7835900" cy="2580640"/>
          </a:xfrm>
          <a:prstGeom prst="rect">
            <a:avLst/>
          </a:prstGeom>
          <a:noFill/>
          <a:ln w="9525">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异步加载优势</a:t>
            </a:r>
            <a:endParaRPr lang="zh-CN" altLang="en-US"/>
          </a:p>
        </p:txBody>
      </p:sp>
      <p:sp>
        <p:nvSpPr>
          <p:cNvPr id="18434" name="内容占位符 15362"/>
          <p:cNvSpPr>
            <a:spLocks noGrp="1"/>
          </p:cNvSpPr>
          <p:nvPr/>
        </p:nvSpPr>
        <p:spPr>
          <a:xfrm>
            <a:off x="1108075" y="748983"/>
            <a:ext cx="7000875" cy="4752975"/>
          </a:xfrm>
          <a:prstGeom prst="rect">
            <a:avLst/>
          </a:prstGeom>
          <a:noFill/>
          <a:ln w="9525">
            <a:noFill/>
          </a:ln>
        </p:spPr>
        <p:txBody>
          <a:bodyPr lIns="35713" tIns="35713" rIns="35713" bIns="35713" anchor="ctr"/>
          <a:lstStyle>
            <a:lvl1pPr marL="266700" indent="-266700" algn="l" rtl="0" eaLnBrk="0" fontAlgn="base" hangingPunct="0">
              <a:spcBef>
                <a:spcPts val="1690"/>
              </a:spcBef>
              <a:spcAft>
                <a:spcPct val="0"/>
              </a:spcAft>
              <a:buSzPct val="10800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1pPr>
            <a:lvl2pPr marL="678180" indent="-266700" algn="l" rtl="0" eaLnBrk="0" fontAlgn="base" hangingPunct="0">
              <a:spcBef>
                <a:spcPts val="1690"/>
              </a:spcBef>
              <a:spcAft>
                <a:spcPct val="0"/>
              </a:spcAft>
              <a:buSzPct val="5400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2pPr>
            <a:lvl3pPr marL="1123950" indent="-266700" algn="l" rtl="0" eaLnBrk="0" fontAlgn="base" hangingPunct="0">
              <a:spcBef>
                <a:spcPts val="1690"/>
              </a:spcBef>
              <a:spcAft>
                <a:spcPct val="0"/>
              </a:spcAft>
              <a:buClr>
                <a:srgbClr val="5BB5F4"/>
              </a:buClr>
              <a:buSzPct val="40000"/>
              <a:buFont typeface="Thonburi" charset="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3pPr>
            <a:lvl4pPr marL="1525905" indent="-401955" algn="l" rtl="0" eaLnBrk="0" fontAlgn="base" hangingPunct="0">
              <a:spcBef>
                <a:spcPts val="1690"/>
              </a:spcBef>
              <a:spcAft>
                <a:spcPct val="0"/>
              </a:spcAft>
              <a:buSzPct val="171000"/>
              <a:buFont typeface="Hiragino Sans GB W3" charset="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4pPr>
            <a:lvl5pPr marL="1838325" indent="-401955" algn="l" rtl="0" eaLnBrk="0" fontAlgn="base" hangingPunct="0">
              <a:spcBef>
                <a:spcPts val="1690"/>
              </a:spcBef>
              <a:spcAft>
                <a:spcPct val="0"/>
              </a:spcAft>
              <a:buSzPct val="171000"/>
              <a:buFont typeface="Hiragino Sans GB W3" charset="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5pPr>
            <a:lvl6pPr marL="2160905" indent="-401955" algn="l" rtl="0" fontAlgn="base">
              <a:spcBef>
                <a:spcPts val="1690"/>
              </a:spcBef>
              <a:spcAft>
                <a:spcPct val="0"/>
              </a:spcAft>
              <a:buSzPct val="171000"/>
              <a:buFont typeface="Hiragino Sans GB W3" charset="0"/>
              <a:buChar char="•"/>
              <a:defRPr sz="2100">
                <a:solidFill>
                  <a:schemeClr val="tx1"/>
                </a:solidFill>
                <a:latin typeface="+mn-lt"/>
                <a:sym typeface="Hiragino Sans GB W3" charset="0"/>
              </a:defRPr>
            </a:lvl6pPr>
            <a:lvl7pPr marL="2482850" indent="-401955" algn="l" rtl="0" fontAlgn="base">
              <a:spcBef>
                <a:spcPts val="1690"/>
              </a:spcBef>
              <a:spcAft>
                <a:spcPct val="0"/>
              </a:spcAft>
              <a:buSzPct val="171000"/>
              <a:buFont typeface="Hiragino Sans GB W3" charset="0"/>
              <a:buChar char="•"/>
              <a:defRPr sz="2100">
                <a:solidFill>
                  <a:schemeClr val="tx1"/>
                </a:solidFill>
                <a:latin typeface="+mn-lt"/>
                <a:sym typeface="Hiragino Sans GB W3" charset="0"/>
              </a:defRPr>
            </a:lvl7pPr>
            <a:lvl8pPr marL="2804160" indent="-401955" algn="l" rtl="0" fontAlgn="base">
              <a:spcBef>
                <a:spcPts val="1690"/>
              </a:spcBef>
              <a:spcAft>
                <a:spcPct val="0"/>
              </a:spcAft>
              <a:buSzPct val="171000"/>
              <a:buFont typeface="Hiragino Sans GB W3" charset="0"/>
              <a:buChar char="•"/>
              <a:defRPr sz="2100">
                <a:solidFill>
                  <a:schemeClr val="tx1"/>
                </a:solidFill>
                <a:latin typeface="+mn-lt"/>
                <a:sym typeface="Hiragino Sans GB W3" charset="0"/>
              </a:defRPr>
            </a:lvl8pPr>
            <a:lvl9pPr marL="3125470" indent="-401955" algn="l" rtl="0" fontAlgn="base">
              <a:spcBef>
                <a:spcPts val="1690"/>
              </a:spcBef>
              <a:spcAft>
                <a:spcPct val="0"/>
              </a:spcAft>
              <a:buSzPct val="171000"/>
              <a:buFont typeface="Hiragino Sans GB W3" charset="0"/>
              <a:buChar char="•"/>
              <a:defRPr sz="2100">
                <a:solidFill>
                  <a:schemeClr val="tx1"/>
                </a:solidFill>
                <a:latin typeface="+mn-lt"/>
                <a:sym typeface="Hiragino Sans GB W3" charset="0"/>
              </a:defRPr>
            </a:lvl9pPr>
          </a:lstStyle>
          <a:p>
            <a:pPr indent="-255270" fontAlgn="base">
              <a:lnSpc>
                <a:spcPct val="80000"/>
              </a:lnSpc>
              <a:buFont typeface="Wingdings" panose="05000000000000000000" pitchFamily="2" charset="2"/>
              <a:buChar char="v"/>
            </a:pPr>
            <a:endParaRPr lang="zh-CN" altLang="en-US" sz="1600" b="1" strike="noStrike" noProof="1" dirty="0">
              <a:latin typeface="微软雅黑" panose="020B0503020204020204" pitchFamily="34" charset="-122"/>
              <a:ea typeface="微软雅黑" panose="020B0503020204020204" pitchFamily="34" charset="-122"/>
            </a:endParaRPr>
          </a:p>
          <a:p>
            <a:pPr marL="0" algn="l" defTabSz="914400" fontAlgn="base">
              <a:lnSpc>
                <a:spcPct val="100000"/>
              </a:lnSpc>
              <a:buFont typeface="Wingdings" panose="05000000000000000000" pitchFamily="2" charset="2"/>
              <a:buChar char="v"/>
            </a:pPr>
            <a:r>
              <a:rPr kumimoji="0" lang="en-US" altLang="zh-CN" sz="1600" strike="noStrike" kern="1200" noProof="1" dirty="0">
                <a:latin typeface="微软雅黑" panose="020B0503020204020204" pitchFamily="34" charset="-122"/>
                <a:ea typeface="微软雅黑" panose="020B0503020204020204" pitchFamily="34" charset="-122"/>
                <a:cs typeface="+mn-ea"/>
              </a:rPr>
              <a:t>异步/同步</a:t>
            </a:r>
            <a:endParaRPr kumimoji="0" lang="en-US" altLang="zh-CN" sz="1600" strike="noStrike" kern="1200" noProof="1" dirty="0">
              <a:latin typeface="微软雅黑" panose="020B0503020204020204" pitchFamily="34" charset="-122"/>
              <a:ea typeface="微软雅黑" panose="020B0503020204020204" pitchFamily="34" charset="-122"/>
              <a:cs typeface="+mn-ea"/>
            </a:endParaRPr>
          </a:p>
          <a:p>
            <a:pPr marL="457200" lvl="1" algn="l" defTabSz="914400" fontAlgn="base">
              <a:lnSpc>
                <a:spcPct val="100000"/>
              </a:lnSpc>
              <a:buFont typeface="Wingdings" panose="05000000000000000000" charset="0"/>
              <a:buChar char="Ø"/>
            </a:pPr>
            <a:r>
              <a:rPr kumimoji="0" lang="en-US" altLang="zh-CN" sz="1600" strike="noStrike" kern="1200" noProof="1" dirty="0">
                <a:latin typeface="微软雅黑" panose="020B0503020204020204" pitchFamily="34" charset="-122"/>
                <a:ea typeface="微软雅黑" panose="020B0503020204020204" pitchFamily="34" charset="-122"/>
                <a:cs typeface="+mn-ea"/>
              </a:rPr>
              <a:t>true(异步加载)</a:t>
            </a:r>
            <a:endParaRPr kumimoji="0" lang="en-US" altLang="zh-CN" sz="1600" strike="noStrike" kern="1200" noProof="1" dirty="0">
              <a:latin typeface="微软雅黑" panose="020B0503020204020204" pitchFamily="34" charset="-122"/>
              <a:ea typeface="微软雅黑" panose="020B0503020204020204" pitchFamily="34" charset="-122"/>
              <a:cs typeface="+mn-ea"/>
            </a:endParaRPr>
          </a:p>
          <a:p>
            <a:pPr marL="457200" lvl="1" algn="l" defTabSz="914400" fontAlgn="base">
              <a:lnSpc>
                <a:spcPct val="100000"/>
              </a:lnSpc>
              <a:buFont typeface="Wingdings" panose="05000000000000000000" charset="0"/>
              <a:buChar char="Ø"/>
            </a:pPr>
            <a:r>
              <a:rPr kumimoji="0" lang="en-US" altLang="zh-CN" sz="1600" strike="noStrike" kern="1200" noProof="1" dirty="0">
                <a:latin typeface="微软雅黑" panose="020B0503020204020204" pitchFamily="34" charset="-122"/>
                <a:ea typeface="微软雅黑" panose="020B0503020204020204" pitchFamily="34" charset="-122"/>
                <a:cs typeface="+mn-ea"/>
              </a:rPr>
              <a:t>false(同步加载)</a:t>
            </a:r>
            <a:endParaRPr kumimoji="0" lang="en-US" altLang="zh-CN" sz="1600" strike="noStrike" kern="1200" noProof="1" dirty="0">
              <a:latin typeface="微软雅黑" panose="020B0503020204020204" pitchFamily="34" charset="-122"/>
              <a:ea typeface="微软雅黑" panose="020B0503020204020204" pitchFamily="34" charset="-122"/>
              <a:cs typeface="+mn-ea"/>
            </a:endParaRPr>
          </a:p>
          <a:p>
            <a:pPr marL="0" algn="l" defTabSz="914400" fontAlgn="base">
              <a:lnSpc>
                <a:spcPct val="100000"/>
              </a:lnSpc>
              <a:buFont typeface="Wingdings" panose="05000000000000000000" pitchFamily="2" charset="2"/>
              <a:buChar char="v"/>
            </a:pPr>
            <a:r>
              <a:rPr kumimoji="0" lang="en-US" altLang="zh-CN" sz="1600" strike="noStrike" kern="1200" noProof="1" dirty="0">
                <a:latin typeface="微软雅黑" panose="020B0503020204020204" pitchFamily="34" charset="-122"/>
                <a:ea typeface="微软雅黑" panose="020B0503020204020204" pitchFamily="34" charset="-122"/>
                <a:cs typeface="+mn-ea"/>
              </a:rPr>
              <a:t>异步加载的优势：</a:t>
            </a:r>
            <a:endParaRPr kumimoji="0" lang="en-US" altLang="zh-CN" sz="1600" strike="noStrike" kern="1200" noProof="1" dirty="0">
              <a:latin typeface="微软雅黑" panose="020B0503020204020204" pitchFamily="34" charset="-122"/>
              <a:ea typeface="微软雅黑" panose="020B0503020204020204" pitchFamily="34" charset="-122"/>
              <a:cs typeface="+mn-ea"/>
            </a:endParaRPr>
          </a:p>
          <a:p>
            <a:pPr marL="457200" lvl="1" algn="l" defTabSz="914400" fontAlgn="base">
              <a:lnSpc>
                <a:spcPct val="100000"/>
              </a:lnSpc>
              <a:buFont typeface="Wingdings" panose="05000000000000000000" pitchFamily="2" charset="2"/>
              <a:buChar char="Ø"/>
            </a:pPr>
            <a:r>
              <a:rPr kumimoji="0" lang="en-US" altLang="zh-CN" sz="1600" strike="noStrike" kern="1200" noProof="1" dirty="0">
                <a:latin typeface="微软雅黑" panose="020B0503020204020204" pitchFamily="34" charset="-122"/>
                <a:ea typeface="微软雅黑" panose="020B0503020204020204" pitchFamily="34" charset="-122"/>
                <a:cs typeface="+mn-ea"/>
              </a:rPr>
              <a:t>浏览器可以从服务器同时发送多项请求</a:t>
            </a:r>
            <a:endParaRPr kumimoji="0" lang="en-US" altLang="zh-CN" sz="1600" strike="noStrike" kern="1200" noProof="1" dirty="0">
              <a:latin typeface="微软雅黑" panose="020B0503020204020204" pitchFamily="34" charset="-122"/>
              <a:ea typeface="微软雅黑" panose="020B0503020204020204" pitchFamily="34" charset="-122"/>
              <a:cs typeface="+mn-ea"/>
            </a:endParaRPr>
          </a:p>
          <a:p>
            <a:pPr marL="457200" lvl="1" algn="l" defTabSz="914400" fontAlgn="base">
              <a:lnSpc>
                <a:spcPct val="100000"/>
              </a:lnSpc>
              <a:buFont typeface="Wingdings" panose="05000000000000000000" pitchFamily="2" charset="2"/>
              <a:buChar char="Ø"/>
            </a:pPr>
            <a:r>
              <a:rPr kumimoji="0" lang="en-US" altLang="zh-CN" sz="1600" strike="noStrike" kern="1200" noProof="1" dirty="0">
                <a:latin typeface="微软雅黑" panose="020B0503020204020204" pitchFamily="34" charset="-122"/>
                <a:ea typeface="微软雅黑" panose="020B0503020204020204" pitchFamily="34" charset="-122"/>
                <a:cs typeface="+mn-ea"/>
              </a:rPr>
              <a:t>浏览器返回请求的速度更快</a:t>
            </a:r>
            <a:endParaRPr kumimoji="0" lang="en-US" altLang="zh-CN" sz="1600" strike="noStrike" kern="1200" noProof="1" dirty="0">
              <a:latin typeface="微软雅黑" panose="020B0503020204020204" pitchFamily="34" charset="-122"/>
              <a:ea typeface="微软雅黑" panose="020B0503020204020204" pitchFamily="34" charset="-122"/>
              <a:cs typeface="+mn-ea"/>
            </a:endParaRPr>
          </a:p>
          <a:p>
            <a:pPr marL="457200" lvl="1" algn="l" defTabSz="914400" fontAlgn="base">
              <a:lnSpc>
                <a:spcPct val="100000"/>
              </a:lnSpc>
              <a:buFont typeface="Wingdings" panose="05000000000000000000" pitchFamily="2" charset="2"/>
              <a:buChar char="Ø"/>
            </a:pPr>
            <a:r>
              <a:rPr kumimoji="0" lang="en-US" altLang="zh-CN" sz="1600" strike="noStrike" kern="1200" noProof="1" dirty="0">
                <a:latin typeface="微软雅黑" panose="020B0503020204020204" pitchFamily="34" charset="-122"/>
                <a:ea typeface="微软雅黑" panose="020B0503020204020204" pitchFamily="34" charset="-122"/>
                <a:cs typeface="+mn-ea"/>
              </a:rPr>
              <a:t>只有页面中真更改变的部分得到更新</a:t>
            </a:r>
            <a:endParaRPr kumimoji="0" lang="en-US" altLang="zh-CN" sz="1600" strike="noStrike" kern="1200" noProof="1" dirty="0">
              <a:latin typeface="微软雅黑" panose="020B0503020204020204" pitchFamily="34" charset="-122"/>
              <a:ea typeface="微软雅黑" panose="020B0503020204020204" pitchFamily="34" charset="-122"/>
              <a:cs typeface="+mn-ea"/>
            </a:endParaRPr>
          </a:p>
          <a:p>
            <a:pPr marL="457200" lvl="1" algn="l" defTabSz="914400" fontAlgn="base">
              <a:lnSpc>
                <a:spcPct val="100000"/>
              </a:lnSpc>
              <a:buFont typeface="Wingdings" panose="05000000000000000000" pitchFamily="2" charset="2"/>
              <a:buChar char="Ø"/>
            </a:pPr>
            <a:r>
              <a:rPr kumimoji="0" lang="en-US" altLang="zh-CN" sz="1600" strike="noStrike" kern="1200" noProof="1" dirty="0">
                <a:latin typeface="微软雅黑" panose="020B0503020204020204" pitchFamily="34" charset="-122"/>
                <a:ea typeface="微软雅黑" panose="020B0503020204020204" pitchFamily="34" charset="-122"/>
                <a:cs typeface="+mn-ea"/>
              </a:rPr>
              <a:t>能够减少服务器的数据流量</a:t>
            </a:r>
            <a:endParaRPr kumimoji="0" lang="en-US" altLang="zh-CN" sz="1600" strike="noStrike" kern="1200" noProof="1" dirty="0">
              <a:latin typeface="微软雅黑" panose="020B0503020204020204" pitchFamily="34" charset="-122"/>
              <a:ea typeface="微软雅黑" panose="020B0503020204020204" pitchFamily="34" charset="-122"/>
              <a:cs typeface="+mn-ea"/>
            </a:endParaRPr>
          </a:p>
          <a:p>
            <a:pPr marL="457200" lvl="1" algn="l" defTabSz="914400" fontAlgn="base">
              <a:lnSpc>
                <a:spcPct val="100000"/>
              </a:lnSpc>
              <a:buFont typeface="Wingdings" panose="05000000000000000000" pitchFamily="2" charset="2"/>
              <a:buChar char="Ø"/>
            </a:pPr>
            <a:r>
              <a:rPr kumimoji="0" lang="en-US" altLang="zh-CN" sz="1600" strike="noStrike" kern="1200" noProof="1" dirty="0">
                <a:latin typeface="微软雅黑" panose="020B0503020204020204" pitchFamily="34" charset="-122"/>
                <a:ea typeface="微软雅黑" panose="020B0503020204020204" pitchFamily="34" charset="-122"/>
                <a:cs typeface="+mn-ea"/>
              </a:rPr>
              <a:t>用户可应在页面更新的同时继续工作</a:t>
            </a:r>
            <a:endParaRPr lang="zh-CN" altLang="en-US" sz="1600" strike="noStrike" noProof="1" dirty="0">
              <a:ea typeface="微软雅黑" panose="020B0503020204020204" pitchFamily="34" charset="-122"/>
            </a:endParaRPr>
          </a:p>
          <a:p>
            <a:pPr indent="-255270" fontAlgn="base">
              <a:lnSpc>
                <a:spcPct val="80000"/>
              </a:lnSpc>
              <a:buFont typeface="Wingdings" panose="05000000000000000000" pitchFamily="2" charset="2"/>
              <a:buNone/>
            </a:pPr>
            <a:endParaRPr lang="zh-CN" altLang="en-US" sz="1600" strike="noStrike" noProof="1" dirty="0">
              <a:ea typeface="微软雅黑" panose="020B0503020204020204" pitchFamily="34" charset="-122"/>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en-US" altLang="zh-CN"/>
              <a:t>API</a:t>
            </a:r>
            <a:endParaRPr lang="en-US" altLang="zh-CN"/>
          </a:p>
        </p:txBody>
      </p:sp>
      <p:sp>
        <p:nvSpPr>
          <p:cNvPr id="24578" name="TextBox 3"/>
          <p:cNvSpPr txBox="1"/>
          <p:nvPr/>
        </p:nvSpPr>
        <p:spPr>
          <a:xfrm>
            <a:off x="792163" y="974408"/>
            <a:ext cx="5378450"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b="1" dirty="0">
                <a:latin typeface="微软雅黑" panose="020B0503020204020204" pitchFamily="34" charset="-122"/>
                <a:ea typeface="微软雅黑" panose="020B0503020204020204" pitchFamily="34" charset="-122"/>
                <a:sym typeface="Gill Sans" charset="0"/>
              </a:rPr>
              <a:t>send(data</a:t>
            </a:r>
            <a:r>
              <a:rPr lang="zh-CN" altLang="en-US" sz="2400" b="1" dirty="0">
                <a:latin typeface="微软雅黑" panose="020B0503020204020204" pitchFamily="34" charset="-122"/>
                <a:ea typeface="微软雅黑" panose="020B0503020204020204" pitchFamily="34" charset="-122"/>
                <a:sym typeface="Gill Sans" charset="0"/>
              </a:rPr>
              <a:t>）要发送给服务器的数据</a:t>
            </a:r>
            <a:endParaRPr lang="en-US" altLang="zh-CN" sz="2400" b="1" dirty="0">
              <a:latin typeface="微软雅黑" panose="020B0503020204020204" pitchFamily="34" charset="-122"/>
              <a:ea typeface="微软雅黑" panose="020B0503020204020204" pitchFamily="34" charset="-122"/>
              <a:sym typeface="Gill Sans" charset="0"/>
            </a:endParaRPr>
          </a:p>
        </p:txBody>
      </p:sp>
      <p:sp>
        <p:nvSpPr>
          <p:cNvPr id="24579" name="TextBox 3"/>
          <p:cNvSpPr txBox="1"/>
          <p:nvPr/>
        </p:nvSpPr>
        <p:spPr>
          <a:xfrm>
            <a:off x="792163" y="1452563"/>
            <a:ext cx="7740650" cy="1489075"/>
          </a:xfrm>
          <a:prstGeom prst="rect">
            <a:avLst/>
          </a:prstGeom>
          <a:noFill/>
          <a:ln w="9525">
            <a:noFill/>
          </a:ln>
        </p:spPr>
        <p:txBody>
          <a:bodyPr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Gill Sans" charset="0"/>
              </a:rPr>
              <a:t>参数：</a:t>
            </a:r>
            <a:endParaRPr lang="en-US" altLang="zh-CN" sz="2400" b="1"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lnSpc>
                <a:spcPct val="120000"/>
              </a:lnSpc>
              <a:spcBef>
                <a:spcPts val="600"/>
              </a:spcBef>
              <a:spcAft>
                <a:spcPts val="600"/>
              </a:spcAft>
              <a:buClr>
                <a:srgbClr val="000000"/>
              </a:buClr>
            </a:pPr>
            <a:r>
              <a:rPr lang="en-US" altLang="zh-CN" sz="2400" dirty="0">
                <a:latin typeface="微软雅黑" panose="020B0503020204020204" pitchFamily="34" charset="-122"/>
                <a:ea typeface="微软雅黑" panose="020B0503020204020204" pitchFamily="34" charset="-122"/>
                <a:sym typeface="Gill Sans" charset="0"/>
              </a:rPr>
              <a:t>data</a:t>
            </a:r>
            <a:r>
              <a:rPr lang="zh-CN" altLang="en-US" sz="2400" dirty="0">
                <a:latin typeface="微软雅黑" panose="020B0503020204020204" pitchFamily="34" charset="-122"/>
                <a:ea typeface="微软雅黑" panose="020B0503020204020204" pitchFamily="34" charset="-122"/>
                <a:sym typeface="Gill Sans" charset="0"/>
              </a:rPr>
              <a:t>：</a:t>
            </a:r>
            <a:r>
              <a:rPr lang="en-US" altLang="zh-CN" sz="2400" dirty="0">
                <a:latin typeface="微软雅黑" panose="020B0503020204020204" pitchFamily="34" charset="-122"/>
                <a:ea typeface="微软雅黑" panose="020B0503020204020204" pitchFamily="34" charset="-122"/>
                <a:sym typeface="Gill Sans" charset="0"/>
              </a:rPr>
              <a:t>String / Null.</a:t>
            </a:r>
            <a:r>
              <a:rPr lang="zh-CN" altLang="en-US" sz="2400" dirty="0">
                <a:latin typeface="微软雅黑" panose="020B0503020204020204" pitchFamily="34" charset="-122"/>
                <a:ea typeface="微软雅黑" panose="020B0503020204020204" pitchFamily="34" charset="-122"/>
                <a:sym typeface="Gill Sans" charset="0"/>
              </a:rPr>
              <a:t>该参数将被发送给服务器。如果发送空数据，则传</a:t>
            </a:r>
            <a:r>
              <a:rPr lang="en-US" altLang="zh-CN" sz="2400" dirty="0">
                <a:latin typeface="微软雅黑" panose="020B0503020204020204" pitchFamily="34" charset="-122"/>
                <a:ea typeface="微软雅黑" panose="020B0503020204020204" pitchFamily="34" charset="-122"/>
                <a:sym typeface="Gill Sans" charset="0"/>
              </a:rPr>
              <a:t>null</a:t>
            </a:r>
            <a:endParaRPr lang="en-US" altLang="zh-CN" sz="2400" dirty="0">
              <a:latin typeface="微软雅黑" panose="020B0503020204020204" pitchFamily="34" charset="-122"/>
              <a:ea typeface="微软雅黑" panose="020B0503020204020204" pitchFamily="34" charset="-122"/>
              <a:sym typeface="Gill Sans" charset="0"/>
            </a:endParaRPr>
          </a:p>
        </p:txBody>
      </p:sp>
      <p:pic>
        <p:nvPicPr>
          <p:cNvPr id="4" name="图片 3" descr="屏幕快照 2012-11-01 下午3.44.21.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36484" y="3551246"/>
            <a:ext cx="7672621" cy="12311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en-US" altLang="zh-CN"/>
              <a:t>API</a:t>
            </a:r>
            <a:endParaRPr lang="en-US" altLang="zh-CN"/>
          </a:p>
        </p:txBody>
      </p:sp>
      <p:sp>
        <p:nvSpPr>
          <p:cNvPr id="26626" name="TextBox 3"/>
          <p:cNvSpPr txBox="1"/>
          <p:nvPr/>
        </p:nvSpPr>
        <p:spPr>
          <a:xfrm>
            <a:off x="792163" y="1046163"/>
            <a:ext cx="4852987"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b="1" dirty="0">
                <a:latin typeface="微软雅黑" panose="020B0503020204020204" pitchFamily="34" charset="-122"/>
                <a:ea typeface="微软雅黑" panose="020B0503020204020204" pitchFamily="34" charset="-122"/>
                <a:sym typeface="Gill Sans" charset="0"/>
              </a:rPr>
              <a:t>onload   ajax</a:t>
            </a:r>
            <a:r>
              <a:rPr lang="zh-CN" altLang="en-US" sz="2400" b="1" dirty="0">
                <a:latin typeface="微软雅黑" panose="020B0503020204020204" pitchFamily="34" charset="-122"/>
                <a:ea typeface="微软雅黑" panose="020B0503020204020204" pitchFamily="34" charset="-122"/>
                <a:sym typeface="Gill Sans" charset="0"/>
              </a:rPr>
              <a:t>请求成功后的回调</a:t>
            </a:r>
            <a:endParaRPr lang="en-US" altLang="zh-CN" sz="2400" b="1" dirty="0">
              <a:latin typeface="微软雅黑" panose="020B0503020204020204" pitchFamily="34" charset="-122"/>
              <a:ea typeface="微软雅黑" panose="020B0503020204020204" pitchFamily="34" charset="-122"/>
              <a:sym typeface="Gill Sans" charset="0"/>
            </a:endParaRPr>
          </a:p>
        </p:txBody>
      </p:sp>
      <p:pic>
        <p:nvPicPr>
          <p:cNvPr id="26627" name="图片 17411" descr="QQ图片20140811135925"/>
          <p:cNvPicPr>
            <a:picLocks noChangeAspect="1"/>
          </p:cNvPicPr>
          <p:nvPr/>
        </p:nvPicPr>
        <p:blipFill>
          <a:blip r:embed="rId1"/>
          <a:stretch>
            <a:fillRect/>
          </a:stretch>
        </p:blipFill>
        <p:spPr>
          <a:xfrm>
            <a:off x="387350" y="1691640"/>
            <a:ext cx="8526463" cy="3201988"/>
          </a:xfrm>
          <a:prstGeom prst="rect">
            <a:avLst/>
          </a:prstGeom>
          <a:noFill/>
          <a:ln w="9525">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en-US" altLang="zh-CN"/>
              <a:t>API</a:t>
            </a:r>
            <a:endParaRPr lang="en-US" altLang="zh-CN"/>
          </a:p>
        </p:txBody>
      </p:sp>
      <p:sp>
        <p:nvSpPr>
          <p:cNvPr id="28674" name="TextBox 3"/>
          <p:cNvSpPr txBox="1"/>
          <p:nvPr/>
        </p:nvSpPr>
        <p:spPr>
          <a:xfrm>
            <a:off x="792163" y="1404938"/>
            <a:ext cx="7224712"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b="1" dirty="0">
                <a:latin typeface="微软雅黑" panose="020B0503020204020204" pitchFamily="34" charset="-122"/>
                <a:ea typeface="微软雅黑" panose="020B0503020204020204" pitchFamily="34" charset="-122"/>
                <a:sym typeface="Gill Sans" charset="0"/>
              </a:rPr>
              <a:t>responseText   </a:t>
            </a:r>
            <a:r>
              <a:rPr lang="zh-CN" altLang="en-US" sz="2400" b="1" dirty="0">
                <a:latin typeface="微软雅黑" panose="020B0503020204020204" pitchFamily="34" charset="-122"/>
                <a:ea typeface="微软雅黑" panose="020B0503020204020204" pitchFamily="34" charset="-122"/>
                <a:sym typeface="Gill Sans" charset="0"/>
              </a:rPr>
              <a:t>服务器返回的数据</a:t>
            </a:r>
            <a:r>
              <a:rPr lang="en-US" altLang="zh-CN" sz="2400" b="1" dirty="0">
                <a:latin typeface="微软雅黑" panose="020B0503020204020204" pitchFamily="34" charset="-122"/>
                <a:ea typeface="微软雅黑" panose="020B0503020204020204" pitchFamily="34" charset="-122"/>
                <a:sym typeface="Gill Sans" charset="0"/>
              </a:rPr>
              <a:t>,</a:t>
            </a:r>
            <a:r>
              <a:rPr lang="zh-CN" altLang="en-US" sz="2400" b="1" dirty="0">
                <a:solidFill>
                  <a:srgbClr val="FF0000"/>
                </a:solidFill>
                <a:latin typeface="微软雅黑" panose="020B0503020204020204" pitchFamily="34" charset="-122"/>
                <a:ea typeface="微软雅黑" panose="020B0503020204020204" pitchFamily="34" charset="-122"/>
                <a:sym typeface="Gill Sans" charset="0"/>
              </a:rPr>
              <a:t>请求之前为空</a:t>
            </a:r>
            <a:endParaRPr lang="en-US" altLang="zh-CN" sz="2400" b="1" dirty="0">
              <a:solidFill>
                <a:srgbClr val="FF0000"/>
              </a:solidFill>
              <a:latin typeface="微软雅黑" panose="020B0503020204020204" pitchFamily="34" charset="-122"/>
              <a:ea typeface="微软雅黑" panose="020B0503020204020204" pitchFamily="34" charset="-122"/>
              <a:sym typeface="Gill Sans" charset="0"/>
            </a:endParaRPr>
          </a:p>
        </p:txBody>
      </p:sp>
      <p:pic>
        <p:nvPicPr>
          <p:cNvPr id="28675" name="图片 1"/>
          <p:cNvPicPr>
            <a:picLocks noChangeAspect="1"/>
          </p:cNvPicPr>
          <p:nvPr/>
        </p:nvPicPr>
        <p:blipFill>
          <a:blip r:embed="rId1"/>
          <a:stretch>
            <a:fillRect/>
          </a:stretch>
        </p:blipFill>
        <p:spPr>
          <a:xfrm>
            <a:off x="657225" y="3024188"/>
            <a:ext cx="8159750" cy="1863725"/>
          </a:xfrm>
          <a:prstGeom prst="rect">
            <a:avLst/>
          </a:prstGeom>
          <a:noFill/>
          <a:ln w="9525">
            <a:noFill/>
          </a:ln>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请求状态监控</a:t>
            </a:r>
            <a:endParaRPr lang="zh-CN" altLang="en-US"/>
          </a:p>
        </p:txBody>
      </p:sp>
      <p:sp>
        <p:nvSpPr>
          <p:cNvPr id="30722" name="文本框 18435"/>
          <p:cNvSpPr txBox="1"/>
          <p:nvPr/>
        </p:nvSpPr>
        <p:spPr>
          <a:xfrm>
            <a:off x="568325" y="1314450"/>
            <a:ext cx="8636000" cy="722630"/>
          </a:xfrm>
          <a:prstGeom prst="rect">
            <a:avLst/>
          </a:prstGeom>
          <a:noFill/>
          <a:ln w="9525">
            <a:noFill/>
          </a:ln>
        </p:spPr>
        <p:txBody>
          <a:bodyPr wrap="square" anchor="t">
            <a:spAutoFit/>
          </a:bodyPr>
          <a:p>
            <a:pPr lvl="0" eaLnBrk="0" hangingPunct="0"/>
            <a:r>
              <a:rPr lang="en-US" altLang="zh-CN" sz="2000" b="1" dirty="0">
                <a:latin typeface="微软雅黑" panose="020B0503020204020204" pitchFamily="34" charset="-122"/>
                <a:ea typeface="微软雅黑" panose="020B0503020204020204" pitchFamily="34" charset="-122"/>
                <a:sym typeface="Gill Sans"/>
              </a:rPr>
              <a:t>onreadystatechange 事件</a:t>
            </a:r>
            <a:endParaRPr lang="en-US" altLang="zh-CN" sz="2000" b="1" dirty="0">
              <a:latin typeface="微软雅黑" panose="020B0503020204020204" pitchFamily="34" charset="-122"/>
              <a:ea typeface="微软雅黑" panose="020B0503020204020204" pitchFamily="34" charset="-122"/>
              <a:sym typeface="Gill Sans"/>
            </a:endParaRPr>
          </a:p>
          <a:p>
            <a:pPr lvl="0" eaLnBrk="0" hangingPunct="0"/>
            <a:r>
              <a:rPr lang="en-US" altLang="zh-CN" sz="2000" b="1" dirty="0">
                <a:latin typeface="微软雅黑" panose="020B0503020204020204" pitchFamily="34" charset="-122"/>
                <a:ea typeface="微软雅黑" panose="020B0503020204020204" pitchFamily="34" charset="-122"/>
                <a:sym typeface="Gill Sans"/>
              </a:rPr>
              <a:t>readyState：判断浏览器和服务器进行到哪一步了</a:t>
            </a:r>
            <a:endParaRPr lang="zh-CN" altLang="en-US" sz="2000" b="1" dirty="0">
              <a:latin typeface="微软雅黑" panose="020B0503020204020204" pitchFamily="34" charset="-122"/>
              <a:ea typeface="微软雅黑" panose="020B0503020204020204" pitchFamily="34" charset="-122"/>
              <a:sym typeface="Gill Sans"/>
            </a:endParaRPr>
          </a:p>
        </p:txBody>
      </p:sp>
      <p:sp>
        <p:nvSpPr>
          <p:cNvPr id="30723" name="文本框 3"/>
          <p:cNvSpPr txBox="1"/>
          <p:nvPr/>
        </p:nvSpPr>
        <p:spPr>
          <a:xfrm>
            <a:off x="703263" y="2484438"/>
            <a:ext cx="7054850" cy="2551430"/>
          </a:xfrm>
          <a:prstGeom prst="rect">
            <a:avLst/>
          </a:prstGeom>
          <a:noFill/>
          <a:ln w="9525">
            <a:noFill/>
          </a:ln>
        </p:spPr>
        <p:txBody>
          <a:bodyPr wrap="square" anchor="t">
            <a:spAutoFit/>
          </a:bodyPr>
          <a:p>
            <a:pPr lvl="0" indent="-255905">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0：刚刚创建AJAX对象，请求未初始化（还没有调用 open()）。</a:t>
            </a:r>
            <a:endParaRPr lang="zh-CN" altLang="en-US" sz="2000" dirty="0">
              <a:latin typeface="微软雅黑" panose="020B0503020204020204" pitchFamily="34" charset="-122"/>
              <a:ea typeface="微软雅黑" panose="020B0503020204020204" pitchFamily="34" charset="-122"/>
              <a:sym typeface="Gill Sans" charset="0"/>
            </a:endParaRPr>
          </a:p>
          <a:p>
            <a:pPr lvl="0" indent="-255905">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1：请求已经建立，但是还没有发送（还没有调用 send()）。</a:t>
            </a:r>
            <a:endParaRPr lang="zh-CN" altLang="en-US" sz="2000" dirty="0">
              <a:latin typeface="微软雅黑" panose="020B0503020204020204" pitchFamily="34" charset="-122"/>
              <a:ea typeface="微软雅黑" panose="020B0503020204020204" pitchFamily="34" charset="-122"/>
              <a:sym typeface="Gill Sans" charset="0"/>
            </a:endParaRPr>
          </a:p>
          <a:p>
            <a:pPr lvl="0" indent="-255905">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2：请求已发送，正在处理中（send方法完成，已收到全部响应内容）。</a:t>
            </a:r>
            <a:endParaRPr lang="zh-CN" altLang="en-US" sz="2000" dirty="0">
              <a:latin typeface="微软雅黑" panose="020B0503020204020204" pitchFamily="34" charset="-122"/>
              <a:ea typeface="微软雅黑" panose="020B0503020204020204" pitchFamily="34" charset="-122"/>
              <a:sym typeface="Gill Sans" charset="0"/>
            </a:endParaRPr>
          </a:p>
          <a:p>
            <a:pPr lvl="0" indent="-255905">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3：（解析）请求在处理中；正在解析服务器返回来的内容</a:t>
            </a:r>
            <a:endParaRPr lang="zh-CN" altLang="en-US" sz="2000" dirty="0">
              <a:latin typeface="微软雅黑" panose="020B0503020204020204" pitchFamily="34" charset="-122"/>
              <a:ea typeface="微软雅黑" panose="020B0503020204020204" pitchFamily="34" charset="-122"/>
              <a:sym typeface="Gill Sans" charset="0"/>
            </a:endParaRPr>
          </a:p>
          <a:p>
            <a:pPr lvl="0" indent="-255905">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4：响应（解析）已完成；您可以获取并使用服务器的响应了。</a:t>
            </a:r>
            <a:endParaRPr lang="zh-CN" altLang="en-US" sz="2000">
              <a:latin typeface="Hiragino Sans GB W3" charset="0"/>
              <a:ea typeface="Arial" panose="020B0604020202020204" pitchFamily="34" charset="0"/>
              <a:sym typeface="Gill Sans" charset="0"/>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请求结果</a:t>
            </a:r>
            <a:endParaRPr lang="zh-CN" altLang="en-US"/>
          </a:p>
        </p:txBody>
      </p:sp>
      <p:sp>
        <p:nvSpPr>
          <p:cNvPr id="22530" name="内容占位符 19458"/>
          <p:cNvSpPr>
            <a:spLocks noGrp="1"/>
          </p:cNvSpPr>
          <p:nvPr/>
        </p:nvSpPr>
        <p:spPr>
          <a:xfrm>
            <a:off x="582613" y="551498"/>
            <a:ext cx="8097838" cy="5043488"/>
          </a:xfrm>
          <a:prstGeom prst="rect">
            <a:avLst/>
          </a:prstGeom>
          <a:noFill/>
          <a:ln w="9525">
            <a:noFill/>
            <a:miter/>
          </a:ln>
        </p:spPr>
        <p:txBody>
          <a:bodyPr lIns="35713" tIns="35713" rIns="35713" bIns="35713" anchor="ctr"/>
          <a:lstStyle>
            <a:lvl1pPr marL="266700" indent="-266700" algn="l" rtl="0" eaLnBrk="0" fontAlgn="base" hangingPunct="0">
              <a:spcBef>
                <a:spcPts val="1690"/>
              </a:spcBef>
              <a:spcAft>
                <a:spcPct val="0"/>
              </a:spcAft>
              <a:buSzPct val="10800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1pPr>
            <a:lvl2pPr marL="678180" indent="-266700" algn="l" rtl="0" eaLnBrk="0" fontAlgn="base" hangingPunct="0">
              <a:spcBef>
                <a:spcPts val="1690"/>
              </a:spcBef>
              <a:spcAft>
                <a:spcPct val="0"/>
              </a:spcAft>
              <a:buSzPct val="5400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2pPr>
            <a:lvl3pPr marL="1123950" indent="-266700" algn="l" rtl="0" eaLnBrk="0" fontAlgn="base" hangingPunct="0">
              <a:spcBef>
                <a:spcPts val="1690"/>
              </a:spcBef>
              <a:spcAft>
                <a:spcPct val="0"/>
              </a:spcAft>
              <a:buClr>
                <a:srgbClr val="5BB5F4"/>
              </a:buClr>
              <a:buSzPct val="40000"/>
              <a:buFont typeface="Thonburi" charset="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3pPr>
            <a:lvl4pPr marL="1525905" indent="-401955" algn="l" rtl="0" eaLnBrk="0" fontAlgn="base" hangingPunct="0">
              <a:spcBef>
                <a:spcPts val="1690"/>
              </a:spcBef>
              <a:spcAft>
                <a:spcPct val="0"/>
              </a:spcAft>
              <a:buSzPct val="171000"/>
              <a:buFont typeface="Hiragino Sans GB W3" charset="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4pPr>
            <a:lvl5pPr marL="1838325" indent="-401955" algn="l" rtl="0" eaLnBrk="0" fontAlgn="base" hangingPunct="0">
              <a:spcBef>
                <a:spcPts val="1690"/>
              </a:spcBef>
              <a:spcAft>
                <a:spcPct val="0"/>
              </a:spcAft>
              <a:buSzPct val="171000"/>
              <a:buFont typeface="Hiragino Sans GB W3" charset="0"/>
              <a:buChar char="•"/>
              <a:defRPr kumimoji="1" sz="2100">
                <a:solidFill>
                  <a:schemeClr val="tx1"/>
                </a:solidFill>
                <a:latin typeface="+mn-lt"/>
                <a:ea typeface="MS PGothic" panose="020B0600070205080204" pitchFamily="34" charset="-128"/>
                <a:cs typeface="MS PGothic" panose="020B0600070205080204" pitchFamily="34" charset="-128"/>
                <a:sym typeface="Hiragino Sans GB W3" charset="0"/>
              </a:defRPr>
            </a:lvl5pPr>
            <a:lvl6pPr marL="2160905" indent="-401955" algn="l" rtl="0" fontAlgn="base">
              <a:spcBef>
                <a:spcPts val="1690"/>
              </a:spcBef>
              <a:spcAft>
                <a:spcPct val="0"/>
              </a:spcAft>
              <a:buSzPct val="171000"/>
              <a:buFont typeface="Hiragino Sans GB W3" charset="0"/>
              <a:buChar char="•"/>
              <a:defRPr sz="2100">
                <a:solidFill>
                  <a:schemeClr val="tx1"/>
                </a:solidFill>
                <a:latin typeface="+mn-lt"/>
                <a:sym typeface="Hiragino Sans GB W3" charset="0"/>
              </a:defRPr>
            </a:lvl6pPr>
            <a:lvl7pPr marL="2482850" indent="-401955" algn="l" rtl="0" fontAlgn="base">
              <a:spcBef>
                <a:spcPts val="1690"/>
              </a:spcBef>
              <a:spcAft>
                <a:spcPct val="0"/>
              </a:spcAft>
              <a:buSzPct val="171000"/>
              <a:buFont typeface="Hiragino Sans GB W3" charset="0"/>
              <a:buChar char="•"/>
              <a:defRPr sz="2100">
                <a:solidFill>
                  <a:schemeClr val="tx1"/>
                </a:solidFill>
                <a:latin typeface="+mn-lt"/>
                <a:sym typeface="Hiragino Sans GB W3" charset="0"/>
              </a:defRPr>
            </a:lvl7pPr>
            <a:lvl8pPr marL="2804160" indent="-401955" algn="l" rtl="0" fontAlgn="base">
              <a:spcBef>
                <a:spcPts val="1690"/>
              </a:spcBef>
              <a:spcAft>
                <a:spcPct val="0"/>
              </a:spcAft>
              <a:buSzPct val="171000"/>
              <a:buFont typeface="Hiragino Sans GB W3" charset="0"/>
              <a:buChar char="•"/>
              <a:defRPr sz="2100">
                <a:solidFill>
                  <a:schemeClr val="tx1"/>
                </a:solidFill>
                <a:latin typeface="+mn-lt"/>
                <a:sym typeface="Hiragino Sans GB W3" charset="0"/>
              </a:defRPr>
            </a:lvl8pPr>
            <a:lvl9pPr marL="3125470" indent="-401955" algn="l" rtl="0" fontAlgn="base">
              <a:spcBef>
                <a:spcPts val="1690"/>
              </a:spcBef>
              <a:spcAft>
                <a:spcPct val="0"/>
              </a:spcAft>
              <a:buSzPct val="171000"/>
              <a:buFont typeface="Hiragino Sans GB W3" charset="0"/>
              <a:buChar char="•"/>
              <a:defRPr sz="2100">
                <a:solidFill>
                  <a:schemeClr val="tx1"/>
                </a:solidFill>
                <a:latin typeface="+mn-lt"/>
                <a:sym typeface="Hiragino Sans GB W3" charset="0"/>
              </a:defRPr>
            </a:lvl9pPr>
          </a:lstStyle>
          <a:p>
            <a:pPr indent="-255270" fontAlgn="base">
              <a:buFont typeface="Wingdings" panose="05000000000000000000" pitchFamily="2" charset="2"/>
              <a:buChar char="l"/>
            </a:pPr>
            <a:r>
              <a:rPr lang="zh-CN" altLang="en-US" b="1" strike="noStrike" noProof="1" dirty="0">
                <a:latin typeface="微软雅黑" panose="020B0503020204020204" pitchFamily="34" charset="-122"/>
                <a:ea typeface="微软雅黑" panose="020B0503020204020204" pitchFamily="34" charset="-122"/>
              </a:rPr>
              <a:t>常用status:HTTP状态码</a:t>
            </a:r>
            <a:endParaRPr lang="zh-CN" altLang="en-US" b="1" strike="noStrike" noProof="1" dirty="0">
              <a:latin typeface="微软雅黑" panose="020B0503020204020204" pitchFamily="34" charset="-122"/>
              <a:ea typeface="微软雅黑" panose="020B0503020204020204" pitchFamily="34" charset="-122"/>
            </a:endParaRPr>
          </a:p>
          <a:p>
            <a:pPr lvl="1" indent="-212090" fontAlgn="base">
              <a:buFont typeface="Wingdings" panose="05000000000000000000" pitchFamily="2" charset="2"/>
              <a:buChar char="Ø"/>
            </a:pPr>
            <a:r>
              <a:rPr lang="zh-CN" altLang="en-US" sz="2000" b="1" strike="noStrike" noProof="1" dirty="0">
                <a:latin typeface="微软雅黑" panose="020B0503020204020204" pitchFamily="34" charset="-122"/>
                <a:ea typeface="微软雅黑" panose="020B0503020204020204" pitchFamily="34" charset="-122"/>
              </a:rPr>
              <a:t>成功的状态码：   </a:t>
            </a:r>
            <a:endParaRPr lang="zh-CN" altLang="en-US" sz="2000" b="1" strike="noStrike" noProof="1" dirty="0">
              <a:latin typeface="微软雅黑" panose="020B0503020204020204" pitchFamily="34" charset="-122"/>
              <a:ea typeface="微软雅黑" panose="020B0503020204020204" pitchFamily="34" charset="-122"/>
            </a:endParaRPr>
          </a:p>
          <a:p>
            <a:pPr lvl="4" indent="-169545" fontAlgn="base">
              <a:buFont typeface="Wingdings" panose="05000000000000000000" pitchFamily="2" charset="2"/>
              <a:buChar char="Ø"/>
            </a:pPr>
            <a:r>
              <a:rPr lang="zh-CN" altLang="en-US" sz="1665" b="1" strike="noStrike" noProof="1" dirty="0">
                <a:latin typeface="微软雅黑" panose="020B0503020204020204" pitchFamily="34" charset="-122"/>
                <a:ea typeface="微软雅黑" panose="020B0503020204020204" pitchFamily="34" charset="-122"/>
              </a:rPr>
              <a:t>200 – 服务器成功返回网页   </a:t>
            </a:r>
            <a:endParaRPr lang="zh-CN" altLang="en-US" sz="1665" b="1" strike="noStrike" noProof="1" dirty="0">
              <a:latin typeface="微软雅黑" panose="020B0503020204020204" pitchFamily="34" charset="-122"/>
              <a:ea typeface="微软雅黑" panose="020B0503020204020204" pitchFamily="34" charset="-122"/>
            </a:endParaRPr>
          </a:p>
          <a:p>
            <a:pPr lvl="2" indent="-169545" fontAlgn="base">
              <a:buFont typeface="Wingdings" panose="05000000000000000000" pitchFamily="2" charset="2"/>
              <a:buChar char="Ø"/>
            </a:pPr>
            <a:r>
              <a:rPr lang="zh-CN" altLang="en-US" sz="2000" b="1" strike="noStrike" noProof="1" dirty="0">
                <a:latin typeface="微软雅黑" panose="020B0503020204020204" pitchFamily="34" charset="-122"/>
                <a:ea typeface="微软雅黑" panose="020B0503020204020204" pitchFamily="34" charset="-122"/>
              </a:rPr>
              <a:t>304 – 未修改   </a:t>
            </a:r>
            <a:endParaRPr lang="zh-CN" altLang="en-US" sz="2000" b="1" strike="noStrike" noProof="1" dirty="0">
              <a:latin typeface="微软雅黑" panose="020B0503020204020204" pitchFamily="34" charset="-122"/>
              <a:ea typeface="微软雅黑" panose="020B0503020204020204" pitchFamily="34" charset="-122"/>
            </a:endParaRPr>
          </a:p>
          <a:p>
            <a:pPr lvl="1" indent="-212090" fontAlgn="base">
              <a:buFont typeface="Wingdings" panose="05000000000000000000" pitchFamily="2" charset="2"/>
              <a:buChar char="Ø"/>
            </a:pPr>
            <a:r>
              <a:rPr lang="zh-CN" altLang="en-US" sz="2000" b="1" strike="noStrike" noProof="1" dirty="0">
                <a:latin typeface="微软雅黑" panose="020B0503020204020204" pitchFamily="34" charset="-122"/>
                <a:ea typeface="微软雅黑" panose="020B0503020204020204" pitchFamily="34" charset="-122"/>
              </a:rPr>
              <a:t>失败的状态码：   </a:t>
            </a:r>
            <a:endParaRPr lang="zh-CN" altLang="en-US" sz="2000" b="1" strike="noStrike" noProof="1" dirty="0">
              <a:latin typeface="微软雅黑" panose="020B0503020204020204" pitchFamily="34" charset="-122"/>
              <a:ea typeface="微软雅黑" panose="020B0503020204020204" pitchFamily="34" charset="-122"/>
            </a:endParaRPr>
          </a:p>
          <a:p>
            <a:pPr lvl="2" indent="-169545" fontAlgn="base">
              <a:buFont typeface="Wingdings" panose="05000000000000000000" pitchFamily="2" charset="2"/>
              <a:buChar char="Ø"/>
            </a:pPr>
            <a:r>
              <a:rPr lang="zh-CN" altLang="en-US" sz="2000" b="1" strike="noStrike" noProof="1" dirty="0">
                <a:latin typeface="微软雅黑" panose="020B0503020204020204" pitchFamily="34" charset="-122"/>
                <a:ea typeface="微软雅黑" panose="020B0503020204020204" pitchFamily="34" charset="-122"/>
              </a:rPr>
              <a:t>404 – 请求的网页不存在   </a:t>
            </a:r>
            <a:endParaRPr lang="zh-CN" altLang="en-US" sz="2000" b="1" strike="noStrike" noProof="1" dirty="0">
              <a:latin typeface="微软雅黑" panose="020B0503020204020204" pitchFamily="34" charset="-122"/>
              <a:ea typeface="微软雅黑" panose="020B0503020204020204" pitchFamily="34" charset="-122"/>
            </a:endParaRPr>
          </a:p>
          <a:p>
            <a:pPr lvl="2" indent="-169545" fontAlgn="base">
              <a:buFont typeface="Wingdings" panose="05000000000000000000" pitchFamily="2" charset="2"/>
              <a:buChar char="Ø"/>
            </a:pPr>
            <a:r>
              <a:rPr lang="zh-CN" altLang="en-US" sz="2000" b="1" strike="noStrike" noProof="1" dirty="0">
                <a:latin typeface="微软雅黑" panose="020B0503020204020204" pitchFamily="34" charset="-122"/>
                <a:ea typeface="微软雅黑" panose="020B0503020204020204" pitchFamily="34" charset="-122"/>
              </a:rPr>
              <a:t>503 – 服务器暂时不可用   </a:t>
            </a:r>
            <a:endParaRPr lang="zh-CN" altLang="en-US" sz="2000" b="1" strike="noStrike" noProof="1" dirty="0">
              <a:latin typeface="微软雅黑" panose="020B0503020204020204" pitchFamily="34" charset="-122"/>
              <a:ea typeface="微软雅黑" panose="020B0503020204020204" pitchFamily="34" charset="-122"/>
            </a:endParaRPr>
          </a:p>
          <a:p>
            <a:pPr lvl="2" indent="-169545" fontAlgn="base">
              <a:buFont typeface="Wingdings" panose="05000000000000000000" pitchFamily="2" charset="2"/>
              <a:buChar char="Ø"/>
            </a:pPr>
            <a:r>
              <a:rPr lang="zh-CN" altLang="en-US" sz="2000" b="1" strike="noStrike" noProof="1" dirty="0">
                <a:latin typeface="微软雅黑" panose="020B0503020204020204" pitchFamily="34" charset="-122"/>
                <a:ea typeface="微软雅黑" panose="020B0503020204020204" pitchFamily="34" charset="-122"/>
              </a:rPr>
              <a:t>500 – 服务器内部错误  </a:t>
            </a:r>
            <a:endParaRPr lang="zh-CN" altLang="en-US" sz="1900" strike="noStrike" noProof="1"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内容概要</a:t>
            </a:r>
            <a:endParaRPr lang="zh-CN" altLang="en-US"/>
          </a:p>
        </p:txBody>
      </p:sp>
      <p:sp>
        <p:nvSpPr>
          <p:cNvPr id="5122" name="TextBox 3"/>
          <p:cNvSpPr txBox="1"/>
          <p:nvPr/>
        </p:nvSpPr>
        <p:spPr>
          <a:xfrm>
            <a:off x="477838" y="1554163"/>
            <a:ext cx="3441700" cy="461962"/>
          </a:xfrm>
          <a:prstGeom prst="rect">
            <a:avLst/>
          </a:prstGeom>
          <a:noFill/>
          <a:ln w="9525">
            <a:noFill/>
          </a:ln>
        </p:spPr>
        <p:txBody>
          <a:bodyPr wrap="none" anchor="t">
            <a:spAutoFit/>
            <a:scene3d>
              <a:camera prst="orthographicFront"/>
              <a:lightRig rig="threePt" dir="t"/>
            </a:scene3d>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AJAX</a:t>
            </a: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效果展示及简介</a:t>
            </a:r>
            <a:endPar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p:txBody>
      </p:sp>
      <p:sp>
        <p:nvSpPr>
          <p:cNvPr id="5123" name="TextBox 3"/>
          <p:cNvSpPr txBox="1"/>
          <p:nvPr/>
        </p:nvSpPr>
        <p:spPr>
          <a:xfrm>
            <a:off x="477838" y="2124075"/>
            <a:ext cx="8636000" cy="984250"/>
          </a:xfrm>
          <a:prstGeom prst="rect">
            <a:avLst/>
          </a:prstGeom>
          <a:noFill/>
          <a:ln w="9525">
            <a:noFill/>
          </a:ln>
        </p:spPr>
        <p:txBody>
          <a:bodyPr anchor="t">
            <a:spAutoFit/>
            <a:scene3d>
              <a:camera prst="orthographicFront"/>
              <a:lightRig rig="threePt" dir="t"/>
            </a:scene3d>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AJAX API</a:t>
            </a:r>
            <a:endPar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创建、</a:t>
            </a: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open</a:t>
            </a: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t>
            </a: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onload</a:t>
            </a: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t>
            </a: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send</a:t>
            </a: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t>
            </a: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responseText</a:t>
            </a:r>
            <a:endPar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p:txBody>
      </p:sp>
      <p:sp>
        <p:nvSpPr>
          <p:cNvPr id="5124" name="TextBox 3"/>
          <p:cNvSpPr txBox="1"/>
          <p:nvPr/>
        </p:nvSpPr>
        <p:spPr>
          <a:xfrm>
            <a:off x="477838" y="3249613"/>
            <a:ext cx="8636000" cy="461962"/>
          </a:xfrm>
          <a:prstGeom prst="rect">
            <a:avLst/>
          </a:prstGeom>
          <a:noFill/>
          <a:ln w="9525">
            <a:noFill/>
          </a:ln>
        </p:spPr>
        <p:txBody>
          <a:bodyPr anchor="t">
            <a:spAutoFit/>
            <a:scene3d>
              <a:camera prst="orthographicFront"/>
              <a:lightRig rig="threePt" dir="t"/>
            </a:scene3d>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效果：按需加载</a:t>
            </a: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HTML</a:t>
            </a:r>
            <a:endPar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p:txBody>
      </p:sp>
      <p:sp>
        <p:nvSpPr>
          <p:cNvPr id="5125" name="TextBox 3"/>
          <p:cNvSpPr txBox="1"/>
          <p:nvPr/>
        </p:nvSpPr>
        <p:spPr>
          <a:xfrm>
            <a:off x="477838" y="3924300"/>
            <a:ext cx="8636000" cy="461963"/>
          </a:xfrm>
          <a:prstGeom prst="rect">
            <a:avLst/>
          </a:prstGeom>
          <a:noFill/>
          <a:ln w="9525">
            <a:noFill/>
          </a:ln>
        </p:spPr>
        <p:txBody>
          <a:bodyPr anchor="t">
            <a:spAutoFit/>
            <a:scene3d>
              <a:camera prst="orthographicFront"/>
              <a:lightRig rig="threePt" dir="t"/>
            </a:scene3d>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eval</a:t>
            </a:r>
            <a:endPar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4818" name="TextBox 7"/>
          <p:cNvSpPr txBox="1"/>
          <p:nvPr/>
        </p:nvSpPr>
        <p:spPr>
          <a:xfrm>
            <a:off x="431800" y="1081088"/>
            <a:ext cx="5635625"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Gill Sans" charset="0"/>
              </a:rPr>
              <a:t>异步加载一段文本，并显示在网页中：</a:t>
            </a:r>
            <a:endParaRPr lang="zh-CN" altLang="en-US" sz="2400" b="1" dirty="0">
              <a:latin typeface="微软雅黑" panose="020B0503020204020204" pitchFamily="34" charset="-122"/>
              <a:ea typeface="微软雅黑" panose="020B0503020204020204" pitchFamily="34" charset="-122"/>
              <a:sym typeface="Gill Sans" charset="0"/>
            </a:endParaRPr>
          </a:p>
        </p:txBody>
      </p:sp>
      <p:sp>
        <p:nvSpPr>
          <p:cNvPr id="29699" name="TextBox 7"/>
          <p:cNvSpPr txBox="1"/>
          <p:nvPr/>
        </p:nvSpPr>
        <p:spPr>
          <a:xfrm>
            <a:off x="438150" y="1971675"/>
            <a:ext cx="8316913" cy="2032000"/>
          </a:xfrm>
          <a:prstGeom prst="rect">
            <a:avLst/>
          </a:prstGeom>
          <a:noFill/>
          <a:ln w="9525">
            <a:noFill/>
          </a:ln>
        </p:spPr>
        <p:txBody>
          <a:bodyPr anchor="t">
            <a:spAutoFit/>
          </a:bodyPr>
          <a:p>
            <a:pPr marL="914400" lvl="1" indent="-457200" eaLnBrk="1" latinLnBrk="1" hangingPunct="1">
              <a:spcBef>
                <a:spcPts val="600"/>
              </a:spcBef>
              <a:spcAft>
                <a:spcPts val="600"/>
              </a:spcAft>
              <a:buClr>
                <a:srgbClr val="000000"/>
              </a:buClr>
              <a:buFont typeface="Hiragino Sans GB W3" charset="-122"/>
              <a:buAutoNum type="arabicPeriod"/>
            </a:pPr>
            <a:r>
              <a:rPr lang="zh-CN" altLang="en-US" sz="2400" dirty="0">
                <a:latin typeface="微软雅黑" panose="020B0503020204020204" pitchFamily="34" charset="-122"/>
                <a:ea typeface="微软雅黑" panose="020B0503020204020204" pitchFamily="34" charset="-122"/>
                <a:sym typeface="Gill Sans" charset="0"/>
              </a:rPr>
              <a:t>准备一个可以通过网址访问的文本</a:t>
            </a:r>
            <a:endParaRPr lang="en-US" altLang="zh-CN" sz="2400" dirty="0">
              <a:latin typeface="微软雅黑" panose="020B0503020204020204" pitchFamily="34" charset="-122"/>
              <a:ea typeface="微软雅黑" panose="020B0503020204020204" pitchFamily="34" charset="-122"/>
              <a:sym typeface="Gill Sans" charset="0"/>
            </a:endParaRPr>
          </a:p>
          <a:p>
            <a:pPr marL="914400" lvl="1" indent="-457200" eaLnBrk="1" latinLnBrk="1" hangingPunct="1">
              <a:spcBef>
                <a:spcPts val="600"/>
              </a:spcBef>
              <a:spcAft>
                <a:spcPts val="600"/>
              </a:spcAft>
              <a:buClr>
                <a:srgbClr val="000000"/>
              </a:buClr>
              <a:buFont typeface="Hiragino Sans GB W3" charset="-122"/>
              <a:buAutoNum type="arabicPeriod"/>
            </a:pPr>
            <a:r>
              <a:rPr lang="zh-CN" altLang="en-US" sz="2400" dirty="0">
                <a:latin typeface="微软雅黑" panose="020B0503020204020204" pitchFamily="34" charset="-122"/>
                <a:ea typeface="微软雅黑" panose="020B0503020204020204" pitchFamily="34" charset="-122"/>
                <a:sym typeface="Gill Sans" charset="0"/>
              </a:rPr>
              <a:t>点击加载按钮的时候，发起一个</a:t>
            </a:r>
            <a:r>
              <a:rPr lang="en-US" altLang="zh-CN" sz="2400" dirty="0">
                <a:latin typeface="微软雅黑" panose="020B0503020204020204" pitchFamily="34" charset="-122"/>
                <a:ea typeface="微软雅黑" panose="020B0503020204020204" pitchFamily="34" charset="-122"/>
                <a:sym typeface="Gill Sans" charset="0"/>
              </a:rPr>
              <a:t>AJAX</a:t>
            </a:r>
            <a:r>
              <a:rPr lang="zh-CN" altLang="en-US" sz="2400" dirty="0">
                <a:latin typeface="微软雅黑" panose="020B0503020204020204" pitchFamily="34" charset="-122"/>
                <a:ea typeface="微软雅黑" panose="020B0503020204020204" pitchFamily="34" charset="-122"/>
                <a:sym typeface="Gill Sans" charset="0"/>
              </a:rPr>
              <a:t>请求</a:t>
            </a:r>
            <a:endParaRPr lang="en-US" altLang="zh-CN" sz="2400" dirty="0">
              <a:latin typeface="微软雅黑" panose="020B0503020204020204" pitchFamily="34" charset="-122"/>
              <a:ea typeface="微软雅黑" panose="020B0503020204020204" pitchFamily="34" charset="-122"/>
              <a:sym typeface="Gill Sans" charset="0"/>
            </a:endParaRPr>
          </a:p>
          <a:p>
            <a:pPr marL="914400" lvl="1" indent="-457200" eaLnBrk="1" latinLnBrk="1" hangingPunct="1">
              <a:spcBef>
                <a:spcPts val="600"/>
              </a:spcBef>
              <a:spcAft>
                <a:spcPts val="600"/>
              </a:spcAft>
              <a:buClr>
                <a:srgbClr val="000000"/>
              </a:buClr>
              <a:buFont typeface="Hiragino Sans GB W3" charset="-122"/>
              <a:buAutoNum type="arabicPeriod"/>
            </a:pPr>
            <a:r>
              <a:rPr lang="zh-CN" altLang="en-US" sz="2400" dirty="0">
                <a:latin typeface="微软雅黑" panose="020B0503020204020204" pitchFamily="34" charset="-122"/>
                <a:ea typeface="微软雅黑" panose="020B0503020204020204" pitchFamily="34" charset="-122"/>
                <a:sym typeface="Gill Sans" charset="0"/>
              </a:rPr>
              <a:t>请求准备好的网址，得到文本</a:t>
            </a:r>
            <a:endParaRPr lang="en-US" altLang="zh-CN" sz="2400" dirty="0">
              <a:latin typeface="微软雅黑" panose="020B0503020204020204" pitchFamily="34" charset="-122"/>
              <a:ea typeface="微软雅黑" panose="020B0503020204020204" pitchFamily="34" charset="-122"/>
              <a:sym typeface="Gill Sans" charset="0"/>
            </a:endParaRPr>
          </a:p>
          <a:p>
            <a:pPr marL="914400" lvl="1" indent="-457200" eaLnBrk="1" latinLnBrk="1" hangingPunct="1">
              <a:spcBef>
                <a:spcPts val="600"/>
              </a:spcBef>
              <a:spcAft>
                <a:spcPts val="600"/>
              </a:spcAft>
              <a:buClr>
                <a:srgbClr val="000000"/>
              </a:buClr>
              <a:buFont typeface="Hiragino Sans GB W3" charset="-122"/>
              <a:buAutoNum type="arabicPeriod"/>
            </a:pPr>
            <a:r>
              <a:rPr lang="zh-CN" altLang="en-US" sz="2400" dirty="0">
                <a:latin typeface="微软雅黑" panose="020B0503020204020204" pitchFamily="34" charset="-122"/>
                <a:ea typeface="微软雅黑" panose="020B0503020204020204" pitchFamily="34" charset="-122"/>
                <a:sym typeface="Gill Sans" charset="0"/>
              </a:rPr>
              <a:t>请求成功后，将得到的文本设置为</a:t>
            </a:r>
            <a:r>
              <a:rPr lang="en-US" altLang="zh-CN" sz="2400" dirty="0">
                <a:latin typeface="微软雅黑" panose="020B0503020204020204" pitchFamily="34" charset="-122"/>
                <a:ea typeface="微软雅黑" panose="020B0503020204020204" pitchFamily="34" charset="-122"/>
                <a:sym typeface="Gill Sans" charset="0"/>
              </a:rPr>
              <a:t>div</a:t>
            </a:r>
            <a:r>
              <a:rPr lang="zh-CN" altLang="en-US" sz="2400" dirty="0">
                <a:latin typeface="微软雅黑" panose="020B0503020204020204" pitchFamily="34" charset="-122"/>
                <a:ea typeface="微软雅黑" panose="020B0503020204020204" pitchFamily="34" charset="-122"/>
                <a:sym typeface="Gill Sans" charset="0"/>
              </a:rPr>
              <a:t>的</a:t>
            </a:r>
            <a:r>
              <a:rPr lang="en-US" altLang="zh-CN" sz="2400" dirty="0">
                <a:latin typeface="微软雅黑" panose="020B0503020204020204" pitchFamily="34" charset="-122"/>
                <a:ea typeface="微软雅黑" panose="020B0503020204020204" pitchFamily="34" charset="-122"/>
                <a:sym typeface="Gill Sans" charset="0"/>
              </a:rPr>
              <a:t>innerHTML</a:t>
            </a:r>
            <a:endParaRPr lang="zh-CN" altLang="en-US" sz="2400" dirty="0">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a:t>
            </a:r>
            <a:endParaRPr lang="zh-CN" altLang="en-US"/>
          </a:p>
        </p:txBody>
      </p:sp>
      <p:sp>
        <p:nvSpPr>
          <p:cNvPr id="30723" name="TextBox 7"/>
          <p:cNvSpPr txBox="1"/>
          <p:nvPr/>
        </p:nvSpPr>
        <p:spPr>
          <a:xfrm>
            <a:off x="1085850" y="1630363"/>
            <a:ext cx="6973888" cy="2922587"/>
          </a:xfrm>
          <a:prstGeom prst="rect">
            <a:avLst/>
          </a:prstGeom>
          <a:noFill/>
          <a:ln w="9525">
            <a:noFill/>
          </a:ln>
        </p:spPr>
        <p:txBody>
          <a:bodyPr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Gill Sans" charset="0"/>
              </a:rPr>
              <a:t>在上例中，如果请求的文本是一段</a:t>
            </a:r>
            <a:r>
              <a:rPr lang="en-US" altLang="zh-CN" sz="2400" b="1" dirty="0">
                <a:latin typeface="微软雅黑" panose="020B0503020204020204" pitchFamily="34" charset="-122"/>
                <a:ea typeface="微软雅黑" panose="020B0503020204020204" pitchFamily="34" charset="-122"/>
                <a:sym typeface="Gill Sans" charset="0"/>
              </a:rPr>
              <a:t>HTML</a:t>
            </a:r>
            <a:r>
              <a:rPr lang="zh-CN" altLang="en-US" sz="2400" b="1" dirty="0">
                <a:latin typeface="微软雅黑" panose="020B0503020204020204" pitchFamily="34" charset="-122"/>
                <a:ea typeface="微软雅黑" panose="020B0503020204020204" pitchFamily="34" charset="-122"/>
                <a:sym typeface="Gill Sans" charset="0"/>
              </a:rPr>
              <a:t>代码，</a:t>
            </a:r>
            <a:r>
              <a:rPr lang="en-US" altLang="en-US" sz="2400" b="1" dirty="0">
                <a:latin typeface="微软雅黑" panose="020B0503020204020204" pitchFamily="34" charset="-122"/>
                <a:ea typeface="微软雅黑" panose="020B0503020204020204" pitchFamily="34" charset="-122"/>
                <a:sym typeface="Gill Sans" charset="0"/>
              </a:rPr>
              <a:t>会出现什么情况</a:t>
            </a:r>
            <a:r>
              <a:rPr lang="zh-CN" altLang="en-US" sz="2400" b="1" dirty="0">
                <a:latin typeface="微软雅黑" panose="020B0503020204020204" pitchFamily="34" charset="-122"/>
                <a:ea typeface="微软雅黑" panose="020B0503020204020204" pitchFamily="34" charset="-122"/>
                <a:sym typeface="Gill Sans" charset="0"/>
              </a:rPr>
              <a:t>？</a:t>
            </a:r>
            <a:endParaRPr lang="en-US" altLang="zh-CN" sz="2400" b="1"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en-US" altLang="en-US" sz="2400" dirty="0">
                <a:latin typeface="微软雅黑" panose="020B0503020204020204" pitchFamily="34" charset="-122"/>
                <a:ea typeface="微软雅黑" panose="020B0503020204020204" pitchFamily="34" charset="-122"/>
                <a:sym typeface="Gill Sans" charset="0"/>
              </a:rPr>
              <a:t>这段代码会被浏览器</a:t>
            </a:r>
            <a:r>
              <a:rPr lang="zh-CN" altLang="en-US" sz="2400" dirty="0">
                <a:latin typeface="微软雅黑" panose="020B0503020204020204" pitchFamily="34" charset="-122"/>
                <a:ea typeface="微软雅黑" panose="020B0503020204020204" pitchFamily="34" charset="-122"/>
                <a:sym typeface="Gill Sans" charset="0"/>
              </a:rPr>
              <a:t>解析</a:t>
            </a:r>
            <a:endParaRPr lang="en-US" altLang="zh-CN" sz="2400"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这段代码不会被浏览器解析</a:t>
            </a:r>
            <a:endParaRPr lang="en-US" altLang="zh-CN" sz="2400" dirty="0">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Gill Sans" charset="0"/>
              </a:rPr>
              <a:t>如果</a:t>
            </a:r>
            <a:r>
              <a:rPr lang="en-US" altLang="zh-CN" sz="2400" b="1" dirty="0">
                <a:latin typeface="微软雅黑" panose="020B0503020204020204" pitchFamily="34" charset="-122"/>
                <a:ea typeface="微软雅黑" panose="020B0503020204020204" pitchFamily="34" charset="-122"/>
                <a:sym typeface="Gill Sans" charset="0"/>
              </a:rPr>
              <a:t>HTML</a:t>
            </a:r>
            <a:r>
              <a:rPr lang="zh-CN" altLang="en-US" sz="2400" b="1" dirty="0">
                <a:latin typeface="微软雅黑" panose="020B0503020204020204" pitchFamily="34" charset="-122"/>
                <a:ea typeface="微软雅黑" panose="020B0503020204020204" pitchFamily="34" charset="-122"/>
                <a:sym typeface="Gill Sans" charset="0"/>
              </a:rPr>
              <a:t>代码中含有</a:t>
            </a:r>
            <a:r>
              <a:rPr lang="en-US" altLang="zh-CN" sz="2400" b="1" dirty="0">
                <a:latin typeface="微软雅黑" panose="020B0503020204020204" pitchFamily="34" charset="-122"/>
                <a:ea typeface="微软雅黑" panose="020B0503020204020204" pitchFamily="34" charset="-122"/>
                <a:sym typeface="Gill Sans" charset="0"/>
              </a:rPr>
              <a:t>JS</a:t>
            </a:r>
            <a:r>
              <a:rPr lang="zh-CN" altLang="en-US" sz="2400" b="1" dirty="0">
                <a:latin typeface="微软雅黑" panose="020B0503020204020204" pitchFamily="34" charset="-122"/>
                <a:ea typeface="微软雅黑" panose="020B0503020204020204" pitchFamily="34" charset="-122"/>
                <a:sym typeface="Gill Sans" charset="0"/>
              </a:rPr>
              <a:t>呢？</a:t>
            </a:r>
            <a:endParaRPr lang="en-US" altLang="zh-CN" sz="2400" b="1" dirty="0">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charRg st="57" end="73"/>
                                            </p:txEl>
                                          </p:spTgt>
                                        </p:tgtEl>
                                        <p:attrNameLst>
                                          <p:attrName>style.visibility</p:attrName>
                                        </p:attrNameLst>
                                      </p:cBhvr>
                                      <p:to>
                                        <p:strVal val="visible"/>
                                      </p:to>
                                    </p:set>
                                    <p:anim calcmode="lin" valueType="num">
                                      <p:cBhvr>
                                        <p:cTn id="7" dur="500" fill="hold"/>
                                        <p:tgtEl>
                                          <p:spTgt spid="30723">
                                            <p:txEl>
                                              <p:charRg st="57" end="73"/>
                                            </p:txEl>
                                          </p:spTgt>
                                        </p:tgtEl>
                                        <p:attrNameLst>
                                          <p:attrName>ppt_x</p:attrName>
                                        </p:attrNameLst>
                                      </p:cBhvr>
                                      <p:tavLst>
                                        <p:tav tm="0">
                                          <p:val>
                                            <p:strVal val="#ppt_x"/>
                                          </p:val>
                                        </p:tav>
                                        <p:tav tm="100000">
                                          <p:val>
                                            <p:strVal val="#ppt_x"/>
                                          </p:val>
                                        </p:tav>
                                      </p:tavLst>
                                    </p:anim>
                                    <p:anim calcmode="lin" valueType="num">
                                      <p:cBhvr>
                                        <p:cTn id="8" dur="500" fill="hold"/>
                                        <p:tgtEl>
                                          <p:spTgt spid="30723">
                                            <p:txEl>
                                              <p:charRg st="57" end="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a:t>
            </a:r>
            <a:endParaRPr lang="en-US" altLang="zh-CN"/>
          </a:p>
        </p:txBody>
      </p:sp>
      <p:sp>
        <p:nvSpPr>
          <p:cNvPr id="38914" name="TextBox 7"/>
          <p:cNvSpPr txBox="1"/>
          <p:nvPr/>
        </p:nvSpPr>
        <p:spPr>
          <a:xfrm>
            <a:off x="431800" y="1081088"/>
            <a:ext cx="7246938" cy="461962"/>
          </a:xfrm>
          <a:prstGeom prst="rect">
            <a:avLst/>
          </a:prstGeom>
          <a:noFill/>
          <a:ln w="9525">
            <a:noFill/>
          </a:ln>
        </p:spPr>
        <p:txBody>
          <a:bodyPr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Gill Sans" charset="0"/>
              </a:rPr>
              <a:t>动态执行</a:t>
            </a:r>
            <a:r>
              <a:rPr lang="en-US" altLang="zh-CN" sz="2400" b="1" dirty="0">
                <a:latin typeface="微软雅黑" panose="020B0503020204020204" pitchFamily="34" charset="-122"/>
                <a:ea typeface="微软雅黑" panose="020B0503020204020204" pitchFamily="34" charset="-122"/>
                <a:sym typeface="Gill Sans" charset="0"/>
              </a:rPr>
              <a:t>JS</a:t>
            </a:r>
            <a:r>
              <a:rPr lang="zh-CN" altLang="en-US" sz="2400" b="1" dirty="0">
                <a:latin typeface="微软雅黑" panose="020B0503020204020204" pitchFamily="34" charset="-122"/>
                <a:ea typeface="微软雅黑" panose="020B0503020204020204" pitchFamily="34" charset="-122"/>
                <a:sym typeface="Gill Sans" charset="0"/>
              </a:rPr>
              <a:t>代码</a:t>
            </a:r>
            <a:endParaRPr lang="zh-CN" altLang="en-US" sz="2400" b="1" dirty="0">
              <a:latin typeface="微软雅黑" panose="020B0503020204020204" pitchFamily="34" charset="-122"/>
              <a:ea typeface="微软雅黑" panose="020B0503020204020204" pitchFamily="34" charset="-122"/>
              <a:sym typeface="Gill Sans" charset="0"/>
            </a:endParaRPr>
          </a:p>
        </p:txBody>
      </p:sp>
      <p:pic>
        <p:nvPicPr>
          <p:cNvPr id="4" name="图片 3" descr="屏幕快照 2012-11-09 下午4.07.51.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927551" y="2337098"/>
            <a:ext cx="2273300" cy="13081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图片 4" descr="屏幕快照 2012-11-09 下午4.18.3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867449" y="2390606"/>
            <a:ext cx="3530600" cy="1219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等于 5"/>
          <p:cNvSpPr/>
          <p:nvPr/>
        </p:nvSpPr>
        <p:spPr bwMode="auto">
          <a:xfrm>
            <a:off x="3582988" y="2619375"/>
            <a:ext cx="944563" cy="720725"/>
          </a:xfrm>
          <a:prstGeom prst="mathEqual">
            <a:avLst/>
          </a:prstGeom>
          <a:noFill/>
          <a:ln w="25400" cap="flat" cmpd="sng" algn="ctr">
            <a:solidFill>
              <a:schemeClr val="tx1"/>
            </a:solidFill>
            <a:prstDash val="solid"/>
            <a:round/>
            <a:headEnd type="none" w="med" len="med"/>
            <a:tailEnd type="none" w="med" len="med"/>
          </a:ln>
          <a:effectLst/>
        </p:spPr>
        <p:txBody>
          <a:bodyPr/>
          <a:p>
            <a:pPr marL="0" marR="0" lvl="0" indent="0" algn="ctr" defTabSz="914400" rtl="0" eaLnBrk="1" fontAlgn="base" latinLnBrk="0" hangingPunct="1">
              <a:spcBef>
                <a:spcPct val="0"/>
              </a:spcBef>
              <a:spcAft>
                <a:spcPct val="0"/>
              </a:spcAft>
              <a:buClrTx/>
              <a:buSzTx/>
              <a:buFontTx/>
              <a:buNone/>
              <a:defRPr/>
            </a:pPr>
            <a:endParaRPr kumimoji="0" lang="zh-CN" altLang="en-US" sz="4200" b="0" i="0" u="none" strike="noStrike" kern="1200" cap="none" spc="0" normalizeH="0" baseline="0" noProof="0">
              <a:ln>
                <a:noFill/>
              </a:ln>
              <a:solidFill>
                <a:schemeClr val="tx1"/>
              </a:solidFill>
              <a:effectLst/>
              <a:uLnTx/>
              <a:uFillTx/>
              <a:latin typeface="Gill Sans" charset="0"/>
              <a:ea typeface="MS PGothic" panose="020B0600070205080204" pitchFamily="34" charset="-128"/>
              <a:cs typeface="MS PGothic" panose="020B0600070205080204" pitchFamily="34" charset="-128"/>
              <a:sym typeface="Gill San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000000"/>
                                          </p:val>
                                        </p:tav>
                                        <p:tav tm="100000">
                                          <p:val>
                                            <p:strVal val="#ppt_w"/>
                                          </p:val>
                                        </p:tav>
                                      </p:tavLst>
                                    </p:anim>
                                    <p:anim calcmode="lin" valueType="num">
                                      <p:cBhvr>
                                        <p:cTn id="18" dur="500" fill="hold"/>
                                        <p:tgtEl>
                                          <p:spTgt spid="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a:t>
            </a:r>
            <a:endParaRPr lang="en-US" altLang="zh-CN"/>
          </a:p>
        </p:txBody>
      </p:sp>
      <p:sp>
        <p:nvSpPr>
          <p:cNvPr id="40962" name="TextBox 7"/>
          <p:cNvSpPr txBox="1"/>
          <p:nvPr/>
        </p:nvSpPr>
        <p:spPr>
          <a:xfrm>
            <a:off x="431800" y="1081088"/>
            <a:ext cx="7246938" cy="461962"/>
          </a:xfrm>
          <a:prstGeom prst="rect">
            <a:avLst/>
          </a:prstGeom>
          <a:noFill/>
          <a:ln w="9525">
            <a:noFill/>
          </a:ln>
        </p:spPr>
        <p:txBody>
          <a:bodyPr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Gill Sans" charset="0"/>
              </a:rPr>
              <a:t>声明变量</a:t>
            </a:r>
            <a:endParaRPr lang="zh-CN" altLang="en-US" sz="2400" b="1" dirty="0">
              <a:latin typeface="微软雅黑" panose="020B0503020204020204" pitchFamily="34" charset="-122"/>
              <a:ea typeface="微软雅黑" panose="020B0503020204020204" pitchFamily="34" charset="-122"/>
              <a:sym typeface="Gill Sans" charset="0"/>
            </a:endParaRPr>
          </a:p>
        </p:txBody>
      </p:sp>
      <p:sp>
        <p:nvSpPr>
          <p:cNvPr id="6" name="等于 5"/>
          <p:cNvSpPr/>
          <p:nvPr/>
        </p:nvSpPr>
        <p:spPr bwMode="auto">
          <a:xfrm rot="5400000">
            <a:off x="4212431" y="2288699"/>
            <a:ext cx="630238" cy="450850"/>
          </a:xfrm>
          <a:prstGeom prst="mathEqual">
            <a:avLst/>
          </a:prstGeom>
          <a:noFill/>
          <a:ln w="25400" cap="flat" cmpd="sng" algn="ctr">
            <a:solidFill>
              <a:schemeClr val="tx1"/>
            </a:solidFill>
            <a:prstDash val="solid"/>
            <a:round/>
            <a:headEnd type="none" w="med" len="med"/>
            <a:tailEnd type="none" w="med" len="med"/>
          </a:ln>
          <a:effectLst/>
        </p:spPr>
        <p:txBody>
          <a:bodyPr/>
          <a:p>
            <a:pPr marL="0" marR="0" lvl="0" indent="0" algn="ctr" defTabSz="914400" rtl="0" eaLnBrk="1" fontAlgn="base" latinLnBrk="0" hangingPunct="1">
              <a:spcBef>
                <a:spcPct val="0"/>
              </a:spcBef>
              <a:spcAft>
                <a:spcPct val="0"/>
              </a:spcAft>
              <a:buClrTx/>
              <a:buSzTx/>
              <a:buFontTx/>
              <a:buNone/>
              <a:defRPr/>
            </a:pPr>
            <a:endParaRPr kumimoji="0" lang="zh-CN" altLang="en-US" sz="4200" b="0" i="0" u="none" strike="noStrike" kern="1200" cap="none" spc="0" normalizeH="0" baseline="0" noProof="0">
              <a:ln>
                <a:noFill/>
              </a:ln>
              <a:solidFill>
                <a:schemeClr val="tx1"/>
              </a:solidFill>
              <a:effectLst/>
              <a:uLnTx/>
              <a:uFillTx/>
              <a:latin typeface="Gill Sans" charset="0"/>
              <a:ea typeface="MS PGothic" panose="020B0600070205080204" pitchFamily="34" charset="-128"/>
              <a:cs typeface="MS PGothic" panose="020B0600070205080204" pitchFamily="34" charset="-128"/>
              <a:sym typeface="Gill Sans" charset="0"/>
            </a:endParaRPr>
          </a:p>
        </p:txBody>
      </p:sp>
      <p:pic>
        <p:nvPicPr>
          <p:cNvPr id="7" name="图片 6" descr="屏幕快照 2012-11-09 下午4.33.46.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978944" y="1343903"/>
            <a:ext cx="3187700" cy="736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图片 7" descr="屏幕快照 2012-11-09 下午4.34.4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592662" y="2964010"/>
            <a:ext cx="3962400" cy="4673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图片 8" descr="屏幕快照 2012-11-09 下午4.35.58.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759233" y="4424549"/>
            <a:ext cx="3627120" cy="4876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等于 11"/>
          <p:cNvSpPr/>
          <p:nvPr/>
        </p:nvSpPr>
        <p:spPr bwMode="auto">
          <a:xfrm rot="5400000">
            <a:off x="4212431" y="3684111"/>
            <a:ext cx="630238" cy="450850"/>
          </a:xfrm>
          <a:prstGeom prst="mathEqual">
            <a:avLst/>
          </a:prstGeom>
          <a:noFill/>
          <a:ln w="25400" cap="flat" cmpd="sng" algn="ctr">
            <a:solidFill>
              <a:schemeClr val="tx1"/>
            </a:solidFill>
            <a:prstDash val="solid"/>
            <a:round/>
            <a:headEnd type="none" w="med" len="med"/>
            <a:tailEnd type="none" w="med" len="med"/>
          </a:ln>
          <a:effectLst/>
        </p:spPr>
        <p:txBody>
          <a:bodyPr/>
          <a:p>
            <a:pPr marL="0" marR="0" lvl="0" indent="0" algn="ctr" defTabSz="914400" rtl="0" eaLnBrk="1" fontAlgn="base" latinLnBrk="0" hangingPunct="1">
              <a:spcBef>
                <a:spcPct val="0"/>
              </a:spcBef>
              <a:spcAft>
                <a:spcPct val="0"/>
              </a:spcAft>
              <a:buClrTx/>
              <a:buSzTx/>
              <a:buFontTx/>
              <a:buNone/>
              <a:defRPr/>
            </a:pPr>
            <a:endParaRPr kumimoji="0" lang="zh-CN" altLang="en-US" sz="4200" b="0" i="0" u="none" strike="noStrike" kern="1200" cap="none" spc="0" normalizeH="0" baseline="0" noProof="0">
              <a:ln>
                <a:noFill/>
              </a:ln>
              <a:solidFill>
                <a:schemeClr val="tx1"/>
              </a:solidFill>
              <a:effectLst/>
              <a:uLnTx/>
              <a:uFillTx/>
              <a:latin typeface="Gill Sans" charset="0"/>
              <a:ea typeface="MS PGothic" panose="020B0600070205080204" pitchFamily="34" charset="-128"/>
              <a:cs typeface="MS PGothic" panose="020B0600070205080204" pitchFamily="34" charset="-128"/>
              <a:sym typeface="Gill San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000000"/>
                                          </p:val>
                                        </p:tav>
                                        <p:tav tm="100000">
                                          <p:val>
                                            <p:strVal val="#ppt_w"/>
                                          </p:val>
                                        </p:tav>
                                      </p:tavLst>
                                    </p:anim>
                                    <p:anim calcmode="lin" valueType="num">
                                      <p:cBhvr>
                                        <p:cTn id="8"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000000"/>
                                          </p:val>
                                        </p:tav>
                                        <p:tav tm="100000">
                                          <p:val>
                                            <p:strVal val="#ppt_w"/>
                                          </p:val>
                                        </p:tav>
                                      </p:tavLst>
                                    </p:anim>
                                    <p:anim calcmode="lin" valueType="num">
                                      <p:cBhvr>
                                        <p:cTn id="14"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解决方法</a:t>
            </a:r>
            <a:endParaRPr lang="zh-CN" altLang="en-US"/>
          </a:p>
        </p:txBody>
      </p:sp>
      <p:sp>
        <p:nvSpPr>
          <p:cNvPr id="43010" name="TextBox 7"/>
          <p:cNvSpPr txBox="1"/>
          <p:nvPr/>
        </p:nvSpPr>
        <p:spPr>
          <a:xfrm>
            <a:off x="747713" y="1314450"/>
            <a:ext cx="6769100" cy="461963"/>
          </a:xfrm>
          <a:prstGeom prst="rect">
            <a:avLst/>
          </a:prstGeom>
          <a:noFill/>
          <a:ln w="9525">
            <a:noFill/>
          </a:ln>
        </p:spPr>
        <p:txBody>
          <a:bodyPr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sym typeface="Gill Sans" charset="0"/>
              </a:rPr>
              <a:t>eval（</a:t>
            </a:r>
            <a:r>
              <a:rPr lang="en-US" altLang="zh-CN" sz="2400" dirty="0">
                <a:solidFill>
                  <a:srgbClr val="FFFF00"/>
                </a:solidFill>
                <a:latin typeface="微软雅黑" panose="020B0503020204020204" pitchFamily="34" charset="-122"/>
                <a:ea typeface="微软雅黑" panose="020B0503020204020204" pitchFamily="34" charset="-122"/>
                <a:sym typeface="Gill Sans" charset="0"/>
              </a:rPr>
              <a:t>'</a:t>
            </a:r>
            <a:r>
              <a:rPr lang="zh-CN" altLang="en-US" sz="2400" dirty="0">
                <a:solidFill>
                  <a:srgbClr val="FFFF00"/>
                </a:solidFill>
                <a:latin typeface="微软雅黑" panose="020B0503020204020204" pitchFamily="34" charset="-122"/>
                <a:ea typeface="微软雅黑" panose="020B0503020204020204" pitchFamily="34" charset="-122"/>
                <a:sym typeface="Gill Sans" charset="0"/>
              </a:rPr>
              <a:t>字符串</a:t>
            </a:r>
            <a:r>
              <a:rPr lang="en-US" altLang="zh-CN" sz="2400" dirty="0">
                <a:solidFill>
                  <a:srgbClr val="FFFF00"/>
                </a:solidFill>
                <a:latin typeface="微软雅黑" panose="020B0503020204020204" pitchFamily="34" charset="-122"/>
                <a:ea typeface="微软雅黑" panose="020B0503020204020204" pitchFamily="34" charset="-122"/>
                <a:sym typeface="Gill Sans" charset="0"/>
              </a:rPr>
              <a:t>'</a:t>
            </a:r>
            <a:r>
              <a:rPr lang="en-US" altLang="en-US" sz="2400" dirty="0">
                <a:latin typeface="微软雅黑" panose="020B0503020204020204" pitchFamily="34" charset="-122"/>
                <a:ea typeface="微软雅黑" panose="020B0503020204020204" pitchFamily="34" charset="-122"/>
                <a:sym typeface="Gill Sans" charset="0"/>
              </a:rPr>
              <a:t>）</a:t>
            </a:r>
            <a:endParaRPr lang="en-US" altLang="zh-CN" sz="2400" dirty="0">
              <a:latin typeface="微软雅黑" panose="020B0503020204020204" pitchFamily="34" charset="-122"/>
              <a:ea typeface="微软雅黑" panose="020B0503020204020204" pitchFamily="34" charset="-122"/>
              <a:sym typeface="Gill Sans" charset="0"/>
            </a:endParaRPr>
          </a:p>
        </p:txBody>
      </p:sp>
      <p:sp>
        <p:nvSpPr>
          <p:cNvPr id="43011" name="TextBox 7"/>
          <p:cNvSpPr txBox="1"/>
          <p:nvPr/>
        </p:nvSpPr>
        <p:spPr>
          <a:xfrm>
            <a:off x="703263" y="2349500"/>
            <a:ext cx="6769100" cy="461963"/>
          </a:xfrm>
          <a:prstGeom prst="rect">
            <a:avLst/>
          </a:prstGeom>
          <a:noFill/>
          <a:ln w="9525">
            <a:noFill/>
          </a:ln>
        </p:spPr>
        <p:txBody>
          <a:bodyPr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sym typeface="Gill Sans" charset="0"/>
              </a:rPr>
              <a:t>HTML</a:t>
            </a:r>
            <a:r>
              <a:rPr lang="zh-CN" altLang="en-US" sz="2400" dirty="0">
                <a:latin typeface="微软雅黑" panose="020B0503020204020204" pitchFamily="34" charset="-122"/>
                <a:ea typeface="微软雅黑" panose="020B0503020204020204" pitchFamily="34" charset="-122"/>
                <a:sym typeface="Gill Sans" charset="0"/>
              </a:rPr>
              <a:t>中</a:t>
            </a:r>
            <a:r>
              <a:rPr lang="en-US" altLang="zh-CN" sz="2400" dirty="0">
                <a:latin typeface="微软雅黑" panose="020B0503020204020204" pitchFamily="34" charset="-122"/>
                <a:ea typeface="微软雅黑" panose="020B0503020204020204" pitchFamily="34" charset="-122"/>
                <a:sym typeface="Gill Sans" charset="0"/>
              </a:rPr>
              <a:t>script</a:t>
            </a:r>
            <a:r>
              <a:rPr lang="zh-CN" altLang="en-US" sz="2400" dirty="0">
                <a:latin typeface="微软雅黑" panose="020B0503020204020204" pitchFamily="34" charset="-122"/>
                <a:ea typeface="微软雅黑" panose="020B0503020204020204" pitchFamily="34" charset="-122"/>
                <a:sym typeface="Gill Sans" charset="0"/>
              </a:rPr>
              <a:t>标签的</a:t>
            </a:r>
            <a:r>
              <a:rPr lang="en-US" altLang="zh-CN" sz="2400" dirty="0">
                <a:latin typeface="微软雅黑" panose="020B0503020204020204" pitchFamily="34" charset="-122"/>
                <a:ea typeface="微软雅黑" panose="020B0503020204020204" pitchFamily="34" charset="-122"/>
                <a:sym typeface="Gill Sans" charset="0"/>
              </a:rPr>
              <a:t>innerHTML</a:t>
            </a:r>
            <a:r>
              <a:rPr lang="zh-CN" altLang="en-US" sz="2400" dirty="0">
                <a:latin typeface="微软雅黑" panose="020B0503020204020204" pitchFamily="34" charset="-122"/>
                <a:ea typeface="微软雅黑" panose="020B0503020204020204" pitchFamily="34" charset="-122"/>
                <a:sym typeface="Gill Sans" charset="0"/>
              </a:rPr>
              <a:t>也是</a:t>
            </a:r>
            <a:r>
              <a:rPr lang="zh-CN" altLang="en-US" sz="2400" b="1" dirty="0">
                <a:solidFill>
                  <a:srgbClr val="FF0000"/>
                </a:solidFill>
                <a:latin typeface="微软雅黑" panose="020B0503020204020204" pitchFamily="34" charset="-122"/>
                <a:ea typeface="微软雅黑" panose="020B0503020204020204" pitchFamily="34" charset="-122"/>
                <a:sym typeface="Gill Sans" charset="0"/>
              </a:rPr>
              <a:t>字符串</a:t>
            </a:r>
            <a:endParaRPr lang="en-US" altLang="zh-CN" sz="2400" b="1" dirty="0">
              <a:solidFill>
                <a:srgbClr val="FF0000"/>
              </a:solidFill>
              <a:latin typeface="微软雅黑" panose="020B0503020204020204" pitchFamily="34" charset="-122"/>
              <a:ea typeface="微软雅黑" panose="020B0503020204020204" pitchFamily="34" charset="-122"/>
              <a:sym typeface="Gill Sans" charset="0"/>
            </a:endParaRPr>
          </a:p>
        </p:txBody>
      </p:sp>
      <p:sp>
        <p:nvSpPr>
          <p:cNvPr id="8" name="TextBox 7"/>
          <p:cNvSpPr txBox="1"/>
          <p:nvPr/>
        </p:nvSpPr>
        <p:spPr>
          <a:xfrm>
            <a:off x="703263" y="3406775"/>
            <a:ext cx="7951787" cy="1508125"/>
          </a:xfrm>
          <a:prstGeom prst="rect">
            <a:avLst/>
          </a:prstGeom>
          <a:noFill/>
          <a:ln w="9525">
            <a:noFill/>
          </a:ln>
        </p:spPr>
        <p:txBody>
          <a:bodyPr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sym typeface="Gill Sans" charset="0"/>
              </a:rPr>
              <a:t>保证</a:t>
            </a:r>
            <a:r>
              <a:rPr lang="en-US" altLang="zh-CN" sz="2400" dirty="0">
                <a:latin typeface="微软雅黑" panose="020B0503020204020204" pitchFamily="34" charset="-122"/>
                <a:ea typeface="微软雅黑" panose="020B0503020204020204" pitchFamily="34" charset="-122"/>
                <a:sym typeface="Gill Sans" charset="0"/>
              </a:rPr>
              <a:t>AJAX</a:t>
            </a:r>
            <a:r>
              <a:rPr lang="zh-CN" altLang="en-US" sz="2400" dirty="0">
                <a:latin typeface="微软雅黑" panose="020B0503020204020204" pitchFamily="34" charset="-122"/>
                <a:ea typeface="微软雅黑" panose="020B0503020204020204" pitchFamily="34" charset="-122"/>
                <a:sym typeface="Gill Sans" charset="0"/>
              </a:rPr>
              <a:t>加载的</a:t>
            </a:r>
            <a:r>
              <a:rPr lang="en-US" altLang="zh-CN" sz="2400" dirty="0">
                <a:latin typeface="微软雅黑" panose="020B0503020204020204" pitchFamily="34" charset="-122"/>
                <a:ea typeface="微软雅黑" panose="020B0503020204020204" pitchFamily="34" charset="-122"/>
                <a:sym typeface="Gill Sans" charset="0"/>
              </a:rPr>
              <a:t>HTML</a:t>
            </a:r>
            <a:r>
              <a:rPr lang="zh-CN" altLang="en-US" sz="2400" dirty="0">
                <a:latin typeface="微软雅黑" panose="020B0503020204020204" pitchFamily="34" charset="-122"/>
                <a:ea typeface="微软雅黑" panose="020B0503020204020204" pitchFamily="34" charset="-122"/>
                <a:sym typeface="Gill Sans" charset="0"/>
              </a:rPr>
              <a:t>中</a:t>
            </a:r>
            <a:r>
              <a:rPr lang="en-US" altLang="zh-CN" sz="2400" dirty="0">
                <a:latin typeface="微软雅黑" panose="020B0503020204020204" pitchFamily="34" charset="-122"/>
                <a:ea typeface="微软雅黑" panose="020B0503020204020204" pitchFamily="34" charset="-122"/>
                <a:sym typeface="Gill Sans" charset="0"/>
              </a:rPr>
              <a:t>JS</a:t>
            </a:r>
            <a:r>
              <a:rPr lang="zh-CN" altLang="en-US" sz="2400" dirty="0">
                <a:latin typeface="微软雅黑" panose="020B0503020204020204" pitchFamily="34" charset="-122"/>
                <a:ea typeface="微软雅黑" panose="020B0503020204020204" pitchFamily="34" charset="-122"/>
                <a:sym typeface="Gill Sans" charset="0"/>
              </a:rPr>
              <a:t>能够执行：</a:t>
            </a:r>
            <a:endParaRPr lang="en-US" altLang="zh-CN" sz="2400"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依次获取该</a:t>
            </a:r>
            <a:r>
              <a:rPr lang="en-US" altLang="zh-CN" sz="2400" dirty="0">
                <a:latin typeface="微软雅黑" panose="020B0503020204020204" pitchFamily="34" charset="-122"/>
                <a:ea typeface="微软雅黑" panose="020B0503020204020204" pitchFamily="34" charset="-122"/>
                <a:sym typeface="Gill Sans" charset="0"/>
              </a:rPr>
              <a:t>HTML</a:t>
            </a:r>
            <a:r>
              <a:rPr lang="zh-CN" altLang="en-US" sz="2400" dirty="0">
                <a:latin typeface="微软雅黑" panose="020B0503020204020204" pitchFamily="34" charset="-122"/>
                <a:ea typeface="微软雅黑" panose="020B0503020204020204" pitchFamily="34" charset="-122"/>
                <a:sym typeface="Gill Sans" charset="0"/>
              </a:rPr>
              <a:t>中所有</a:t>
            </a:r>
            <a:r>
              <a:rPr lang="en-US" altLang="zh-CN" sz="2400" dirty="0">
                <a:latin typeface="微软雅黑" panose="020B0503020204020204" pitchFamily="34" charset="-122"/>
                <a:ea typeface="微软雅黑" panose="020B0503020204020204" pitchFamily="34" charset="-122"/>
                <a:sym typeface="Gill Sans" charset="0"/>
              </a:rPr>
              <a:t>script</a:t>
            </a:r>
            <a:r>
              <a:rPr lang="zh-CN" altLang="en-US" sz="2400" dirty="0">
                <a:latin typeface="微软雅黑" panose="020B0503020204020204" pitchFamily="34" charset="-122"/>
                <a:ea typeface="微软雅黑" panose="020B0503020204020204" pitchFamily="34" charset="-122"/>
                <a:sym typeface="Gill Sans" charset="0"/>
              </a:rPr>
              <a:t>标签的</a:t>
            </a:r>
            <a:r>
              <a:rPr lang="en-US" altLang="zh-CN" sz="2400" dirty="0">
                <a:latin typeface="微软雅黑" panose="020B0503020204020204" pitchFamily="34" charset="-122"/>
                <a:ea typeface="微软雅黑" panose="020B0503020204020204" pitchFamily="34" charset="-122"/>
                <a:sym typeface="Gill Sans" charset="0"/>
              </a:rPr>
              <a:t>innerHTML</a:t>
            </a:r>
            <a:endParaRPr lang="en-US" altLang="zh-CN" sz="2400"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将这些代码依次用</a:t>
            </a:r>
            <a:r>
              <a:rPr lang="en-US" altLang="zh-CN" sz="2400" dirty="0">
                <a:latin typeface="微软雅黑" panose="020B0503020204020204" pitchFamily="34" charset="-122"/>
                <a:ea typeface="微软雅黑" panose="020B0503020204020204" pitchFamily="34" charset="-122"/>
                <a:sym typeface="Gill Sans" charset="0"/>
              </a:rPr>
              <a:t>eval</a:t>
            </a:r>
            <a:r>
              <a:rPr lang="zh-CN" altLang="en-US" sz="2400" dirty="0">
                <a:latin typeface="微软雅黑" panose="020B0503020204020204" pitchFamily="34" charset="-122"/>
                <a:ea typeface="微软雅黑" panose="020B0503020204020204" pitchFamily="34" charset="-122"/>
                <a:sym typeface="Gill Sans" charset="0"/>
              </a:rPr>
              <a:t>全部执行一下</a:t>
            </a:r>
            <a:endParaRPr lang="en-US" altLang="zh-CN" sz="2400" dirty="0">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xEl>
                                              <p:charRg st="0" end="22"/>
                                            </p:txEl>
                                          </p:spTgt>
                                        </p:tgtEl>
                                        <p:attrNameLst>
                                          <p:attrName>style.visibility</p:attrName>
                                        </p:attrNameLst>
                                      </p:cBhvr>
                                      <p:to>
                                        <p:strVal val="visible"/>
                                      </p:to>
                                    </p:set>
                                    <p:anim calcmode="lin" valueType="num">
                                      <p:cBhvr>
                                        <p:cTn id="7" dur="500"/>
                                        <p:tgtEl>
                                          <p:spTgt spid="8">
                                            <p:txEl>
                                              <p:charRg st="0" end="22"/>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charRg st="0" end="22"/>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8">
                                            <p:txEl>
                                              <p:charRg st="22" end="53"/>
                                            </p:txEl>
                                          </p:spTgt>
                                        </p:tgtEl>
                                        <p:attrNameLst>
                                          <p:attrName>style.visibility</p:attrName>
                                        </p:attrNameLst>
                                      </p:cBhvr>
                                      <p:to>
                                        <p:strVal val="visible"/>
                                      </p:to>
                                    </p:set>
                                    <p:anim calcmode="lin" valueType="num">
                                      <p:cBhvr>
                                        <p:cTn id="11" dur="500"/>
                                        <p:tgtEl>
                                          <p:spTgt spid="8">
                                            <p:txEl>
                                              <p:charRg st="22" end="53"/>
                                            </p:txEl>
                                          </p:spTgt>
                                        </p:tgtEl>
                                        <p:attrNameLst>
                                          <p:attrName>ppt_y</p:attrName>
                                        </p:attrNameLst>
                                      </p:cBhvr>
                                      <p:tavLst>
                                        <p:tav tm="0">
                                          <p:val>
                                            <p:strVal val="#ppt_y+#ppt_h*1.125000"/>
                                          </p:val>
                                        </p:tav>
                                        <p:tav tm="100000">
                                          <p:val>
                                            <p:strVal val="#ppt_y"/>
                                          </p:val>
                                        </p:tav>
                                      </p:tavLst>
                                    </p:anim>
                                    <p:animEffect transition="in" filter="wipe(up)">
                                      <p:cBhvr>
                                        <p:cTn id="12" dur="500"/>
                                        <p:tgtEl>
                                          <p:spTgt spid="8">
                                            <p:txEl>
                                              <p:charRg st="22" end="5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8">
                                            <p:txEl>
                                              <p:charRg st="53" end="72"/>
                                            </p:txEl>
                                          </p:spTgt>
                                        </p:tgtEl>
                                        <p:attrNameLst>
                                          <p:attrName>style.visibility</p:attrName>
                                        </p:attrNameLst>
                                      </p:cBhvr>
                                      <p:to>
                                        <p:strVal val="visible"/>
                                      </p:to>
                                    </p:set>
                                    <p:anim calcmode="lin" valueType="num">
                                      <p:cBhvr>
                                        <p:cTn id="15" dur="500"/>
                                        <p:tgtEl>
                                          <p:spTgt spid="8">
                                            <p:txEl>
                                              <p:charRg st="53" end="7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8">
                                            <p:txEl>
                                              <p:charRg st="53"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45058" name="TextBox 7"/>
          <p:cNvSpPr txBox="1"/>
          <p:nvPr/>
        </p:nvSpPr>
        <p:spPr>
          <a:xfrm>
            <a:off x="804863" y="1876425"/>
            <a:ext cx="7637462" cy="1508125"/>
          </a:xfrm>
          <a:prstGeom prst="rect">
            <a:avLst/>
          </a:prstGeom>
          <a:noFill/>
          <a:ln w="9525">
            <a:noFill/>
          </a:ln>
        </p:spPr>
        <p:txBody>
          <a:bodyPr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Gill Sans" charset="0"/>
              </a:rPr>
              <a:t>保证</a:t>
            </a:r>
            <a:r>
              <a:rPr lang="en-US" altLang="zh-CN" sz="2400" b="1" dirty="0">
                <a:latin typeface="微软雅黑" panose="020B0503020204020204" pitchFamily="34" charset="-122"/>
                <a:ea typeface="微软雅黑" panose="020B0503020204020204" pitchFamily="34" charset="-122"/>
                <a:sym typeface="Gill Sans" charset="0"/>
              </a:rPr>
              <a:t>AJAX</a:t>
            </a:r>
            <a:r>
              <a:rPr lang="zh-CN" altLang="en-US" sz="2400" b="1" dirty="0">
                <a:latin typeface="微软雅黑" panose="020B0503020204020204" pitchFamily="34" charset="-122"/>
                <a:ea typeface="微软雅黑" panose="020B0503020204020204" pitchFamily="34" charset="-122"/>
                <a:sym typeface="Gill Sans" charset="0"/>
              </a:rPr>
              <a:t>加载的</a:t>
            </a:r>
            <a:r>
              <a:rPr lang="en-US" altLang="zh-CN" sz="2400" b="1" dirty="0">
                <a:latin typeface="微软雅黑" panose="020B0503020204020204" pitchFamily="34" charset="-122"/>
                <a:ea typeface="微软雅黑" panose="020B0503020204020204" pitchFamily="34" charset="-122"/>
                <a:sym typeface="Gill Sans" charset="0"/>
              </a:rPr>
              <a:t>HTML</a:t>
            </a:r>
            <a:r>
              <a:rPr lang="zh-CN" altLang="en-US" sz="2400" b="1" dirty="0">
                <a:latin typeface="微软雅黑" panose="020B0503020204020204" pitchFamily="34" charset="-122"/>
                <a:ea typeface="微软雅黑" panose="020B0503020204020204" pitchFamily="34" charset="-122"/>
                <a:sym typeface="Gill Sans" charset="0"/>
              </a:rPr>
              <a:t>中</a:t>
            </a:r>
            <a:r>
              <a:rPr lang="en-US" altLang="zh-CN" sz="2400" b="1" dirty="0">
                <a:latin typeface="微软雅黑" panose="020B0503020204020204" pitchFamily="34" charset="-122"/>
                <a:ea typeface="微软雅黑" panose="020B0503020204020204" pitchFamily="34" charset="-122"/>
                <a:sym typeface="Gill Sans" charset="0"/>
              </a:rPr>
              <a:t>JS</a:t>
            </a:r>
            <a:r>
              <a:rPr lang="zh-CN" altLang="en-US" sz="2400" b="1" dirty="0">
                <a:latin typeface="微软雅黑" panose="020B0503020204020204" pitchFamily="34" charset="-122"/>
                <a:ea typeface="微软雅黑" panose="020B0503020204020204" pitchFamily="34" charset="-122"/>
                <a:sym typeface="Gill Sans" charset="0"/>
              </a:rPr>
              <a:t>能够执行：</a:t>
            </a:r>
            <a:endParaRPr lang="en-US" altLang="zh-CN" sz="2400" b="1"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依次获取该</a:t>
            </a:r>
            <a:r>
              <a:rPr lang="en-US" altLang="zh-CN" sz="2400" dirty="0">
                <a:latin typeface="微软雅黑" panose="020B0503020204020204" pitchFamily="34" charset="-122"/>
                <a:ea typeface="微软雅黑" panose="020B0503020204020204" pitchFamily="34" charset="-122"/>
                <a:sym typeface="Gill Sans" charset="0"/>
              </a:rPr>
              <a:t>HTML</a:t>
            </a:r>
            <a:r>
              <a:rPr lang="zh-CN" altLang="en-US" sz="2400" dirty="0">
                <a:latin typeface="微软雅黑" panose="020B0503020204020204" pitchFamily="34" charset="-122"/>
                <a:ea typeface="微软雅黑" panose="020B0503020204020204" pitchFamily="34" charset="-122"/>
                <a:sym typeface="Gill Sans" charset="0"/>
              </a:rPr>
              <a:t>中所有</a:t>
            </a:r>
            <a:r>
              <a:rPr lang="en-US" altLang="zh-CN" sz="2400" dirty="0">
                <a:latin typeface="微软雅黑" panose="020B0503020204020204" pitchFamily="34" charset="-122"/>
                <a:ea typeface="微软雅黑" panose="020B0503020204020204" pitchFamily="34" charset="-122"/>
                <a:sym typeface="Gill Sans" charset="0"/>
              </a:rPr>
              <a:t>script</a:t>
            </a:r>
            <a:r>
              <a:rPr lang="zh-CN" altLang="en-US" sz="2400" dirty="0">
                <a:latin typeface="微软雅黑" panose="020B0503020204020204" pitchFamily="34" charset="-122"/>
                <a:ea typeface="微软雅黑" panose="020B0503020204020204" pitchFamily="34" charset="-122"/>
                <a:sym typeface="Gill Sans" charset="0"/>
              </a:rPr>
              <a:t>标签的</a:t>
            </a:r>
            <a:r>
              <a:rPr lang="en-US" altLang="zh-CN" sz="2400" dirty="0">
                <a:latin typeface="微软雅黑" panose="020B0503020204020204" pitchFamily="34" charset="-122"/>
                <a:ea typeface="微软雅黑" panose="020B0503020204020204" pitchFamily="34" charset="-122"/>
                <a:sym typeface="Gill Sans" charset="0"/>
              </a:rPr>
              <a:t>innerHTML</a:t>
            </a:r>
            <a:endParaRPr lang="en-US" altLang="zh-CN" sz="2400" dirty="0">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zh-CN" altLang="en-US" sz="2400" dirty="0">
                <a:latin typeface="微软雅黑" panose="020B0503020204020204" pitchFamily="34" charset="-122"/>
                <a:ea typeface="微软雅黑" panose="020B0503020204020204" pitchFamily="34" charset="-122"/>
                <a:sym typeface="Gill Sans" charset="0"/>
              </a:rPr>
              <a:t>将这些代码依次用</a:t>
            </a:r>
            <a:r>
              <a:rPr lang="en-US" altLang="zh-CN" sz="2400" dirty="0">
                <a:latin typeface="微软雅黑" panose="020B0503020204020204" pitchFamily="34" charset="-122"/>
                <a:ea typeface="微软雅黑" panose="020B0503020204020204" pitchFamily="34" charset="-122"/>
                <a:sym typeface="Gill Sans" charset="0"/>
              </a:rPr>
              <a:t>eval</a:t>
            </a:r>
            <a:r>
              <a:rPr lang="zh-CN" altLang="en-US" sz="2400" dirty="0">
                <a:latin typeface="微软雅黑" panose="020B0503020204020204" pitchFamily="34" charset="-122"/>
                <a:ea typeface="微软雅黑" panose="020B0503020204020204" pitchFamily="34" charset="-122"/>
                <a:sym typeface="Gill Sans" charset="0"/>
              </a:rPr>
              <a:t>全部执行一下</a:t>
            </a:r>
            <a:endParaRPr lang="en-US" altLang="zh-CN" sz="2400" dirty="0">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本章总结</a:t>
            </a:r>
            <a:endParaRPr lang="zh-CN" altLang="en-US"/>
          </a:p>
        </p:txBody>
      </p:sp>
      <p:sp>
        <p:nvSpPr>
          <p:cNvPr id="47106" name="TextBox 3"/>
          <p:cNvSpPr txBox="1"/>
          <p:nvPr/>
        </p:nvSpPr>
        <p:spPr>
          <a:xfrm>
            <a:off x="477838" y="1179513"/>
            <a:ext cx="8636000" cy="3618230"/>
          </a:xfrm>
          <a:prstGeom prst="rect">
            <a:avLst/>
          </a:prstGeom>
          <a:noFill/>
          <a:ln w="9525">
            <a:noFill/>
          </a:ln>
        </p:spPr>
        <p:txBody>
          <a:bodyPr anchor="t">
            <a:spAutoFit/>
            <a:scene3d>
              <a:camera prst="orthographicFront"/>
              <a:lightRig rig="threePt" dir="t"/>
            </a:scene3d>
          </a:bodyPr>
          <a:p>
            <a:pPr marL="342900" lvl="0" indent="-342900" latinLnBrk="1">
              <a:spcBef>
                <a:spcPts val="600"/>
              </a:spcBef>
              <a:spcAft>
                <a:spcPts val="600"/>
              </a:spcAft>
              <a:buClr>
                <a:srgbClr val="000000"/>
              </a:buClr>
              <a:buFont typeface="Wingdings" panose="05000000000000000000" pitchFamily="2" charset="2"/>
              <a:buChar char="l"/>
            </a:pP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AJAX API </a:t>
            </a: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的书写顺序</a:t>
            </a:r>
            <a:endPar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1630" lvl="1" indent="0" eaLnBrk="1" latinLnBrk="1" hangingPunct="1">
              <a:spcBef>
                <a:spcPts val="600"/>
              </a:spcBef>
              <a:spcAft>
                <a:spcPts val="600"/>
              </a:spcAft>
              <a:buClr>
                <a:srgbClr val="000000"/>
              </a:buClr>
            </a:pP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responseText</a:t>
            </a: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t>
            </a: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open</a:t>
            </a: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、创建</a:t>
            </a: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AJAX</a:t>
            </a: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对象、</a:t>
            </a: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onload</a:t>
            </a: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t>
            </a: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send</a:t>
            </a:r>
            <a:endPar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endPar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eval</a:t>
            </a: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的作用是什么？</a:t>
            </a:r>
            <a:endPar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endPar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AJAX</a:t>
            </a: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是什么？有哪些优势？</a:t>
            </a:r>
            <a:endPar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endPar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如何查看、调试</a:t>
            </a:r>
            <a:r>
              <a:rPr lang="en-US" altLang="zh-CN"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AJAX</a:t>
            </a:r>
            <a:r>
              <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链接</a:t>
            </a:r>
            <a:endParaRPr lang="zh-CN" altLang="en-US" sz="20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endParaRPr lang="zh-CN" altLang="en-US"/>
          </a:p>
        </p:txBody>
      </p:sp>
      <p:pic>
        <p:nvPicPr>
          <p:cNvPr id="48130" name="图片 21506"/>
          <p:cNvPicPr>
            <a:picLocks noChangeAspect="1"/>
          </p:cNvPicPr>
          <p:nvPr/>
        </p:nvPicPr>
        <p:blipFill>
          <a:blip r:embed="rId1"/>
          <a:stretch>
            <a:fillRect/>
          </a:stretch>
        </p:blipFill>
        <p:spPr>
          <a:xfrm>
            <a:off x="2411730" y="1135380"/>
            <a:ext cx="3511550" cy="3861435"/>
          </a:xfrm>
          <a:prstGeom prst="rect">
            <a:avLst/>
          </a:prstGeom>
          <a:noFill/>
          <a:ln w="9525">
            <a:noFill/>
          </a:ln>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a:xfrm>
            <a:off x="357158" y="2357436"/>
            <a:ext cx="8361985" cy="524696"/>
          </a:xfrm>
        </p:spPr>
        <p:txBody>
          <a:bodyPr>
            <a:noAutofit/>
          </a:bodyPr>
          <a:lstStyle/>
          <a:p>
            <a:pPr algn="ctr"/>
            <a:r>
              <a:rPr lang="zh-CN" altLang="en-US" sz="6000" dirty="0" smtClean="0">
                <a:latin typeface="微软雅黑" panose="020B0503020204020204" pitchFamily="34" charset="-122"/>
                <a:ea typeface="微软雅黑" panose="020B0503020204020204" pitchFamily="34" charset="-122"/>
              </a:rPr>
              <a:t>谢  谢</a:t>
            </a:r>
            <a:endParaRPr lang="zh-CN" altLang="en-US" sz="60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Ajax</a:t>
            </a:r>
            <a:r>
              <a:rPr lang="zh-CN" altLang="en-US"/>
              <a:t>是什么</a:t>
            </a:r>
            <a:endParaRPr lang="zh-CN" altLang="en-US"/>
          </a:p>
        </p:txBody>
      </p:sp>
      <p:sp>
        <p:nvSpPr>
          <p:cNvPr id="6146" name="TextBox 3"/>
          <p:cNvSpPr txBox="1"/>
          <p:nvPr/>
        </p:nvSpPr>
        <p:spPr>
          <a:xfrm>
            <a:off x="477838" y="1854200"/>
            <a:ext cx="8280400" cy="1878013"/>
          </a:xfrm>
          <a:prstGeom prst="rect">
            <a:avLst/>
          </a:prstGeom>
          <a:noFill/>
          <a:ln w="9525">
            <a:noFill/>
          </a:ln>
        </p:spPr>
        <p:txBody>
          <a:bodyPr anchor="t">
            <a:spAutoFit/>
            <a:scene3d>
              <a:camera prst="orthographicFront"/>
              <a:lightRig rig="threePt" dir="t"/>
            </a:scene3d>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AJAX </a:t>
            </a: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t>
            </a: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 Asynchronous JavaScript and XML</a:t>
            </a:r>
            <a:endPar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endPar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通俗的讲，</a:t>
            </a: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AJAX</a:t>
            </a: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就是</a:t>
            </a: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JS</a:t>
            </a: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通过一个网址去加载数据，这个过程通常是用户不可见的。</a:t>
            </a:r>
            <a:endPar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不同的数据</a:t>
            </a:r>
            <a:endParaRPr lang="zh-CN" altLang="en-US"/>
          </a:p>
        </p:txBody>
      </p:sp>
      <p:sp>
        <p:nvSpPr>
          <p:cNvPr id="8194" name="TextBox 3"/>
          <p:cNvSpPr txBox="1"/>
          <p:nvPr/>
        </p:nvSpPr>
        <p:spPr>
          <a:xfrm>
            <a:off x="612775" y="1170940"/>
            <a:ext cx="8280400" cy="3798570"/>
          </a:xfrm>
          <a:prstGeom prst="rect">
            <a:avLst/>
          </a:prstGeom>
          <a:noFill/>
          <a:ln w="9525">
            <a:noFill/>
          </a:ln>
        </p:spPr>
        <p:txBody>
          <a:bodyPr anchor="t">
            <a:spAutoFit/>
            <a:scene3d>
              <a:camera prst="orthographicFront"/>
              <a:lightRig rig="threePt" dir="t"/>
            </a:scene3d>
          </a:bodyPr>
          <a:p>
            <a:pPr marL="342900" lvl="0" indent="-342900" latinLnBrk="1">
              <a:spcBef>
                <a:spcPts val="600"/>
              </a:spcBef>
              <a:spcAft>
                <a:spcPts val="600"/>
              </a:spcAft>
              <a:buClr>
                <a:srgbClr val="000000"/>
              </a:buClr>
              <a:buFont typeface="Wingdings" panose="05000000000000000000" pitchFamily="2" charset="2"/>
              <a:buChar char="l"/>
            </a:pPr>
            <a:r>
              <a:rPr lang="en-US" altLang="zh-CN"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http://www.baidu.com/gaoji/</a:t>
            </a:r>
            <a:r>
              <a:rPr lang="en-US"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preferences.html</a:t>
            </a:r>
            <a:endParaRPr lang="en-US"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1371600" lvl="3" indent="0" eaLnBrk="1" latinLnBrk="1" hangingPunct="1">
              <a:spcBef>
                <a:spcPts val="600"/>
              </a:spcBef>
              <a:spcAft>
                <a:spcPts val="600"/>
              </a:spcAft>
              <a:buClr>
                <a:srgbClr val="000000"/>
              </a:buClr>
            </a:pPr>
            <a:r>
              <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网页</a:t>
            </a:r>
            <a:endPar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r>
              <a:rPr lang="en-US" altLang="zh-CN"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http://www.baidu.com/img/</a:t>
            </a:r>
            <a:r>
              <a:rPr lang="en-US"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baidu_sylogo1.gif</a:t>
            </a:r>
            <a:endParaRPr lang="en-US"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1371600" lvl="3" indent="0" eaLnBrk="1" latinLnBrk="1" hangingPunct="1">
              <a:spcBef>
                <a:spcPts val="600"/>
              </a:spcBef>
              <a:spcAft>
                <a:spcPts val="600"/>
              </a:spcAft>
              <a:buClr>
                <a:srgbClr val="000000"/>
              </a:buClr>
            </a:pPr>
            <a:r>
              <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图片</a:t>
            </a:r>
            <a:endPar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r>
              <a:rPr lang="en-US" altLang="zh-CN"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http://www.baidu.com/…../</a:t>
            </a:r>
            <a:r>
              <a:rPr lang="en-US"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a.mp3</a:t>
            </a:r>
            <a:endParaRPr lang="en-US"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1371600" lvl="3" indent="0" eaLnBrk="1" latinLnBrk="1" hangingPunct="1">
              <a:spcBef>
                <a:spcPts val="600"/>
              </a:spcBef>
              <a:spcAft>
                <a:spcPts val="600"/>
              </a:spcAft>
              <a:buClr>
                <a:srgbClr val="000000"/>
              </a:buClr>
            </a:pPr>
            <a:r>
              <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歌曲</a:t>
            </a:r>
            <a:endPar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r>
              <a:rPr lang="en-US" altLang="zh-CN"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http://www.baidu.com/…../</a:t>
            </a:r>
            <a:r>
              <a:rPr lang="en-US"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index.css</a:t>
            </a:r>
            <a:endParaRPr lang="en-US"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1371600" lvl="3" indent="0" eaLnBrk="1" latinLnBrk="1" hangingPunct="1">
              <a:spcBef>
                <a:spcPts val="600"/>
              </a:spcBef>
              <a:spcAft>
                <a:spcPts val="600"/>
              </a:spcAft>
              <a:buClr>
                <a:srgbClr val="000000"/>
              </a:buClr>
            </a:pPr>
            <a:r>
              <a:rPr lang="en-US" altLang="zh-CN"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CSS</a:t>
            </a:r>
            <a:r>
              <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文件</a:t>
            </a:r>
            <a:endParaRPr lang="zh-CN" altLang="en-US"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a:p>
            <a:pPr marL="342900" lvl="0" indent="-342900" latinLnBrk="1">
              <a:spcBef>
                <a:spcPts val="600"/>
              </a:spcBef>
              <a:spcAft>
                <a:spcPts val="600"/>
              </a:spcAft>
              <a:buClr>
                <a:srgbClr val="000000"/>
              </a:buClr>
              <a:buFont typeface="Wingdings" panose="05000000000000000000" pitchFamily="2" charset="2"/>
              <a:buChar char="l"/>
            </a:pPr>
            <a:r>
              <a:rPr lang="en-US" altLang="zh-CN"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http://www.baidu.com/?kw=%20&amp;t=13031310</a:t>
            </a:r>
            <a:endParaRPr lang="en-US" altLang="zh-CN"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194">
                                            <p:txEl>
                                              <p:charRg st="44" end="47"/>
                                            </p:txEl>
                                          </p:spTgt>
                                        </p:tgtEl>
                                        <p:attrNameLst>
                                          <p:attrName>style.visibility</p:attrName>
                                        </p:attrNameLst>
                                      </p:cBhvr>
                                      <p:to>
                                        <p:strVal val="visible"/>
                                      </p:to>
                                    </p:set>
                                    <p:anim calcmode="lin" valueType="num">
                                      <p:cBhvr>
                                        <p:cTn id="7" dur="500" fill="hold"/>
                                        <p:tgtEl>
                                          <p:spTgt spid="8194">
                                            <p:txEl>
                                              <p:charRg st="44" end="47"/>
                                            </p:txEl>
                                          </p:spTgt>
                                        </p:tgtEl>
                                        <p:attrNameLst>
                                          <p:attrName>ppt_x</p:attrName>
                                        </p:attrNameLst>
                                      </p:cBhvr>
                                      <p:tavLst>
                                        <p:tav tm="0">
                                          <p:val>
                                            <p:strVal val="1+#ppt_w/2"/>
                                          </p:val>
                                        </p:tav>
                                        <p:tav tm="100000">
                                          <p:val>
                                            <p:strVal val="#ppt_x"/>
                                          </p:val>
                                        </p:tav>
                                      </p:tavLst>
                                    </p:anim>
                                    <p:anim calcmode="lin" valueType="num">
                                      <p:cBhvr>
                                        <p:cTn id="8" dur="500" fill="hold"/>
                                        <p:tgtEl>
                                          <p:spTgt spid="8194">
                                            <p:txEl>
                                              <p:charRg st="44" end="4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94">
                                            <p:txEl>
                                              <p:charRg st="90" end="93"/>
                                            </p:txEl>
                                          </p:spTgt>
                                        </p:tgtEl>
                                        <p:attrNameLst>
                                          <p:attrName>style.visibility</p:attrName>
                                        </p:attrNameLst>
                                      </p:cBhvr>
                                      <p:to>
                                        <p:strVal val="visible"/>
                                      </p:to>
                                    </p:set>
                                    <p:anim calcmode="lin" valueType="num">
                                      <p:cBhvr>
                                        <p:cTn id="13" dur="500" fill="hold"/>
                                        <p:tgtEl>
                                          <p:spTgt spid="8194">
                                            <p:txEl>
                                              <p:charRg st="90" end="93"/>
                                            </p:txEl>
                                          </p:spTgt>
                                        </p:tgtEl>
                                        <p:attrNameLst>
                                          <p:attrName>ppt_x</p:attrName>
                                        </p:attrNameLst>
                                      </p:cBhvr>
                                      <p:tavLst>
                                        <p:tav tm="0">
                                          <p:val>
                                            <p:strVal val="1+#ppt_w/2"/>
                                          </p:val>
                                        </p:tav>
                                        <p:tav tm="100000">
                                          <p:val>
                                            <p:strVal val="#ppt_x"/>
                                          </p:val>
                                        </p:tav>
                                      </p:tavLst>
                                    </p:anim>
                                    <p:anim calcmode="lin" valueType="num">
                                      <p:cBhvr>
                                        <p:cTn id="14" dur="500" fill="hold"/>
                                        <p:tgtEl>
                                          <p:spTgt spid="8194">
                                            <p:txEl>
                                              <p:charRg st="90" end="9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94">
                                            <p:txEl>
                                              <p:charRg st="124" end="127"/>
                                            </p:txEl>
                                          </p:spTgt>
                                        </p:tgtEl>
                                        <p:attrNameLst>
                                          <p:attrName>style.visibility</p:attrName>
                                        </p:attrNameLst>
                                      </p:cBhvr>
                                      <p:to>
                                        <p:strVal val="visible"/>
                                      </p:to>
                                    </p:set>
                                    <p:anim calcmode="lin" valueType="num">
                                      <p:cBhvr>
                                        <p:cTn id="19" dur="500" fill="hold"/>
                                        <p:tgtEl>
                                          <p:spTgt spid="8194">
                                            <p:txEl>
                                              <p:charRg st="124" end="127"/>
                                            </p:txEl>
                                          </p:spTgt>
                                        </p:tgtEl>
                                        <p:attrNameLst>
                                          <p:attrName>ppt_x</p:attrName>
                                        </p:attrNameLst>
                                      </p:cBhvr>
                                      <p:tavLst>
                                        <p:tav tm="0">
                                          <p:val>
                                            <p:strVal val="1+#ppt_w/2"/>
                                          </p:val>
                                        </p:tav>
                                        <p:tav tm="100000">
                                          <p:val>
                                            <p:strVal val="#ppt_x"/>
                                          </p:val>
                                        </p:tav>
                                      </p:tavLst>
                                    </p:anim>
                                    <p:anim calcmode="lin" valueType="num">
                                      <p:cBhvr>
                                        <p:cTn id="20" dur="500" fill="hold"/>
                                        <p:tgtEl>
                                          <p:spTgt spid="8194">
                                            <p:txEl>
                                              <p:charRg st="124" end="12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194">
                                            <p:txEl>
                                              <p:charRg st="162" end="168"/>
                                            </p:txEl>
                                          </p:spTgt>
                                        </p:tgtEl>
                                        <p:attrNameLst>
                                          <p:attrName>style.visibility</p:attrName>
                                        </p:attrNameLst>
                                      </p:cBhvr>
                                      <p:to>
                                        <p:strVal val="visible"/>
                                      </p:to>
                                    </p:set>
                                    <p:anim calcmode="lin" valueType="num">
                                      <p:cBhvr>
                                        <p:cTn id="25" dur="500" fill="hold"/>
                                        <p:tgtEl>
                                          <p:spTgt spid="8194">
                                            <p:txEl>
                                              <p:charRg st="162" end="168"/>
                                            </p:txEl>
                                          </p:spTgt>
                                        </p:tgtEl>
                                        <p:attrNameLst>
                                          <p:attrName>ppt_x</p:attrName>
                                        </p:attrNameLst>
                                      </p:cBhvr>
                                      <p:tavLst>
                                        <p:tav tm="0">
                                          <p:val>
                                            <p:strVal val="1+#ppt_w/2"/>
                                          </p:val>
                                        </p:tav>
                                        <p:tav tm="100000">
                                          <p:val>
                                            <p:strVal val="#ppt_x"/>
                                          </p:val>
                                        </p:tav>
                                      </p:tavLst>
                                    </p:anim>
                                    <p:anim calcmode="lin" valueType="num">
                                      <p:cBhvr>
                                        <p:cTn id="26" dur="500" fill="hold"/>
                                        <p:tgtEl>
                                          <p:spTgt spid="8194">
                                            <p:txEl>
                                              <p:charRg st="162" end="16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194">
                                            <p:txEl>
                                              <p:charRg st="168" end="208"/>
                                            </p:txEl>
                                          </p:spTgt>
                                        </p:tgtEl>
                                        <p:attrNameLst>
                                          <p:attrName>style.visibility</p:attrName>
                                        </p:attrNameLst>
                                      </p:cBhvr>
                                      <p:to>
                                        <p:strVal val="visible"/>
                                      </p:to>
                                    </p:set>
                                    <p:anim calcmode="lin" valueType="num">
                                      <p:cBhvr>
                                        <p:cTn id="31" dur="500" fill="hold"/>
                                        <p:tgtEl>
                                          <p:spTgt spid="8194">
                                            <p:txEl>
                                              <p:charRg st="168" end="208"/>
                                            </p:txEl>
                                          </p:spTgt>
                                        </p:tgtEl>
                                        <p:attrNameLst>
                                          <p:attrName>ppt_x</p:attrName>
                                        </p:attrNameLst>
                                      </p:cBhvr>
                                      <p:tavLst>
                                        <p:tav tm="0">
                                          <p:val>
                                            <p:strVal val="1+#ppt_w/2"/>
                                          </p:val>
                                        </p:tav>
                                        <p:tav tm="100000">
                                          <p:val>
                                            <p:strVal val="#ppt_x"/>
                                          </p:val>
                                        </p:tav>
                                      </p:tavLst>
                                    </p:anim>
                                    <p:anim calcmode="lin" valueType="num">
                                      <p:cBhvr>
                                        <p:cTn id="32" dur="500" fill="hold"/>
                                        <p:tgtEl>
                                          <p:spTgt spid="8194">
                                            <p:txEl>
                                              <p:charRg st="168" end="20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a:t>
            </a:r>
            <a:r>
              <a:rPr lang="zh-CN" altLang="en-US"/>
              <a:t>能处理的数据</a:t>
            </a:r>
            <a:endParaRPr lang="zh-CN" altLang="en-US"/>
          </a:p>
        </p:txBody>
      </p:sp>
      <p:sp>
        <p:nvSpPr>
          <p:cNvPr id="10243" name="TextBox 3"/>
          <p:cNvSpPr txBox="1"/>
          <p:nvPr/>
        </p:nvSpPr>
        <p:spPr>
          <a:xfrm>
            <a:off x="215900" y="928370"/>
            <a:ext cx="8713788" cy="1355725"/>
          </a:xfrm>
          <a:prstGeom prst="rect">
            <a:avLst/>
          </a:prstGeom>
          <a:noFill/>
          <a:ln w="9525">
            <a:noFill/>
          </a:ln>
        </p:spPr>
        <p:txBody>
          <a:bodyPr anchor="t">
            <a:spAutoFit/>
          </a:bodyPr>
          <a:p>
            <a:pPr lvl="0" latinLnBrk="1">
              <a:spcBef>
                <a:spcPts val="600"/>
              </a:spcBef>
              <a:spcAft>
                <a:spcPts val="600"/>
              </a:spcAft>
              <a:buClr>
                <a:srgbClr val="000000"/>
              </a:buClr>
            </a:pPr>
            <a:endParaRPr lang="en-US" altLang="zh-CN" sz="2400" dirty="0">
              <a:solidFill>
                <a:schemeClr val="tx1"/>
              </a:solidFill>
              <a:latin typeface="微软雅黑" panose="020B0503020204020204" pitchFamily="34" charset="-122"/>
              <a:ea typeface="微软雅黑" panose="020B0503020204020204" pitchFamily="34" charset="-122"/>
              <a:sym typeface="Gill Sans" charset="0"/>
            </a:endParaRPr>
          </a:p>
          <a:p>
            <a:pPr lvl="0" latinLnBrk="1">
              <a:spcBef>
                <a:spcPts val="600"/>
              </a:spcBef>
              <a:spcAft>
                <a:spcPts val="600"/>
              </a:spcAft>
              <a:buClr>
                <a:srgbClr val="000000"/>
              </a:buClr>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sym typeface="Gill Sans" charset="0"/>
              </a:rPr>
              <a:t>下列通过</a:t>
            </a:r>
            <a:r>
              <a:rPr lang="en-US" altLang="zh-CN" sz="2400" dirty="0">
                <a:solidFill>
                  <a:schemeClr val="tx1"/>
                </a:solidFill>
                <a:latin typeface="微软雅黑" panose="020B0503020204020204" pitchFamily="34" charset="-122"/>
                <a:ea typeface="微软雅黑" panose="020B0503020204020204" pitchFamily="34" charset="-122"/>
                <a:sym typeface="Gill Sans" charset="0"/>
              </a:rPr>
              <a:t>AJAX</a:t>
            </a:r>
            <a:r>
              <a:rPr lang="zh-CN" altLang="en-US" sz="2400" dirty="0">
                <a:solidFill>
                  <a:schemeClr val="tx1"/>
                </a:solidFill>
                <a:latin typeface="微软雅黑" panose="020B0503020204020204" pitchFamily="34" charset="-122"/>
                <a:ea typeface="微软雅黑" panose="020B0503020204020204" pitchFamily="34" charset="-122"/>
                <a:sym typeface="Gill Sans" charset="0"/>
              </a:rPr>
              <a:t>加载过来的数据，哪些是</a:t>
            </a:r>
            <a:r>
              <a:rPr lang="en-US" altLang="zh-CN" sz="2400" dirty="0">
                <a:solidFill>
                  <a:schemeClr val="tx1"/>
                </a:solidFill>
                <a:latin typeface="微软雅黑" panose="020B0503020204020204" pitchFamily="34" charset="-122"/>
                <a:ea typeface="微软雅黑" panose="020B0503020204020204" pitchFamily="34" charset="-122"/>
                <a:sym typeface="Gill Sans" charset="0"/>
              </a:rPr>
              <a:t>JS</a:t>
            </a:r>
            <a:r>
              <a:rPr lang="zh-CN" altLang="en-US" sz="2400" dirty="0">
                <a:solidFill>
                  <a:schemeClr val="tx1"/>
                </a:solidFill>
                <a:latin typeface="微软雅黑" panose="020B0503020204020204" pitchFamily="34" charset="-122"/>
                <a:ea typeface="微软雅黑" panose="020B0503020204020204" pitchFamily="34" charset="-122"/>
                <a:sym typeface="Gill Sans" charset="0"/>
              </a:rPr>
              <a:t>能直接处理的？</a:t>
            </a:r>
            <a:endParaRPr lang="zh-CN" altLang="en-US" sz="2400" dirty="0">
              <a:solidFill>
                <a:schemeClr val="tx1"/>
              </a:solidFill>
              <a:latin typeface="微软雅黑" panose="020B0503020204020204" pitchFamily="34" charset="-122"/>
              <a:ea typeface="微软雅黑" panose="020B0503020204020204" pitchFamily="34" charset="-122"/>
              <a:sym typeface="Gill Sans" charset="0"/>
            </a:endParaRPr>
          </a:p>
        </p:txBody>
      </p:sp>
      <p:sp>
        <p:nvSpPr>
          <p:cNvPr id="4" name="文本框 3"/>
          <p:cNvSpPr txBox="1"/>
          <p:nvPr/>
        </p:nvSpPr>
        <p:spPr>
          <a:xfrm>
            <a:off x="1422400" y="3223895"/>
            <a:ext cx="1187450" cy="554038"/>
          </a:xfrm>
          <a:prstGeom prst="rect">
            <a:avLst/>
          </a:prstGeom>
          <a:noFill/>
          <a:ln w="9525">
            <a:noFill/>
          </a:ln>
        </p:spPr>
        <p:txBody>
          <a:bodyPr wrap="none" anchor="t">
            <a:spAutoFit/>
          </a:bodyPr>
          <a:p>
            <a:pPr lvl="0">
              <a:buClr>
                <a:srgbClr val="000000"/>
              </a:buClr>
            </a:pPr>
            <a:r>
              <a:rPr lang="en-US" altLang="zh-CN" sz="1300" dirty="0">
                <a:latin typeface="Gill Sans" charset="0"/>
                <a:ea typeface="MS PGothic" panose="020B0600070205080204" pitchFamily="34" charset="-128"/>
                <a:sym typeface="Gill Sans" charset="0"/>
              </a:rPr>
              <a:t>HTML</a:t>
            </a:r>
            <a:endParaRPr lang="zh-CN" altLang="en-US" sz="1300" dirty="0">
              <a:latin typeface="Gill Sans" charset="0"/>
              <a:ea typeface="MS PGothic" panose="020B0600070205080204" pitchFamily="34" charset="-128"/>
              <a:sym typeface="Gill Sans" charset="0"/>
            </a:endParaRPr>
          </a:p>
        </p:txBody>
      </p:sp>
      <p:sp>
        <p:nvSpPr>
          <p:cNvPr id="5" name="文本框 4"/>
          <p:cNvSpPr txBox="1"/>
          <p:nvPr/>
        </p:nvSpPr>
        <p:spPr>
          <a:xfrm>
            <a:off x="2936875" y="3209608"/>
            <a:ext cx="809625" cy="554037"/>
          </a:xfrm>
          <a:prstGeom prst="rect">
            <a:avLst/>
          </a:prstGeom>
          <a:noFill/>
          <a:ln w="9525">
            <a:noFill/>
          </a:ln>
        </p:spPr>
        <p:txBody>
          <a:bodyPr wrap="none" anchor="t">
            <a:spAutoFit/>
          </a:bodyPr>
          <a:p>
            <a:pPr lvl="0">
              <a:buClr>
                <a:srgbClr val="000000"/>
              </a:buClr>
            </a:pPr>
            <a:r>
              <a:rPr lang="en-US" altLang="zh-CN" sz="1300" dirty="0">
                <a:latin typeface="Gill Sans" charset="0"/>
                <a:ea typeface="MS PGothic" panose="020B0600070205080204" pitchFamily="34" charset="-128"/>
                <a:sym typeface="Gill Sans" charset="0"/>
              </a:rPr>
              <a:t>CSS</a:t>
            </a:r>
            <a:endParaRPr lang="en-US" altLang="zh-CN" sz="1300" dirty="0">
              <a:latin typeface="Gill Sans" charset="0"/>
              <a:ea typeface="MS PGothic" panose="020B0600070205080204" pitchFamily="34" charset="-128"/>
              <a:sym typeface="Gill Sans" charset="0"/>
            </a:endParaRPr>
          </a:p>
        </p:txBody>
      </p:sp>
      <p:sp>
        <p:nvSpPr>
          <p:cNvPr id="6" name="文本框 5"/>
          <p:cNvSpPr txBox="1"/>
          <p:nvPr/>
        </p:nvSpPr>
        <p:spPr>
          <a:xfrm>
            <a:off x="4257675" y="3223895"/>
            <a:ext cx="482600" cy="554038"/>
          </a:xfrm>
          <a:prstGeom prst="rect">
            <a:avLst/>
          </a:prstGeom>
          <a:noFill/>
          <a:ln w="9525">
            <a:noFill/>
          </a:ln>
        </p:spPr>
        <p:txBody>
          <a:bodyPr wrap="none" anchor="t">
            <a:spAutoFit/>
          </a:bodyPr>
          <a:p>
            <a:pPr lvl="0">
              <a:buClr>
                <a:srgbClr val="000000"/>
              </a:buClr>
            </a:pPr>
            <a:r>
              <a:rPr lang="en-US" altLang="zh-CN" sz="1300" dirty="0">
                <a:latin typeface="Gill Sans" charset="0"/>
                <a:ea typeface="MS PGothic" panose="020B0600070205080204" pitchFamily="34" charset="-128"/>
                <a:sym typeface="Gill Sans" charset="0"/>
              </a:rPr>
              <a:t>JS</a:t>
            </a:r>
            <a:endParaRPr lang="zh-CN" altLang="en-US" sz="1300" dirty="0">
              <a:latin typeface="Gill Sans" charset="0"/>
              <a:ea typeface="MS PGothic" panose="020B0600070205080204" pitchFamily="34" charset="-128"/>
              <a:sym typeface="Gill Sans" charset="0"/>
            </a:endParaRPr>
          </a:p>
        </p:txBody>
      </p:sp>
      <p:sp>
        <p:nvSpPr>
          <p:cNvPr id="7" name="文本框 6"/>
          <p:cNvSpPr txBox="1"/>
          <p:nvPr/>
        </p:nvSpPr>
        <p:spPr>
          <a:xfrm>
            <a:off x="5319713" y="3223895"/>
            <a:ext cx="920750" cy="554038"/>
          </a:xfrm>
          <a:prstGeom prst="rect">
            <a:avLst/>
          </a:prstGeom>
          <a:noFill/>
          <a:ln w="9525">
            <a:noFill/>
          </a:ln>
        </p:spPr>
        <p:txBody>
          <a:bodyPr wrap="none" anchor="t">
            <a:spAutoFit/>
          </a:bodyPr>
          <a:p>
            <a:pPr lvl="0">
              <a:buClr>
                <a:srgbClr val="000000"/>
              </a:buClr>
            </a:pPr>
            <a:r>
              <a:rPr lang="en-US" altLang="zh-CN" sz="1300" dirty="0">
                <a:latin typeface="Gill Sans" charset="0"/>
                <a:ea typeface="MS PGothic" panose="020B0600070205080204" pitchFamily="34" charset="-128"/>
                <a:sym typeface="Gill Sans" charset="0"/>
              </a:rPr>
              <a:t>TXT</a:t>
            </a:r>
            <a:endParaRPr lang="zh-CN" altLang="en-US" sz="1300" dirty="0">
              <a:latin typeface="Gill Sans" charset="0"/>
              <a:ea typeface="MS PGothic" panose="020B0600070205080204" pitchFamily="34" charset="-128"/>
              <a:sym typeface="Gill Sans" charset="0"/>
            </a:endParaRPr>
          </a:p>
        </p:txBody>
      </p:sp>
      <p:sp>
        <p:nvSpPr>
          <p:cNvPr id="8" name="文本框 7"/>
          <p:cNvSpPr txBox="1"/>
          <p:nvPr/>
        </p:nvSpPr>
        <p:spPr>
          <a:xfrm>
            <a:off x="6732588" y="3223895"/>
            <a:ext cx="966787" cy="554038"/>
          </a:xfrm>
          <a:prstGeom prst="rect">
            <a:avLst/>
          </a:prstGeom>
          <a:noFill/>
          <a:ln w="9525">
            <a:noFill/>
          </a:ln>
        </p:spPr>
        <p:txBody>
          <a:bodyPr wrap="none" anchor="t">
            <a:spAutoFit/>
          </a:bodyPr>
          <a:p>
            <a:pPr lvl="0">
              <a:buClr>
                <a:srgbClr val="000000"/>
              </a:buClr>
            </a:pPr>
            <a:r>
              <a:rPr lang="en-US" altLang="zh-CN" sz="1300" dirty="0">
                <a:latin typeface="Gill Sans" charset="0"/>
                <a:ea typeface="MS PGothic" panose="020B0600070205080204" pitchFamily="34" charset="-128"/>
                <a:sym typeface="Gill Sans" charset="0"/>
              </a:rPr>
              <a:t>PNG</a:t>
            </a:r>
            <a:endParaRPr lang="zh-CN" altLang="en-US" sz="1300" dirty="0">
              <a:latin typeface="Gill Sans" charset="0"/>
              <a:ea typeface="MS PGothic" panose="020B0600070205080204" pitchFamily="34" charset="-128"/>
              <a:sym typeface="Gill Sans" charset="0"/>
            </a:endParaRPr>
          </a:p>
        </p:txBody>
      </p:sp>
      <p:sp>
        <p:nvSpPr>
          <p:cNvPr id="11" name="乘 10"/>
          <p:cNvSpPr/>
          <p:nvPr/>
        </p:nvSpPr>
        <p:spPr bwMode="auto">
          <a:xfrm>
            <a:off x="6764338" y="4155758"/>
            <a:ext cx="914400" cy="914400"/>
          </a:xfrm>
          <a:prstGeom prst="mathMultiply">
            <a:avLst/>
          </a:prstGeom>
          <a:solidFill>
            <a:srgbClr val="FF0000"/>
          </a:solidFill>
          <a:ln w="25400" cap="flat" cmpd="sng" algn="ctr">
            <a:solidFill>
              <a:srgbClr val="FF0000"/>
            </a:solidFill>
            <a:prstDash val="solid"/>
            <a:round/>
            <a:headEnd type="none" w="med" len="med"/>
            <a:tailEnd type="none" w="med" len="med"/>
          </a:ln>
          <a:effectLst/>
        </p:spPr>
        <p:txBody>
          <a:bodyPr/>
          <a:p>
            <a:pPr marL="0" marR="0" lvl="0" indent="0" algn="ctr" defTabSz="914400" rtl="0" eaLnBrk="1" fontAlgn="base" latinLnBrk="0" hangingPunct="1">
              <a:spcBef>
                <a:spcPct val="0"/>
              </a:spcBef>
              <a:spcAft>
                <a:spcPct val="0"/>
              </a:spcAft>
              <a:buClrTx/>
              <a:buSzTx/>
              <a:buFontTx/>
              <a:buNone/>
              <a:defRPr/>
            </a:pPr>
            <a:endParaRPr kumimoji="0" lang="zh-CN" altLang="en-US" sz="4200" b="0" i="0" u="none" strike="noStrike" kern="1200" cap="none" spc="0" normalizeH="0" baseline="0" noProof="0">
              <a:ln>
                <a:noFill/>
              </a:ln>
              <a:solidFill>
                <a:schemeClr val="tx1"/>
              </a:solidFill>
              <a:effectLst/>
              <a:uLnTx/>
              <a:uFillTx/>
              <a:latin typeface="Gill Sans" charset="0"/>
              <a:ea typeface="MS PGothic" panose="020B0600070205080204" pitchFamily="34" charset="-128"/>
              <a:cs typeface="MS PGothic" panose="020B0600070205080204" pitchFamily="34" charset="-128"/>
              <a:sym typeface="Gill San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charRg st="1"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nodeType="afterEffect">
                                  <p:stCondLst>
                                    <p:cond delay="0"/>
                                  </p:stCondLst>
                                  <p:childTnLst>
                                    <p:animMotion origin="layout" path="M 2.13963E-6 0.00093 L -0.00573 -0.16983 " pathEditMode="relative" rAng="0" ptsTypes="AA">
                                      <p:cBhvr>
                                        <p:cTn id="25" dur="10" fill="hold"/>
                                        <p:tgtEl>
                                          <p:spTgt spid="11"/>
                                        </p:tgtEl>
                                        <p:attrNameLst>
                                          <p:attrName>ppt_x</p:attrName>
                                          <p:attrName>ppt_y</p:attrName>
                                        </p:attrNameLst>
                                      </p:cBhvr>
                                      <p:rCtr x="-300" y="-8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原始的表单</a:t>
            </a:r>
            <a:endParaRPr lang="zh-CN" altLang="en-US"/>
          </a:p>
        </p:txBody>
      </p:sp>
      <p:pic>
        <p:nvPicPr>
          <p:cNvPr id="11" name="图片 10" descr="屏幕快照 2012-10-29 下午5.24.00.png"/>
          <p:cNvPicPr>
            <a:picLocks noChangeAspect="1"/>
          </p:cNvPicPr>
          <p:nvPr/>
        </p:nvPicPr>
        <p:blipFill>
          <a:blip r:embed="rId1"/>
          <a:stretch>
            <a:fillRect/>
          </a:stretch>
        </p:blipFill>
        <p:spPr>
          <a:xfrm>
            <a:off x="3091815" y="1071245"/>
            <a:ext cx="2795905" cy="4011295"/>
          </a:xfrm>
          <a:prstGeom prst="rect">
            <a:avLst/>
          </a:prstGeom>
          <a:noFill/>
          <a:ln w="9525">
            <a:noFill/>
          </a:ln>
        </p:spPr>
      </p:pic>
      <p:pic>
        <p:nvPicPr>
          <p:cNvPr id="6" name="图片 5" descr="屏幕快照 2012-10-29 下午5.20.57.png"/>
          <p:cNvPicPr>
            <a:picLocks noChangeAspect="1"/>
          </p:cNvPicPr>
          <p:nvPr/>
        </p:nvPicPr>
        <p:blipFill>
          <a:blip r:embed="rId2"/>
          <a:stretch>
            <a:fillRect/>
          </a:stretch>
        </p:blipFill>
        <p:spPr>
          <a:xfrm>
            <a:off x="3018790" y="2416810"/>
            <a:ext cx="2843530" cy="1267460"/>
          </a:xfrm>
          <a:prstGeom prst="rect">
            <a:avLst/>
          </a:prstGeom>
          <a:noFill/>
          <a:ln w="9525">
            <a:noFill/>
          </a:ln>
        </p:spPr>
      </p:pic>
      <p:pic>
        <p:nvPicPr>
          <p:cNvPr id="12295" name="图片 6" descr="屏幕快照 2012-10-29 下午5.25.58.png"/>
          <p:cNvPicPr>
            <a:picLocks noChangeAspect="1"/>
          </p:cNvPicPr>
          <p:nvPr/>
        </p:nvPicPr>
        <p:blipFill>
          <a:blip r:embed="rId3"/>
          <a:stretch>
            <a:fillRect/>
          </a:stretch>
        </p:blipFill>
        <p:spPr>
          <a:xfrm>
            <a:off x="2813685" y="2186940"/>
            <a:ext cx="3351530" cy="1779905"/>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fade">
                                      <p:cBhvr>
                                        <p:cTn id="12" dur="500"/>
                                        <p:tgtEl>
                                          <p:spTgt spid="12295"/>
                                        </p:tgtEl>
                                      </p:cBhvr>
                                    </p:animEffect>
                                  </p:childTnLst>
                                </p:cTn>
                              </p:par>
                              <p:par>
                                <p:cTn id="13" presetID="10" presetClass="exit" presetSubtype="0" fill="hold"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2295"/>
                                        </p:tgtEl>
                                      </p:cBhvr>
                                    </p:animEffect>
                                    <p:set>
                                      <p:cBhvr>
                                        <p:cTn id="18" dur="1" fill="hold">
                                          <p:stCondLst>
                                            <p:cond delay="499"/>
                                          </p:stCondLst>
                                        </p:cTn>
                                        <p:tgtEl>
                                          <p:spTgt spid="1229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原始的表单</a:t>
            </a:r>
            <a:endParaRPr lang="zh-CN" altLang="en-US"/>
          </a:p>
        </p:txBody>
      </p:sp>
      <p:pic>
        <p:nvPicPr>
          <p:cNvPr id="11266" name="Picture 1"/>
          <p:cNvPicPr>
            <a:picLocks noChangeAspect="1"/>
          </p:cNvPicPr>
          <p:nvPr/>
        </p:nvPicPr>
        <p:blipFill>
          <a:blip r:embed="rId1"/>
          <a:stretch>
            <a:fillRect/>
          </a:stretch>
        </p:blipFill>
        <p:spPr>
          <a:xfrm>
            <a:off x="621030" y="1270000"/>
            <a:ext cx="3023235" cy="3691255"/>
          </a:xfrm>
          <a:prstGeom prst="rect">
            <a:avLst/>
          </a:prstGeom>
          <a:noFill/>
          <a:ln w="9525">
            <a:noFill/>
          </a:ln>
        </p:spPr>
      </p:pic>
      <p:pic>
        <p:nvPicPr>
          <p:cNvPr id="11267" name="Picture 3"/>
          <p:cNvPicPr>
            <a:picLocks noChangeAspect="1"/>
          </p:cNvPicPr>
          <p:nvPr/>
        </p:nvPicPr>
        <p:blipFill>
          <a:blip r:embed="rId2"/>
          <a:stretch>
            <a:fillRect/>
          </a:stretch>
        </p:blipFill>
        <p:spPr>
          <a:xfrm>
            <a:off x="4437380" y="1092200"/>
            <a:ext cx="3247390" cy="3827145"/>
          </a:xfrm>
          <a:prstGeom prst="rect">
            <a:avLst/>
          </a:prstGeom>
          <a:noFill/>
          <a:ln w="9525">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Ajax</a:t>
            </a:r>
            <a:r>
              <a:rPr lang="zh-CN" altLang="en-US"/>
              <a:t>的优势</a:t>
            </a:r>
            <a:endParaRPr lang="zh-CN" altLang="en-US"/>
          </a:p>
        </p:txBody>
      </p:sp>
      <p:sp>
        <p:nvSpPr>
          <p:cNvPr id="12290" name="TextBox 7"/>
          <p:cNvSpPr txBox="1"/>
          <p:nvPr/>
        </p:nvSpPr>
        <p:spPr>
          <a:xfrm>
            <a:off x="543560" y="1351915"/>
            <a:ext cx="4519613" cy="461963"/>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sym typeface="Gill Sans" charset="0"/>
              </a:rPr>
              <a:t>异步加载数据，无需切换页面</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2291" name="TextBox 7"/>
          <p:cNvSpPr txBox="1"/>
          <p:nvPr/>
        </p:nvSpPr>
        <p:spPr>
          <a:xfrm>
            <a:off x="543560" y="2293303"/>
            <a:ext cx="8212138"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sym typeface="Gill Sans" charset="0"/>
              </a:rPr>
              <a:t>更佳的用户体验：局部刷新、及时验证、操作步骤简化等</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2292" name="TextBox 7"/>
          <p:cNvSpPr txBox="1"/>
          <p:nvPr/>
        </p:nvSpPr>
        <p:spPr>
          <a:xfrm>
            <a:off x="537210" y="3274378"/>
            <a:ext cx="1760538"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sym typeface="Gill Sans" charset="0"/>
              </a:rPr>
              <a:t>节省流量</a:t>
            </a:r>
            <a:endParaRPr lang="zh-CN" altLang="en-US" sz="2400" dirty="0">
              <a:latin typeface="微软雅黑" panose="020B0503020204020204" pitchFamily="34" charset="-122"/>
              <a:ea typeface="微软雅黑" panose="020B0503020204020204" pitchFamily="34" charset="-122"/>
              <a:sym typeface="Gill Sans" charset="0"/>
            </a:endParaRPr>
          </a:p>
        </p:txBody>
      </p:sp>
      <p:sp>
        <p:nvSpPr>
          <p:cNvPr id="12293" name="TextBox 7"/>
          <p:cNvSpPr txBox="1"/>
          <p:nvPr/>
        </p:nvSpPr>
        <p:spPr>
          <a:xfrm>
            <a:off x="532448" y="4220528"/>
            <a:ext cx="5108575" cy="461962"/>
          </a:xfrm>
          <a:prstGeom prst="rect">
            <a:avLst/>
          </a:prstGeom>
          <a:noFill/>
          <a:ln w="9525">
            <a:noFill/>
          </a:ln>
        </p:spPr>
        <p:txBody>
          <a:bodyPr wrap="none" anchor="t">
            <a:spAutoFit/>
          </a:bodyPr>
          <a:p>
            <a:pPr marL="342900" lvl="0" indent="-342900" latinLnBrk="1">
              <a:spcBef>
                <a:spcPts val="600"/>
              </a:spcBef>
              <a:spcAft>
                <a:spcPts val="600"/>
              </a:spcAft>
              <a:buClr>
                <a:srgbClr val="00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sym typeface="Gill Sans" charset="0"/>
              </a:rPr>
              <a:t>JS</a:t>
            </a:r>
            <a:r>
              <a:rPr lang="zh-CN" altLang="en-US" sz="2400" dirty="0">
                <a:latin typeface="微软雅黑" panose="020B0503020204020204" pitchFamily="34" charset="-122"/>
                <a:ea typeface="微软雅黑" panose="020B0503020204020204" pitchFamily="34" charset="-122"/>
                <a:sym typeface="Gill Sans" charset="0"/>
              </a:rPr>
              <a:t>控制数据的加载，更加灵活多用</a:t>
            </a:r>
            <a:endParaRPr lang="en-US" altLang="zh-CN" sz="2400" dirty="0">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en-US" altLang="zh-CN"/>
              <a:t>API</a:t>
            </a:r>
            <a:endParaRPr lang="en-US" altLang="zh-CN"/>
          </a:p>
        </p:txBody>
      </p:sp>
      <p:sp>
        <p:nvSpPr>
          <p:cNvPr id="13314" name="TextBox 3"/>
          <p:cNvSpPr txBox="1"/>
          <p:nvPr/>
        </p:nvSpPr>
        <p:spPr>
          <a:xfrm>
            <a:off x="821055" y="2260600"/>
            <a:ext cx="8280400" cy="461963"/>
          </a:xfrm>
          <a:prstGeom prst="rect">
            <a:avLst/>
          </a:prstGeom>
          <a:noFill/>
          <a:ln w="9525">
            <a:noFill/>
          </a:ln>
        </p:spPr>
        <p:txBody>
          <a:bodyPr anchor="t">
            <a:spAutoFit/>
            <a:scene3d>
              <a:camera prst="orthographicFront"/>
              <a:lightRig rig="threePt" dir="t"/>
            </a:scene3d>
          </a:bodyPr>
          <a:p>
            <a:pPr marL="342900" lvl="0" indent="-342900" latinLnBrk="1">
              <a:spcBef>
                <a:spcPts val="600"/>
              </a:spcBef>
              <a:spcAft>
                <a:spcPts val="600"/>
              </a:spcAft>
              <a:buClr>
                <a:srgbClr val="000000"/>
              </a:buClr>
              <a:buFont typeface="Wingdings" panose="05000000000000000000" pitchFamily="2" charset="2"/>
              <a:buChar char="l"/>
            </a:pP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那么</a:t>
            </a:r>
            <a:r>
              <a:rPr lang="en-US" altLang="zh-CN"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AJAX</a:t>
            </a:r>
            <a:r>
              <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rPr>
              <a:t>到底如何使用？</a:t>
            </a:r>
            <a:endParaRPr lang="zh-CN" altLang="en-US" sz="24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模板">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1982</Words>
  <Application>WPS 演示</Application>
  <PresentationFormat>全屏显示(16:9)</PresentationFormat>
  <Paragraphs>217</Paragraphs>
  <Slides>28</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28</vt:i4>
      </vt:variant>
    </vt:vector>
  </HeadingPairs>
  <TitlesOfParts>
    <vt:vector size="49" baseType="lpstr">
      <vt:lpstr>Arial</vt:lpstr>
      <vt:lpstr>宋体</vt:lpstr>
      <vt:lpstr>Wingdings</vt:lpstr>
      <vt:lpstr>微软雅黑</vt:lpstr>
      <vt:lpstr>Wingdings 3</vt:lpstr>
      <vt:lpstr>Century Gothic</vt:lpstr>
      <vt:lpstr>隶书</vt:lpstr>
      <vt:lpstr>Gill Sans</vt:lpstr>
      <vt:lpstr>Hiragino Sans GB W3</vt:lpstr>
      <vt:lpstr>Thonburi</vt:lpstr>
      <vt:lpstr>Times New Roman</vt:lpstr>
      <vt:lpstr>Segoe Print</vt:lpstr>
      <vt:lpstr>Symbol</vt:lpstr>
      <vt:lpstr>Calibri</vt:lpstr>
      <vt:lpstr>Gill Sans</vt:lpstr>
      <vt:lpstr>MS PGothic</vt:lpstr>
      <vt:lpstr>Wingdings</vt:lpstr>
      <vt:lpstr>Hiragino Sans GB W3</vt:lpstr>
      <vt:lpstr>Thonburi</vt:lpstr>
      <vt:lpstr>Hiragino Sans GB W3</vt:lpstr>
      <vt:lpstr>模板</vt:lpstr>
      <vt:lpstr>js-闭包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UI产品集训</dc:title>
  <dc:creator>LuoXing</dc:creator>
  <cp:lastModifiedBy>Administrator</cp:lastModifiedBy>
  <cp:revision>290</cp:revision>
  <dcterms:created xsi:type="dcterms:W3CDTF">2015-11-14T02:39:00Z</dcterms:created>
  <dcterms:modified xsi:type="dcterms:W3CDTF">2016-08-10T07:23:16Z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