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基本属性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第二节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获取表单元素值的方法</a:t>
            </a:r>
            <a:endParaRPr lang="zh-CN" altLang="en-US"/>
          </a:p>
        </p:txBody>
      </p:sp>
      <p:sp>
        <p:nvSpPr>
          <p:cNvPr id="18434" name="TextBox 3"/>
          <p:cNvSpPr txBox="1"/>
          <p:nvPr/>
        </p:nvSpPr>
        <p:spPr>
          <a:xfrm>
            <a:off x="418465" y="1597660"/>
            <a:ext cx="7790180" cy="1007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value：可设置或返回密码域的默认值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注：出于安全考虑，一些浏览器可能阻止 JavaScript 代码读取 value 属性。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20482" name="TextBox 6"/>
          <p:cNvSpPr txBox="1"/>
          <p:nvPr/>
        </p:nvSpPr>
        <p:spPr>
          <a:xfrm>
            <a:off x="1050290" y="1578928"/>
            <a:ext cx="3394075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如何增删改css样式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3" name="TextBox 8"/>
          <p:cNvSpPr txBox="1"/>
          <p:nvPr/>
        </p:nvSpPr>
        <p:spPr>
          <a:xfrm>
            <a:off x="1101725" y="2773998"/>
            <a:ext cx="979805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innerHTML.innerText,outerHTML,outerText区别及用法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4" name="TextBox 6"/>
          <p:cNvSpPr txBox="1"/>
          <p:nvPr/>
        </p:nvSpPr>
        <p:spPr>
          <a:xfrm>
            <a:off x="1057275" y="1189673"/>
            <a:ext cx="553720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如何获取文档标签的ID和标签名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5" name="TextBox 6"/>
          <p:cNvSpPr txBox="1"/>
          <p:nvPr/>
        </p:nvSpPr>
        <p:spPr>
          <a:xfrm>
            <a:off x="1067435" y="1959610"/>
            <a:ext cx="3611563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全局变量和局部变量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6" name="TextBox 6"/>
          <p:cNvSpPr txBox="1"/>
          <p:nvPr/>
        </p:nvSpPr>
        <p:spPr>
          <a:xfrm>
            <a:off x="1040130" y="2357438"/>
            <a:ext cx="3806825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如何获取input中的值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21506" name="TextBox 3"/>
          <p:cNvSpPr txBox="1"/>
          <p:nvPr/>
        </p:nvSpPr>
        <p:spPr>
          <a:xfrm>
            <a:off x="53975" y="2098040"/>
            <a:ext cx="7137400" cy="44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通过事件绑定完成简单的Tab切换效果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320" y="2079229"/>
            <a:ext cx="8229600" cy="857250"/>
          </a:xfrm>
        </p:spPr>
        <p:txBody>
          <a:bodyPr/>
          <a:p>
            <a:r>
              <a:rPr lang="en-US" altLang="zh-CN"/>
              <a:t>                       </a:t>
            </a:r>
            <a:r>
              <a:rPr lang="zh-CN" altLang="en-US"/>
              <a:t>谢            谢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课程回顾</a:t>
            </a:r>
            <a:endParaRPr lang="zh-CN" altLang="en-US"/>
          </a:p>
        </p:txBody>
      </p:sp>
      <p:sp>
        <p:nvSpPr>
          <p:cNvPr id="7170" name="TextBox 1"/>
          <p:cNvSpPr txBox="1"/>
          <p:nvPr/>
        </p:nvSpPr>
        <p:spPr>
          <a:xfrm>
            <a:off x="1984693" y="2131060"/>
            <a:ext cx="4533900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运算符优先级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7171" name="TextBox 1"/>
          <p:cNvSpPr txBox="1"/>
          <p:nvPr/>
        </p:nvSpPr>
        <p:spPr>
          <a:xfrm>
            <a:off x="1957388" y="3022600"/>
            <a:ext cx="6229350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语句、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for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循环的使用和嵌套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7172" name="TextBox 1"/>
          <p:cNvSpPr txBox="1"/>
          <p:nvPr/>
        </p:nvSpPr>
        <p:spPr>
          <a:xfrm>
            <a:off x="1965960" y="1285558"/>
            <a:ext cx="5373688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五种基本数据类型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7173" name="TextBox 1"/>
          <p:cNvSpPr txBox="1"/>
          <p:nvPr/>
        </p:nvSpPr>
        <p:spPr>
          <a:xfrm>
            <a:off x="1957388" y="3799523"/>
            <a:ext cx="6624637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如何定义及调用函数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7174" name="TextBox 1"/>
          <p:cNvSpPr txBox="1"/>
          <p:nvPr/>
        </p:nvSpPr>
        <p:spPr>
          <a:xfrm>
            <a:off x="1954213" y="4512628"/>
            <a:ext cx="7145337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break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continue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return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之间的区别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9218" name="TextBox 3"/>
          <p:cNvSpPr txBox="1"/>
          <p:nvPr/>
        </p:nvSpPr>
        <p:spPr>
          <a:xfrm>
            <a:off x="2001838" y="1495425"/>
            <a:ext cx="204978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如何获取标签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19" name="TextBox 3"/>
          <p:cNvSpPr txBox="1"/>
          <p:nvPr/>
        </p:nvSpPr>
        <p:spPr>
          <a:xfrm>
            <a:off x="2030413" y="2010410"/>
            <a:ext cx="2412365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如何修改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css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样式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2051050" y="3681095"/>
            <a:ext cx="382778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给一个元素添加一个简单事件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21" name="TextBox 3"/>
          <p:cNvSpPr txBox="1"/>
          <p:nvPr/>
        </p:nvSpPr>
        <p:spPr>
          <a:xfrm>
            <a:off x="2051050" y="3112453"/>
            <a:ext cx="7521575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了解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innerHTML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innerText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的区别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22" name="TextBox 3"/>
          <p:cNvSpPr txBox="1"/>
          <p:nvPr/>
        </p:nvSpPr>
        <p:spPr>
          <a:xfrm>
            <a:off x="2046288" y="2560955"/>
            <a:ext cx="281178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全局变量和局部变量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如何获取标签</a:t>
            </a:r>
            <a:endParaRPr lang="zh-CN" altLang="en-US"/>
          </a:p>
        </p:txBody>
      </p:sp>
      <p:sp>
        <p:nvSpPr>
          <p:cNvPr id="10242" name="文本框 1"/>
          <p:cNvSpPr txBox="1"/>
          <p:nvPr/>
        </p:nvSpPr>
        <p:spPr>
          <a:xfrm>
            <a:off x="510540" y="1418590"/>
            <a:ext cx="6661150" cy="1325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getElementById(“ID”)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getElementsByTagName(“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标签名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”)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以数组的形式展现，所以我们在访问的时候用下标访问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样式的修改方法</a:t>
            </a:r>
            <a:endParaRPr lang="zh-CN" altLang="en-US"/>
          </a:p>
        </p:txBody>
      </p:sp>
      <p:sp>
        <p:nvSpPr>
          <p:cNvPr id="11266" name="TextBox 3"/>
          <p:cNvSpPr txBox="1"/>
          <p:nvPr/>
        </p:nvSpPr>
        <p:spPr>
          <a:xfrm>
            <a:off x="500380" y="1471295"/>
            <a:ext cx="6046470" cy="1529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  <a:spcBef>
                <a:spcPts val="800"/>
              </a:spcBef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1、变量名.style.width="1px"//常用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>
              <a:lnSpc>
                <a:spcPct val="150000"/>
              </a:lnSpc>
              <a:spcBef>
                <a:spcPts val="800"/>
              </a:spcBef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2、变量名["style"]["width"]="1px"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>
              <a:lnSpc>
                <a:spcPct val="150000"/>
              </a:lnSpc>
              <a:spcBef>
                <a:spcPts val="800"/>
              </a:spcBef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3、变量名.style.cssText += "width:1px;height:2px;"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样式的添加和删除方法</a:t>
            </a:r>
            <a:endParaRPr lang="zh-CN" altLang="en-US"/>
          </a:p>
        </p:txBody>
      </p:sp>
      <p:sp>
        <p:nvSpPr>
          <p:cNvPr id="12290" name="TextBox 3"/>
          <p:cNvSpPr txBox="1"/>
          <p:nvPr/>
        </p:nvSpPr>
        <p:spPr>
          <a:xfrm>
            <a:off x="346710" y="1335405"/>
            <a:ext cx="7406640" cy="1529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  <a:spcBef>
                <a:spcPts val="800"/>
              </a:spcBef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1、添加：变量名.className += "red blue"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>
              <a:lnSpc>
                <a:spcPct val="150000"/>
              </a:lnSpc>
              <a:spcBef>
                <a:spcPts val="800"/>
              </a:spcBef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2、修改：变量名.className = "yellow"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>
              <a:lnSpc>
                <a:spcPct val="150000"/>
              </a:lnSpc>
              <a:spcBef>
                <a:spcPts val="800"/>
              </a:spcBef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3、删除: 变量名.className = 变量名.className.replace(/red/,'')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全局变量和局部变量</a:t>
            </a:r>
            <a:endParaRPr lang="zh-CN" altLang="en-US"/>
          </a:p>
        </p:txBody>
      </p:sp>
      <p:sp>
        <p:nvSpPr>
          <p:cNvPr id="13315" name="文本框 2"/>
          <p:cNvSpPr txBox="1"/>
          <p:nvPr/>
        </p:nvSpPr>
        <p:spPr>
          <a:xfrm>
            <a:off x="4687570" y="2034223"/>
            <a:ext cx="3373438" cy="1462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Gill Sans"/>
              </a:rPr>
              <a:t>局部可以访问全局，但是全局不可以访问局部。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485" y="1234440"/>
            <a:ext cx="3446145" cy="3719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 tt=“aa”;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function test(){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alert(tt);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var  tt=“dd”;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alert(tt);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test();</a:t>
            </a:r>
            <a:endParaRPr lang="en-US" altLang="zh-CN"/>
          </a:p>
          <a:p>
            <a:r>
              <a:rPr lang="en-US" altLang="zh-CN"/>
              <a:t>alert(tt);</a:t>
            </a:r>
            <a:endParaRPr lang="en-US" altLang="zh-CN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innerHTML</a:t>
            </a:r>
            <a:endParaRPr lang="en-US" altLang="zh-CN"/>
          </a:p>
        </p:txBody>
      </p:sp>
      <p:sp>
        <p:nvSpPr>
          <p:cNvPr id="14338" name="TextBox 3"/>
          <p:cNvSpPr txBox="1"/>
          <p:nvPr/>
        </p:nvSpPr>
        <p:spPr>
          <a:xfrm>
            <a:off x="445770" y="920115"/>
            <a:ext cx="8392160" cy="4033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latinLnBrk="1">
              <a:lnSpc>
                <a:spcPts val="384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变量名.innerHTML：获取标签和内容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ts val="384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变量名.innerText（FF兼容性问题）：只获取内容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ts val="384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变量名.outerText 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ts val="384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设置(包括标签)或获取(不包括标签)对象的文本 (FF不支持)//不建议用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ts val="384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变量名.outerHTML：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ts val="384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除了包含innerHTML的全部内容外, 还包含对象标签本身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innerHTML</a:t>
            </a:r>
            <a:endParaRPr lang="en-US" altLang="zh-CN"/>
          </a:p>
        </p:txBody>
      </p:sp>
      <p:sp>
        <p:nvSpPr>
          <p:cNvPr id="16386" name="TextBox 3"/>
          <p:cNvSpPr txBox="1"/>
          <p:nvPr/>
        </p:nvSpPr>
        <p:spPr>
          <a:xfrm>
            <a:off x="158750" y="1399540"/>
            <a:ext cx="880935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latinLnBrk="1">
              <a:lnSpc>
                <a:spcPts val="384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变量名.textContent: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ts val="384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设置或返回指定节点的文本内容，以及它的所有后代。 ----FF支持属性;设置了 textContent 属性，会删除所有子节点，并被替换为包含指定字符串的一个单独的文本节点。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WPS 演示</Application>
  <PresentationFormat>全屏显示(16:9)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Calibri</vt:lpstr>
      <vt:lpstr>Segoe Print</vt:lpstr>
      <vt:lpstr>Symbol</vt:lpstr>
      <vt:lpstr>模板</vt:lpstr>
      <vt:lpstr>Javascript基本属性</vt:lpstr>
      <vt:lpstr>课程回顾</vt:lpstr>
      <vt:lpstr>教学目标</vt:lpstr>
      <vt:lpstr>如何获取标签</vt:lpstr>
      <vt:lpstr>CSS样式的修改方法</vt:lpstr>
      <vt:lpstr>CSS样式的添加和删除方法</vt:lpstr>
      <vt:lpstr>全局变量和局部变量</vt:lpstr>
      <vt:lpstr>innerHTML</vt:lpstr>
      <vt:lpstr>innerHTML</vt:lpstr>
      <vt:lpstr>获取表单元素值的方法</vt:lpstr>
      <vt:lpstr>总结</vt:lpstr>
      <vt:lpstr>作业</vt:lpstr>
      <vt:lpstr>                       谢          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271</cp:revision>
  <dcterms:created xsi:type="dcterms:W3CDTF">2015-11-14T02:39:00Z</dcterms:created>
  <dcterms:modified xsi:type="dcterms:W3CDTF">2016-08-09T02:01:49Z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