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30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第五节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14338" name="TextBox 1"/>
          <p:cNvSpPr txBox="1"/>
          <p:nvPr/>
        </p:nvSpPr>
        <p:spPr>
          <a:xfrm>
            <a:off x="612775" y="1328420"/>
            <a:ext cx="5190490" cy="4178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鼠标单击事件等进行函数的绑定时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的指向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4339" name="Rectangle 1"/>
          <p:cNvSpPr/>
          <p:nvPr/>
        </p:nvSpPr>
        <p:spPr>
          <a:xfrm>
            <a:off x="1273175" y="2501583"/>
            <a:ext cx="6570663" cy="10274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document.onclick=function(){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alert(this===document);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4340" name="Rectangle 1"/>
          <p:cNvSpPr/>
          <p:nvPr/>
        </p:nvSpPr>
        <p:spPr>
          <a:xfrm>
            <a:off x="1060450" y="3891915"/>
            <a:ext cx="6570663" cy="417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15362" name="TextBox 1"/>
          <p:cNvSpPr txBox="1"/>
          <p:nvPr/>
        </p:nvSpPr>
        <p:spPr>
          <a:xfrm>
            <a:off x="612775" y="1041400"/>
            <a:ext cx="62055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事件监听器进行函数的绑定时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的指向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363" name="Rectangle 1"/>
          <p:cNvSpPr/>
          <p:nvPr/>
        </p:nvSpPr>
        <p:spPr>
          <a:xfrm>
            <a:off x="1273175" y="1855788"/>
            <a:ext cx="6570663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div0.addEventListener(‘click’,a,false)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//true，表示的是捕获，如果是false，则表示冒泡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function a(){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alert(this===div0);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364" name="Rectangle 1"/>
          <p:cNvSpPr/>
          <p:nvPr/>
        </p:nvSpPr>
        <p:spPr>
          <a:xfrm>
            <a:off x="1273175" y="4335145"/>
            <a:ext cx="65706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16386" name="TextBox 1"/>
          <p:cNvSpPr txBox="1"/>
          <p:nvPr/>
        </p:nvSpPr>
        <p:spPr>
          <a:xfrm>
            <a:off x="612775" y="1256665"/>
            <a:ext cx="58975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事件监听器进行函数的绑定时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的指向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6387" name="Rectangle 1"/>
          <p:cNvSpPr/>
          <p:nvPr/>
        </p:nvSpPr>
        <p:spPr>
          <a:xfrm>
            <a:off x="1273175" y="2429828"/>
            <a:ext cx="6570663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div0.attachEvent(‘onclick’,a)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function a(){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alert(this===window);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6388" name="Rectangle 1"/>
          <p:cNvSpPr/>
          <p:nvPr/>
        </p:nvSpPr>
        <p:spPr>
          <a:xfrm>
            <a:off x="1273175" y="4191635"/>
            <a:ext cx="65706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17410" name="TextBox 1"/>
          <p:cNvSpPr txBox="1"/>
          <p:nvPr/>
        </p:nvSpPr>
        <p:spPr>
          <a:xfrm>
            <a:off x="612775" y="1113155"/>
            <a:ext cx="39306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改变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的方法：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call,apply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11" name="Rectangle 1"/>
          <p:cNvSpPr/>
          <p:nvPr/>
        </p:nvSpPr>
        <p:spPr>
          <a:xfrm>
            <a:off x="1289050" y="1605280"/>
            <a:ext cx="65706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apply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（两者用于改变函数的作用域）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12" name="Rectangle 1"/>
          <p:cNvSpPr/>
          <p:nvPr/>
        </p:nvSpPr>
        <p:spPr>
          <a:xfrm>
            <a:off x="1287463" y="4164013"/>
            <a:ext cx="65706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7413" name="Rectangle 1"/>
          <p:cNvSpPr/>
          <p:nvPr/>
        </p:nvSpPr>
        <p:spPr>
          <a:xfrm>
            <a:off x="1289050" y="2091055"/>
            <a:ext cx="6570663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obj={};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obj.test = function () {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alert(this == obj);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obj.test();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20482" name="TextBox 1"/>
          <p:cNvSpPr txBox="1"/>
          <p:nvPr/>
        </p:nvSpPr>
        <p:spPr>
          <a:xfrm>
            <a:off x="612775" y="1113155"/>
            <a:ext cx="3272155" cy="4178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改变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的方法：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call,apply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0483" name="Rectangle 1"/>
          <p:cNvSpPr/>
          <p:nvPr/>
        </p:nvSpPr>
        <p:spPr>
          <a:xfrm>
            <a:off x="1289050" y="1677035"/>
            <a:ext cx="6570663" cy="7226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函数的参数与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apply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中第二个以及之后的参数相对应。注意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call,apply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的辨析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0484" name="Rectangle 1"/>
          <p:cNvSpPr/>
          <p:nvPr/>
        </p:nvSpPr>
        <p:spPr>
          <a:xfrm>
            <a:off x="1289050" y="2433003"/>
            <a:ext cx="6570663" cy="25514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window.x = 100;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obj = {};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obj.x = 1;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obj.test = function (w,y,z) {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alert(this.x+w+y+z);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obj.test.call(window,2,3,4);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//obj.test.apply(window,[2,3,4])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21506" name="TextBox 1"/>
          <p:cNvSpPr txBox="1"/>
          <p:nvPr/>
        </p:nvSpPr>
        <p:spPr>
          <a:xfrm>
            <a:off x="670560" y="1041400"/>
            <a:ext cx="25606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改变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的方法：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1507" name="Rectangle 1"/>
          <p:cNvSpPr/>
          <p:nvPr/>
        </p:nvSpPr>
        <p:spPr>
          <a:xfrm>
            <a:off x="1346835" y="1892300"/>
            <a:ext cx="65706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apply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优于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的地方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2743200"/>
            <a:ext cx="3766820" cy="2017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Rectangle 1"/>
          <p:cNvSpPr/>
          <p:nvPr/>
        </p:nvSpPr>
        <p:spPr>
          <a:xfrm>
            <a:off x="4799013" y="3289935"/>
            <a:ext cx="43767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当用数组存储后面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2,3,4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固定值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1510" name="Straight Connector 3"/>
          <p:cNvCxnSpPr>
            <a:stCxn id="21508" idx="1"/>
          </p:cNvCxnSpPr>
          <p:nvPr/>
        </p:nvCxnSpPr>
        <p:spPr>
          <a:xfrm flipV="1">
            <a:off x="1032510" y="3751898"/>
            <a:ext cx="328453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511" name="Straight Connector 11"/>
          <p:cNvCxnSpPr/>
          <p:nvPr/>
        </p:nvCxnSpPr>
        <p:spPr>
          <a:xfrm flipV="1">
            <a:off x="3821748" y="5845175"/>
            <a:ext cx="328453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22530" name="TextBox 1"/>
          <p:cNvSpPr txBox="1"/>
          <p:nvPr/>
        </p:nvSpPr>
        <p:spPr>
          <a:xfrm>
            <a:off x="612775" y="1041400"/>
            <a:ext cx="2142490" cy="4178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改变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的方法：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2531" name="Rectangle 1"/>
          <p:cNvSpPr/>
          <p:nvPr/>
        </p:nvSpPr>
        <p:spPr>
          <a:xfrm>
            <a:off x="1287463" y="1539875"/>
            <a:ext cx="6570662" cy="417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apply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优于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call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的地方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463" y="2214563"/>
            <a:ext cx="7648575" cy="414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2836228"/>
            <a:ext cx="4813300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18173" y="3384868"/>
            <a:ext cx="8329613" cy="163703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相比，有一定的优势。在进行多个参数值的存储时，我们通常可以使用数组进行全部参数的存储，然后通过数组的一些方法进行调用，实现参数的传递。在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中，需要用数组以及数组下标的样式将所有的参数表示出来。而在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中，只需要放置数组名称即可将所有的参数传递到函数当中。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的定义内容也是可以使用变量的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TextBox 1"/>
          <p:cNvSpPr txBox="1"/>
          <p:nvPr/>
        </p:nvSpPr>
        <p:spPr>
          <a:xfrm>
            <a:off x="612775" y="1041400"/>
            <a:ext cx="2868613" cy="461963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曾使用过的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实例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3" name="Rectangle 1"/>
          <p:cNvSpPr/>
          <p:nvPr/>
        </p:nvSpPr>
        <p:spPr>
          <a:xfrm>
            <a:off x="1273175" y="2240598"/>
            <a:ext cx="6570663" cy="12001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spans[i].onclick=function (){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alert(this);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4" name="Rectangle 1"/>
          <p:cNvSpPr/>
          <p:nvPr/>
        </p:nvSpPr>
        <p:spPr>
          <a:xfrm>
            <a:off x="1287463" y="3515678"/>
            <a:ext cx="6570662" cy="46196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5" name="Rectangle 1"/>
          <p:cNvSpPr/>
          <p:nvPr/>
        </p:nvSpPr>
        <p:spPr>
          <a:xfrm>
            <a:off x="1273175" y="1736725"/>
            <a:ext cx="65706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我们在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tab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中使用的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6146" name="TextBox 1"/>
          <p:cNvSpPr txBox="1"/>
          <p:nvPr/>
        </p:nvSpPr>
        <p:spPr>
          <a:xfrm>
            <a:off x="612775" y="1400175"/>
            <a:ext cx="31527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&lt;body&gt;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147" name="Rectangle 1"/>
          <p:cNvSpPr/>
          <p:nvPr/>
        </p:nvSpPr>
        <p:spPr>
          <a:xfrm>
            <a:off x="1273175" y="2933700"/>
            <a:ext cx="65706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alert(this===window);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alert(this===document);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alert(this===body);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7170" name="TextBox 1"/>
          <p:cNvSpPr txBox="1"/>
          <p:nvPr/>
        </p:nvSpPr>
        <p:spPr>
          <a:xfrm>
            <a:off x="756285" y="1471930"/>
            <a:ext cx="17240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一句话法则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171" name="Rectangle 1"/>
          <p:cNvSpPr/>
          <p:nvPr/>
        </p:nvSpPr>
        <p:spPr>
          <a:xfrm>
            <a:off x="1430973" y="2593658"/>
            <a:ext cx="657066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永远指向其所在函数的所有者，如果没有所有者时指向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window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。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8194" name="TextBox 1"/>
          <p:cNvSpPr txBox="1"/>
          <p:nvPr/>
        </p:nvSpPr>
        <p:spPr>
          <a:xfrm>
            <a:off x="612775" y="1184910"/>
            <a:ext cx="31765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全局函数中的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195" name="Rectangle 1"/>
          <p:cNvSpPr/>
          <p:nvPr/>
        </p:nvSpPr>
        <p:spPr>
          <a:xfrm>
            <a:off x="1273175" y="2392998"/>
            <a:ext cx="6570663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function test(){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alert(this);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test();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196" name="Rectangle 1"/>
          <p:cNvSpPr/>
          <p:nvPr/>
        </p:nvSpPr>
        <p:spPr>
          <a:xfrm>
            <a:off x="1273175" y="4337685"/>
            <a:ext cx="65706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9218" name="TextBox 1"/>
          <p:cNvSpPr txBox="1"/>
          <p:nvPr/>
        </p:nvSpPr>
        <p:spPr>
          <a:xfrm>
            <a:off x="612775" y="1133475"/>
            <a:ext cx="2650490" cy="4178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对象方法中的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指向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219" name="Rectangle 1"/>
          <p:cNvSpPr/>
          <p:nvPr/>
        </p:nvSpPr>
        <p:spPr>
          <a:xfrm>
            <a:off x="1128713" y="1490345"/>
            <a:ext cx="6572250" cy="13322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obj = {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age:22,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fn:function(){alert(this.age)}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220" name="Rectangle 1"/>
          <p:cNvSpPr/>
          <p:nvPr/>
        </p:nvSpPr>
        <p:spPr>
          <a:xfrm>
            <a:off x="1171258" y="3957955"/>
            <a:ext cx="6570662" cy="417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128713" y="2724150"/>
            <a:ext cx="6886575" cy="102743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obj.fn()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document.aabb = obj.fn;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document.aabb()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10242" name="TextBox 1"/>
          <p:cNvSpPr txBox="1"/>
          <p:nvPr/>
        </p:nvSpPr>
        <p:spPr>
          <a:xfrm>
            <a:off x="612775" y="1310005"/>
            <a:ext cx="31765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对象方法中的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243" name="Rectangle 1"/>
          <p:cNvSpPr/>
          <p:nvPr/>
        </p:nvSpPr>
        <p:spPr>
          <a:xfrm>
            <a:off x="1273175" y="2018348"/>
            <a:ext cx="6570663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obj={};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obj.a = function (){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alert(this==obj);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obj.a();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244" name="Rectangle 1"/>
          <p:cNvSpPr/>
          <p:nvPr/>
        </p:nvSpPr>
        <p:spPr>
          <a:xfrm>
            <a:off x="1273175" y="4550410"/>
            <a:ext cx="65706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12290" name="TextBox 1"/>
          <p:cNvSpPr txBox="1"/>
          <p:nvPr/>
        </p:nvSpPr>
        <p:spPr>
          <a:xfrm>
            <a:off x="612775" y="1041400"/>
            <a:ext cx="31765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对象方法中的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指向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291" name="Rectangle 1"/>
          <p:cNvSpPr/>
          <p:nvPr/>
        </p:nvSpPr>
        <p:spPr>
          <a:xfrm>
            <a:off x="1273175" y="1568768"/>
            <a:ext cx="6570663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obj={};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obj.test1=function (){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alert(this);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test2=obj.test1;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test2();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292" name="Rectangle 1"/>
          <p:cNvSpPr/>
          <p:nvPr/>
        </p:nvSpPr>
        <p:spPr>
          <a:xfrm>
            <a:off x="1273175" y="4119880"/>
            <a:ext cx="657066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endParaRPr lang="en-US" altLang="zh-CN"/>
          </a:p>
        </p:txBody>
      </p:sp>
      <p:sp>
        <p:nvSpPr>
          <p:cNvPr id="4" name="TextBox 1"/>
          <p:cNvSpPr txBox="1"/>
          <p:nvPr/>
        </p:nvSpPr>
        <p:spPr>
          <a:xfrm>
            <a:off x="600075" y="1041400"/>
            <a:ext cx="2650490" cy="4178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对象方法中的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this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指向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260475" y="1506538"/>
            <a:ext cx="6570663" cy="22466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function test() {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alert(this===obj);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}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test();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obj={};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obj.test2=test;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buClr>
                <a:srgbClr val="000000"/>
              </a:buClr>
            </a:pP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obj.test2();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1260475" y="3904615"/>
            <a:ext cx="6570663" cy="417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函数的所有者是谁？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全屏显示(16:9)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Calibri</vt:lpstr>
      <vt:lpstr>Segoe Print</vt:lpstr>
      <vt:lpstr>Symbol</vt:lpstr>
      <vt:lpstr>Gill Sans</vt:lpstr>
      <vt:lpstr>MS PGothic</vt:lpstr>
      <vt:lpstr>模板</vt:lpstr>
      <vt:lpstr>返回顶部</vt:lpstr>
      <vt:lpstr>课程回顾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277</cp:revision>
  <dcterms:created xsi:type="dcterms:W3CDTF">2015-11-14T02:39:00Z</dcterms:created>
  <dcterms:modified xsi:type="dcterms:W3CDTF">2016-08-09T06:09:52Z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