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0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95433"/>
            <a:ext cx="6694169" cy="676026"/>
          </a:xfrm>
        </p:spPr>
        <p:txBody>
          <a:bodyPr>
            <a:noAutofit/>
          </a:bodyPr>
          <a:lstStyle/>
          <a:p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数组元素的排序</a:t>
            </a:r>
            <a:endParaRPr lang="zh-CN" altLang="en-US"/>
          </a:p>
        </p:txBody>
      </p:sp>
      <p:sp>
        <p:nvSpPr>
          <p:cNvPr id="13314" name="Rectangle 3"/>
          <p:cNvSpPr/>
          <p:nvPr/>
        </p:nvSpPr>
        <p:spPr>
          <a:xfrm>
            <a:off x="433705" y="453390"/>
            <a:ext cx="8167370" cy="4405630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108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 lvl="1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arrayObj.sort(sortby); //对数组元素排序，返回数组地址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注：当sortby参数不存在时，将按字母顺序对数组中的元素进行排	  序，说得更精确点，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是按照字符编码的顺序进行排序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eg:var a=[1,5,3,7];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　 a.sort(function(a, b)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return a-b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;);//从小到大排列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数组元素的排序</a:t>
            </a:r>
            <a:endParaRPr lang="zh-CN" altLang="en-US"/>
          </a:p>
        </p:txBody>
      </p:sp>
      <p:sp>
        <p:nvSpPr>
          <p:cNvPr id="14338" name="Rectangle 3"/>
          <p:cNvSpPr/>
          <p:nvPr/>
        </p:nvSpPr>
        <p:spPr>
          <a:xfrm>
            <a:off x="457200" y="579120"/>
            <a:ext cx="8391525" cy="4987925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108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a=["1px","12px","17px","8px","2px","21px"];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a.sort(function(a,b){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 = parseInt(a)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 = parseInt(b)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a-b;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})//从小到大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a=["1px","12px","17px","8px","2px","21px"];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a.sort(function(a,b){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 = parseInt(a)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 = parseInt(b)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b-a;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//从大到小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数组元素的字符串化</a:t>
            </a:r>
            <a:endParaRPr lang="zh-CN" altLang="en-US"/>
          </a:p>
        </p:txBody>
      </p:sp>
      <p:sp>
        <p:nvSpPr>
          <p:cNvPr id="15362" name="TextBox 3"/>
          <p:cNvSpPr txBox="1"/>
          <p:nvPr/>
        </p:nvSpPr>
        <p:spPr>
          <a:xfrm>
            <a:off x="433388" y="1584325"/>
            <a:ext cx="8235950" cy="2922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arrayObj.join(separator); //返回字符串，这个字符串将数组的每一个元素值连接在一起，中间用 separator 隔开，省略的话则用默认用逗号为分隔符。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eg: var a = [1,2,3,4,5];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var b = a.join("|");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数组对象属性的</a:t>
            </a:r>
            <a:r>
              <a:rPr lang="en-US" altLang="zh-CN"/>
              <a:t>length</a:t>
            </a:r>
            <a:endParaRPr lang="en-US" altLang="zh-CN"/>
          </a:p>
        </p:txBody>
      </p:sp>
      <p:sp>
        <p:nvSpPr>
          <p:cNvPr id="16385" name="TextBox 3"/>
          <p:cNvSpPr txBox="1"/>
          <p:nvPr/>
        </p:nvSpPr>
        <p:spPr>
          <a:xfrm>
            <a:off x="254000" y="1135063"/>
            <a:ext cx="8235950" cy="3931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length属性表示数组的长度，即其中元素的个数。因为数组的索引总是由0开始，所以一个数组的上下限分别是：0和length-1。和其他大多数语言不同的是，JavaScript数组的length属性是可变的，这一点需要特别注意。当length属性被设置得更大时，整个数组的状态事实上不会发生变化，仅仅是length属性变大；当length属性被设置得比原来小时，则原先数组中索引大于或等于length的元素的值全部被丢失。length对象不仅可以显式的设置，它也有可能被隐式修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数组对象属性</a:t>
            </a:r>
            <a:r>
              <a:rPr lang="en-US" altLang="zh-CN"/>
              <a:t>-prototype</a:t>
            </a:r>
            <a:endParaRPr lang="en-US" altLang="zh-CN"/>
          </a:p>
        </p:txBody>
      </p:sp>
      <p:sp>
        <p:nvSpPr>
          <p:cNvPr id="17409" name="TextBox 3"/>
          <p:cNvSpPr txBox="1"/>
          <p:nvPr/>
        </p:nvSpPr>
        <p:spPr>
          <a:xfrm>
            <a:off x="522288" y="972820"/>
            <a:ext cx="8235950" cy="4145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返回对象类型原型的引用。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prototype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object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共有的。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objectName.prototype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objectName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object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对象的名称。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说明：用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prototype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属性提供对象的类的一组基本功能。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对象的新实例“继承”赋予该对象原型的操作。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对于数组对象，以以下例子说明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prototype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属性的用途。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给数组对象添加返回数组中最大元素值的方法。要完成这一点，声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明一个函数，将它加入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Array.prototype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并使用它。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数组对象的两个属性</a:t>
            </a:r>
            <a:r>
              <a:rPr lang="en-US" altLang="zh-CN"/>
              <a:t>-prototype</a:t>
            </a:r>
            <a:endParaRPr lang="en-US" altLang="zh-CN"/>
          </a:p>
        </p:txBody>
      </p:sp>
      <p:sp>
        <p:nvSpPr>
          <p:cNvPr id="18434" name="Text Box 3"/>
          <p:cNvSpPr txBox="1"/>
          <p:nvPr/>
        </p:nvSpPr>
        <p:spPr>
          <a:xfrm>
            <a:off x="838200" y="1066800"/>
            <a:ext cx="8010525" cy="3950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Array.prototype.max = function(){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i;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var max = this[0];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for (i = 1; i &lt; this.length; i++){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      if (max &lt; this[i])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      max = this[i];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  return max;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x = new Array(1, 2, 3, 4, 5, 6);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y = x.max();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alert(y)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该代码执行后，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y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保存数组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x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中的最大值，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6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0" hangingPunct="0">
              <a:buClr>
                <a:srgbClr val="00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思考练习</a:t>
            </a:r>
            <a:endParaRPr lang="zh-CN" altLang="en-US"/>
          </a:p>
        </p:txBody>
      </p:sp>
      <p:sp>
        <p:nvSpPr>
          <p:cNvPr id="19458" name="Rectangle 3"/>
          <p:cNvSpPr/>
          <p:nvPr/>
        </p:nvSpPr>
        <p:spPr>
          <a:xfrm>
            <a:off x="522288" y="1358900"/>
            <a:ext cx="7359650" cy="1643063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108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ea typeface="微软雅黑" panose="020B0503020204020204" pitchFamily="34" charset="-122"/>
              </a:rPr>
              <a:t>如何实现一个数组中的元素按先奇数后偶数并且从小到大排列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TextBox 3"/>
          <p:cNvSpPr txBox="1"/>
          <p:nvPr/>
        </p:nvSpPr>
        <p:spPr>
          <a:xfrm>
            <a:off x="-49212" y="1149350"/>
            <a:ext cx="79883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、数组的创建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49212" y="1615123"/>
            <a:ext cx="79883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、数组的元素的访问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4" name="TextBox 4"/>
          <p:cNvSpPr txBox="1"/>
          <p:nvPr/>
        </p:nvSpPr>
        <p:spPr>
          <a:xfrm>
            <a:off x="-30162" y="2087245"/>
            <a:ext cx="7988300" cy="547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3、数组元素的添加、删除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5" name="TextBox 5"/>
          <p:cNvSpPr txBox="1"/>
          <p:nvPr/>
        </p:nvSpPr>
        <p:spPr>
          <a:xfrm>
            <a:off x="-49212" y="2969895"/>
            <a:ext cx="8020050" cy="547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5、数组元素的排序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6" name="TextBox 6"/>
          <p:cNvSpPr txBox="1"/>
          <p:nvPr/>
        </p:nvSpPr>
        <p:spPr>
          <a:xfrm>
            <a:off x="477838" y="2559368"/>
            <a:ext cx="6886575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0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4、数组的截取和合并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7" name="TextBox 7"/>
          <p:cNvSpPr txBox="1"/>
          <p:nvPr/>
        </p:nvSpPr>
        <p:spPr>
          <a:xfrm>
            <a:off x="28575" y="3434080"/>
            <a:ext cx="8891588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0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6、数组元素的字符串化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8" name="TextBox 8"/>
          <p:cNvSpPr txBox="1"/>
          <p:nvPr/>
        </p:nvSpPr>
        <p:spPr>
          <a:xfrm>
            <a:off x="-50800" y="3876040"/>
            <a:ext cx="8039100" cy="547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1" latinLnBrk="1" hangingPunct="1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7、数组对象的2个属性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数组的创建</a:t>
            </a:r>
            <a:endParaRPr lang="zh-CN" altLang="en-US"/>
          </a:p>
        </p:txBody>
      </p:sp>
      <p:sp>
        <p:nvSpPr>
          <p:cNvPr id="6146" name="TextBox 3"/>
          <p:cNvSpPr txBox="1"/>
          <p:nvPr/>
        </p:nvSpPr>
        <p:spPr>
          <a:xfrm>
            <a:off x="928688" y="1010285"/>
            <a:ext cx="8193087" cy="4162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arrayObj = new Array();　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//创建一个数组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eg: var arr1 = new Array();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2. var arrayObj = new Array([size]);　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//创建一个数组并指定长度，注意不是上限，是长度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eg: var arr2 = new Array(5);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3. var arrayObj = new Array([item0, item1, ..., itemN]);　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//创建一个数组并赋值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eg: var arr3 = new Array(["b", 2, "a", 4,]);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数组的元素的访问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658813" y="1584325"/>
            <a:ext cx="8235950" cy="1465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GetArrValue=arrayObj[1];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获取数组的元素值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arrayObj[1]= "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新值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";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给数组元素赋予新的值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数组元素的添加删除</a:t>
            </a:r>
            <a:endParaRPr lang="zh-CN" altLang="en-US"/>
          </a:p>
        </p:txBody>
      </p:sp>
      <p:sp>
        <p:nvSpPr>
          <p:cNvPr id="8194" name="TextBox 3"/>
          <p:cNvSpPr txBox="1"/>
          <p:nvPr/>
        </p:nvSpPr>
        <p:spPr>
          <a:xfrm>
            <a:off x="523875" y="1314450"/>
            <a:ext cx="8235950" cy="3232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arrayObj. push([item0 ,item1 ,. . . ,itemN ]);// 将一个或多个新元素添加到数组结尾，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并返回数组新长度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eg:var a = [1,2,3,4,5];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var b = a.push(6,7);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eaLnBrk="0" hangingPunct="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arrayObj.pop(); //移除最后一个元素并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返回该元素值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eaLnBrk="0" hangingPunct="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eg: var a = [1,2,3,4,5];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eaLnBrk="0" hangingPunct="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      var b = a.pop();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数组元素的添加删除</a:t>
            </a:r>
            <a:endParaRPr lang="zh-CN" altLang="en-US"/>
          </a:p>
        </p:txBody>
      </p:sp>
      <p:sp>
        <p:nvSpPr>
          <p:cNvPr id="9218" name="Rectangle 3"/>
          <p:cNvSpPr/>
          <p:nvPr/>
        </p:nvSpPr>
        <p:spPr>
          <a:xfrm>
            <a:off x="455613" y="1079818"/>
            <a:ext cx="8437562" cy="3998912"/>
          </a:xfrm>
          <a:prstGeom prst="rect">
            <a:avLst/>
          </a:prstGeom>
          <a:noFill/>
          <a:ln w="9525">
            <a:noFill/>
          </a:ln>
        </p:spPr>
        <p:txBody>
          <a:bodyPr wrap="square" lIns="35723" tIns="35723" rIns="35723" bIns="35723" anchor="ctr"/>
          <a:lstStyle>
            <a:lvl1pPr marL="26670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1pPr>
            <a:lvl2pPr marL="678180" indent="-266700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2pPr>
            <a:lvl3pPr marL="1123950" indent="-266700" algn="l" rtl="0" eaLnBrk="0" fontAlgn="base" hangingPunct="0"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108000"/>
              <a:buFont typeface="Thonburi" charset="0"/>
              <a:buChar char="๏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3pPr>
            <a:lvl4pPr marL="152590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4pPr>
            <a:lvl5pPr marL="18383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5pPr>
            <a:lvl6pPr marL="22955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6pPr>
            <a:lvl7pPr marL="27527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7pPr>
            <a:lvl8pPr marL="32099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8pPr>
            <a:lvl9pPr marL="3667125" indent="-401955" algn="l" rtl="0" eaLnBrk="0" fontAlgn="base" hangingPunct="0">
              <a:spcBef>
                <a:spcPts val="1690"/>
              </a:spcBef>
              <a:spcAft>
                <a:spcPct val="0"/>
              </a:spcAft>
              <a:buSzPct val="108000"/>
              <a:buFont typeface="Hiragino Sans GB W3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arrayObj.unshift([item0 ,item1 ,. . . ,itemN ]);// 将一个或多个新元素添加到数组开始，数组中的元素自动后移，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返回数组新长度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eg:var a = [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-2,-1,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1,2,3,4,5];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var b = a.unshift(-2,-1);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latin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arrayObj.shift(); 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移除最前一个元素并返回该元素值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，数组中元素自动前移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eg:var a = [1,2,3,4,5];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 = a.shift();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数组的截取和合并</a:t>
            </a:r>
            <a:endParaRPr lang="zh-CN" altLang="en-US"/>
          </a:p>
        </p:txBody>
      </p:sp>
      <p:sp>
        <p:nvSpPr>
          <p:cNvPr id="10242" name="TextBox 3"/>
          <p:cNvSpPr txBox="1"/>
          <p:nvPr/>
        </p:nvSpPr>
        <p:spPr>
          <a:xfrm>
            <a:off x="431800" y="954088"/>
            <a:ext cx="8235950" cy="40941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arrayObj.slice(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, [end]); //以数组的形式返回数组的一部分，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注意不包括 end 对应的元素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zh-CN" altLang="en-US" sz="2000">
                <a:solidFill>
                  <a:srgbClr val="F72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如果省略 end 将复制 start 之后的所有元素</a:t>
            </a:r>
            <a:endParaRPr lang="zh-CN" altLang="en-US" sz="2000">
              <a:solidFill>
                <a:srgbClr val="F723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eg: var a = [1,2,3,4,5];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var b = a.slice(2,5);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arrayObj.concat([item1, item2, . . . ,itemN]); //将多个数组（也可以是字符串，或者是数组和字符串的混合）连接为一个数组，返回连接好的新的数组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eg: var a = [1,2,3,4,5];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var b = a.concat(6,7);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数组元素的排序</a:t>
            </a:r>
            <a:endParaRPr lang="zh-CN" altLang="en-US"/>
          </a:p>
        </p:txBody>
      </p:sp>
      <p:sp>
        <p:nvSpPr>
          <p:cNvPr id="11266" name="TextBox 3"/>
          <p:cNvSpPr txBox="1"/>
          <p:nvPr/>
        </p:nvSpPr>
        <p:spPr>
          <a:xfrm>
            <a:off x="532448" y="1621790"/>
            <a:ext cx="8235950" cy="1979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arrayObj.reverse(); //反转元素（最前的排到最后、最后的排到最前），返回数组地址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eg: var a = [1,2,3,4,5];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var b = a.reverse();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数组元素的添加删除</a:t>
            </a:r>
            <a:endParaRPr lang="zh-CN" altLang="en-US"/>
          </a:p>
        </p:txBody>
      </p:sp>
      <p:sp>
        <p:nvSpPr>
          <p:cNvPr id="13314" name="Text Box 3"/>
          <p:cNvSpPr txBox="1"/>
          <p:nvPr/>
        </p:nvSpPr>
        <p:spPr>
          <a:xfrm>
            <a:off x="73025" y="549275"/>
            <a:ext cx="9001125" cy="46062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fontAlgn="base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</a:pP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arrayObj.splice(deletePos,deleteCount); //删除从指定位置            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Gill Sans" charset="0"/>
            </a:endParaRPr>
          </a:p>
          <a:p>
            <a:pPr marL="342900" lvl="0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deletePos开始的指定数量deleteCount的元素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86155" lvl="2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var arr = [1,3,8,9,10,2]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86155" lvl="2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arr.splice(1,2)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86155" lvl="2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alert(arr)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eaLnBrk="1" fontAlgn="base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arrayObj.splice(insertPos,delCount,[item0, item1, . . . ,itemN]);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eaLnBrk="1" fontAlgn="base" latin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//从insertPos处删除delCount项并插入元素，插入位置的元素自动后移，返回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86155" lvl="2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var arr = [1,3,8,9,10,2]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86155" lvl="2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arr.splice(1,2,[4,4,4])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86155" lvl="2" indent="-342900" fontAlgn="base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alert(arr)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3024</Words>
  <Application>WPS 演示</Application>
  <PresentationFormat>全屏显示(16:9)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Hiragino Sans GB W3</vt:lpstr>
      <vt:lpstr>Thonburi</vt:lpstr>
      <vt:lpstr>Wingdings</vt:lpstr>
      <vt:lpstr>Calibri</vt:lpstr>
      <vt:lpstr>Gill Sans MT</vt:lpstr>
      <vt:lpstr>Segoe Print</vt:lpstr>
      <vt:lpstr>模板</vt:lpstr>
      <vt:lpstr>数组</vt:lpstr>
      <vt:lpstr>内容概要</vt:lpstr>
      <vt:lpstr>数组的创建</vt:lpstr>
      <vt:lpstr>数组的元素的访问</vt:lpstr>
      <vt:lpstr>数组元素的添加删除</vt:lpstr>
      <vt:lpstr>数组元素的添加删除</vt:lpstr>
      <vt:lpstr>数组的截取和合并</vt:lpstr>
      <vt:lpstr>数组元素的排序</vt:lpstr>
      <vt:lpstr>数组元素的添加删除</vt:lpstr>
      <vt:lpstr>数组元素的排序</vt:lpstr>
      <vt:lpstr>数组元素的排序</vt:lpstr>
      <vt:lpstr>数组元素的字符串化</vt:lpstr>
      <vt:lpstr>数组对象属性的length</vt:lpstr>
      <vt:lpstr>数组对象属性-prototype</vt:lpstr>
      <vt:lpstr>数组对象的两个属性-prototype</vt:lpstr>
      <vt:lpstr>思考练习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SAMSUNG</cp:lastModifiedBy>
  <cp:revision>276</cp:revision>
  <dcterms:created xsi:type="dcterms:W3CDTF">2015-11-14T02:39:00Z</dcterms:created>
  <dcterms:modified xsi:type="dcterms:W3CDTF">2016-08-30T09:21:44Z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