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51" r:id="rId12"/>
    <p:sldId id="452" r:id="rId13"/>
    <p:sldId id="453" r:id="rId14"/>
    <p:sldId id="300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JS-Date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465" y="3158490"/>
            <a:ext cx="21945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第十一节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17410" name="Rectangle 3"/>
          <p:cNvSpPr>
            <a:spLocks noGrp="1"/>
          </p:cNvSpPr>
          <p:nvPr/>
        </p:nvSpPr>
        <p:spPr>
          <a:xfrm>
            <a:off x="207963" y="819150"/>
            <a:ext cx="6932612" cy="2106613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pitchFamily="7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计算函数运行时间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3"/>
          <p:cNvSpPr txBox="1"/>
          <p:nvPr/>
        </p:nvSpPr>
        <p:spPr>
          <a:xfrm>
            <a:off x="884238" y="2422525"/>
            <a:ext cx="7694612" cy="2106613"/>
          </a:xfrm>
          <a:prstGeom prst="rect">
            <a:avLst/>
          </a:prstGeom>
          <a:noFill/>
          <a:ln w="9525">
            <a:noFill/>
          </a:ln>
        </p:spPr>
        <p:txBody>
          <a:bodyPr lIns="35723" tIns="35723" rIns="35723" bIns="35723" anchor="ctr"/>
          <a:p>
            <a:pPr marL="266700" lvl="0" indent="-266700" eaLnBrk="1" latinLnBrk="1" hangingPunct="1">
              <a:spcBef>
                <a:spcPts val="600"/>
              </a:spcBef>
              <a:spcAft>
                <a:spcPts val="600"/>
              </a:spcAft>
              <a:buSzPct val="108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思路：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266700" lvl="0" indent="-266700" eaLnBrk="1" latinLnBrk="1" hangingPunct="1">
              <a:spcBef>
                <a:spcPts val="600"/>
              </a:spcBef>
              <a:spcAft>
                <a:spcPts val="600"/>
              </a:spcAft>
              <a:buSzPct val="108000"/>
              <a:buFont typeface="Wingdings" panose="05000000000000000000" pitchFamily="2" charset="2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、函数执行前获取时间（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startTime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）、函数执行完获取时间（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endTime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266700" lvl="0" indent="-266700" eaLnBrk="1" latinLnBrk="1" hangingPunct="1">
              <a:spcBef>
                <a:spcPts val="600"/>
              </a:spcBef>
              <a:spcAft>
                <a:spcPts val="600"/>
              </a:spcAft>
              <a:buSzPct val="108000"/>
              <a:buFont typeface="Wingdings" panose="05000000000000000000" pitchFamily="2" charset="2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、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endTime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– 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startTime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函数运行时间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266700" lvl="0" indent="-266700" eaLnBrk="1" latinLnBrk="1" hangingPunct="1">
              <a:spcBef>
                <a:spcPts val="600"/>
              </a:spcBef>
              <a:spcAft>
                <a:spcPts val="600"/>
              </a:spcAft>
              <a:buSzPct val="108000"/>
              <a:buFont typeface="Wingdings" panose="05000000000000000000" pitchFamily="2" charset="2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课程总结</a:t>
            </a:r>
            <a:endParaRPr lang="zh-CN" altLang="en-US"/>
          </a:p>
        </p:txBody>
      </p:sp>
      <p:sp>
        <p:nvSpPr>
          <p:cNvPr id="18434" name="Rectangle 3"/>
          <p:cNvSpPr>
            <a:spLocks noGrp="1"/>
          </p:cNvSpPr>
          <p:nvPr/>
        </p:nvSpPr>
        <p:spPr>
          <a:xfrm>
            <a:off x="884238" y="1368425"/>
            <a:ext cx="6932612" cy="3503613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pitchFamily="7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marL="0" lvl="0" indent="0" eaLnBrk="1" latinLnBrk="1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如何获取当前时间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latinLnBrk="1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如何设置年、月、日、时、分、秒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latinLnBrk="1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如何计算一个函数运行时间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19458" name="Rectangle 3"/>
          <p:cNvSpPr>
            <a:spLocks noGrp="1"/>
          </p:cNvSpPr>
          <p:nvPr/>
        </p:nvSpPr>
        <p:spPr>
          <a:xfrm>
            <a:off x="703263" y="1223963"/>
            <a:ext cx="7359650" cy="1643062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pitchFamily="7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 eaLnBrk="1" latin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倒计时效果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 txBox="1"/>
          <p:nvPr/>
        </p:nvSpPr>
        <p:spPr>
          <a:xfrm>
            <a:off x="1152525" y="2305050"/>
            <a:ext cx="7359650" cy="1643063"/>
          </a:xfrm>
          <a:prstGeom prst="rect">
            <a:avLst/>
          </a:prstGeom>
          <a:noFill/>
          <a:ln w="9525">
            <a:noFill/>
          </a:ln>
        </p:spPr>
        <p:txBody>
          <a:bodyPr lIns="35723" tIns="35723" rIns="35723" bIns="35723" anchor="ctr"/>
          <a:p>
            <a:pPr marL="266700" lvl="0" indent="-266700" eaLnBrk="1" latin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08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思路？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效果展示</a:t>
            </a:r>
            <a:endParaRPr lang="zh-CN" altLang="en-US"/>
          </a:p>
        </p:txBody>
      </p:sp>
      <p:sp>
        <p:nvSpPr>
          <p:cNvPr id="7170" name="Rectangle 3"/>
          <p:cNvSpPr>
            <a:spLocks noGrp="1"/>
          </p:cNvSpPr>
          <p:nvPr/>
        </p:nvSpPr>
        <p:spPr>
          <a:xfrm>
            <a:off x="766445" y="1117918"/>
            <a:ext cx="7604125" cy="1703387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lvl="0">
              <a:defRPr sz="2800" kern="1200"/>
            </a:lvl1pPr>
            <a:lvl2pPr lvl="1">
              <a:defRPr sz="2400" kern="1200"/>
            </a:lvl2pPr>
            <a:lvl3pPr lvl="2">
              <a:defRPr sz="2000" kern="1200"/>
            </a:lvl3pPr>
            <a:lvl4pPr lvl="3">
              <a:defRPr sz="1800" kern="1200"/>
            </a:lvl4pPr>
            <a:lvl5pPr lvl="4">
              <a:defRPr sz="1800" kern="1200"/>
            </a:lvl5pPr>
          </a:lstStyle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平时浏览网页时，都看到过哪些跟时间显示有关或时间的应用。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Picture 4" descr="2010-07-27_1608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2282190"/>
            <a:ext cx="4431665" cy="2002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333" y="3322955"/>
            <a:ext cx="3286125" cy="96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Text Box 6"/>
          <p:cNvSpPr txBox="1"/>
          <p:nvPr/>
        </p:nvSpPr>
        <p:spPr>
          <a:xfrm>
            <a:off x="5890895" y="4534218"/>
            <a:ext cx="24733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显示当前时间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174" name="Text Box 7"/>
          <p:cNvSpPr txBox="1"/>
          <p:nvPr/>
        </p:nvSpPr>
        <p:spPr>
          <a:xfrm>
            <a:off x="1881188" y="4406265"/>
            <a:ext cx="236061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团购倒计时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课程概要</a:t>
            </a:r>
            <a:endParaRPr lang="zh-CN" altLang="en-US"/>
          </a:p>
        </p:txBody>
      </p:sp>
      <p:sp>
        <p:nvSpPr>
          <p:cNvPr id="8194" name="Rectangle 3"/>
          <p:cNvSpPr>
            <a:spLocks noGrp="1"/>
          </p:cNvSpPr>
          <p:nvPr/>
        </p:nvSpPr>
        <p:spPr>
          <a:xfrm>
            <a:off x="884238" y="1224915"/>
            <a:ext cx="6932612" cy="3503613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pitchFamily="7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例子--显示当前时间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Date对象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获取年月日时分秒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设置时间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例子--计算函数运行时间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效果展示</a:t>
            </a:r>
            <a:endParaRPr lang="zh-CN" altLang="en-US"/>
          </a:p>
        </p:txBody>
      </p:sp>
      <p:pic>
        <p:nvPicPr>
          <p:cNvPr id="921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938" y="1809750"/>
            <a:ext cx="3286125" cy="96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Text Box 4"/>
          <p:cNvSpPr txBox="1"/>
          <p:nvPr/>
        </p:nvSpPr>
        <p:spPr>
          <a:xfrm>
            <a:off x="3111500" y="3929063"/>
            <a:ext cx="2922588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显示当前时间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框架样式</a:t>
            </a:r>
            <a:endParaRPr lang="zh-CN" altLang="en-US"/>
          </a:p>
        </p:txBody>
      </p:sp>
      <p:sp>
        <p:nvSpPr>
          <p:cNvPr id="10242" name="Text Box 3"/>
          <p:cNvSpPr txBox="1"/>
          <p:nvPr/>
        </p:nvSpPr>
        <p:spPr>
          <a:xfrm>
            <a:off x="749300" y="1225550"/>
            <a:ext cx="4679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在网页中显示当前时间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3" name="Text Box 4"/>
          <p:cNvSpPr txBox="1"/>
          <p:nvPr/>
        </p:nvSpPr>
        <p:spPr>
          <a:xfrm>
            <a:off x="703263" y="1936115"/>
            <a:ext cx="4679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构建html结构以及css样式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4" name="Text Box 5"/>
          <p:cNvSpPr txBox="1"/>
          <p:nvPr/>
        </p:nvSpPr>
        <p:spPr>
          <a:xfrm>
            <a:off x="793750" y="2711450"/>
            <a:ext cx="467995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5" name="Text Box 6"/>
          <p:cNvSpPr txBox="1"/>
          <p:nvPr/>
        </p:nvSpPr>
        <p:spPr>
          <a:xfrm>
            <a:off x="5113338" y="2711450"/>
            <a:ext cx="215106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时，分，秒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024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3444240"/>
            <a:ext cx="3021330" cy="1648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属性样式</a:t>
            </a:r>
            <a:endParaRPr lang="zh-CN" altLang="en-US"/>
          </a:p>
        </p:txBody>
      </p:sp>
      <p:sp>
        <p:nvSpPr>
          <p:cNvPr id="11266" name="Text Box 3"/>
          <p:cNvSpPr txBox="1"/>
          <p:nvPr/>
        </p:nvSpPr>
        <p:spPr>
          <a:xfrm>
            <a:off x="793750" y="1234123"/>
            <a:ext cx="6075363" cy="547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创建一个时间对象</a:t>
            </a:r>
            <a:r>
              <a:rPr lang="zh-CN" altLang="en-US" dirty="0">
                <a:latin typeface="Gill Sans" pitchFamily="2" charset="0"/>
                <a:ea typeface="宋体" panose="02010600030101010101" pitchFamily="2" charset="-122"/>
                <a:sym typeface="Gill Sans" pitchFamily="2" charset="0"/>
              </a:rPr>
              <a:t>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d = new Date();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267" name="Text Box 4"/>
          <p:cNvSpPr txBox="1"/>
          <p:nvPr/>
        </p:nvSpPr>
        <p:spPr>
          <a:xfrm>
            <a:off x="973138" y="2091373"/>
            <a:ext cx="5626100" cy="1462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getHours                            获取当前小时数</a:t>
            </a:r>
            <a:endParaRPr lang="zh-CN" altLang="en-US" dirty="0">
              <a:latin typeface="Gill Sans" pitchFamily="2" charset="0"/>
              <a:ea typeface="MS PGothic" panose="020B0600070205080204" pitchFamily="2" charset="-128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getMinutes                        获取当前分钟数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getSeconds                        获取当前的秒数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268" name="Text Box 5"/>
          <p:cNvSpPr txBox="1"/>
          <p:nvPr/>
        </p:nvSpPr>
        <p:spPr>
          <a:xfrm>
            <a:off x="775018" y="3623310"/>
            <a:ext cx="63293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语法：var 变量名 = getHours()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269" name="Text Box 6"/>
          <p:cNvSpPr txBox="1"/>
          <p:nvPr/>
        </p:nvSpPr>
        <p:spPr>
          <a:xfrm>
            <a:off x="819785" y="4237990"/>
            <a:ext cx="8128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注意：小时、分、秒的取值范围、时间的显示方式（运用计时器）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271" name="Text Box 8"/>
          <p:cNvSpPr txBox="1"/>
          <p:nvPr/>
        </p:nvSpPr>
        <p:spPr>
          <a:xfrm>
            <a:off x="747713" y="1649095"/>
            <a:ext cx="47323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获取当前时间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获取当前时区的时间</a:t>
            </a:r>
            <a:endParaRPr lang="zh-CN" altLang="en-US"/>
          </a:p>
        </p:txBody>
      </p:sp>
      <p:sp>
        <p:nvSpPr>
          <p:cNvPr id="12290" name="Text Box 3"/>
          <p:cNvSpPr txBox="1"/>
          <p:nvPr/>
        </p:nvSpPr>
        <p:spPr>
          <a:xfrm>
            <a:off x="749300" y="1225550"/>
            <a:ext cx="467995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其他获取时间的方法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2291" name="Rectangle 4"/>
          <p:cNvSpPr>
            <a:spLocks noGrp="1"/>
          </p:cNvSpPr>
          <p:nvPr/>
        </p:nvSpPr>
        <p:spPr>
          <a:xfrm>
            <a:off x="746125" y="1621790"/>
            <a:ext cx="8099425" cy="3509963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pitchFamily="7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getFullYear();获取4位数的年份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getMonth();获取月份，从0开始，0表示1月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getDate();获取月份中的天数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getDay();获取是周几，从0开始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getMilliseconds();获取当前的毫秒数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getTime();获取从1970年1月1日到现在的毫秒数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2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UTC</a:t>
            </a:r>
            <a:r>
              <a:rPr lang="zh-CN" altLang="en-US"/>
              <a:t>时区的时间</a:t>
            </a:r>
            <a:endParaRPr lang="zh-CN" altLang="en-US"/>
          </a:p>
        </p:txBody>
      </p:sp>
      <p:sp>
        <p:nvSpPr>
          <p:cNvPr id="13314" name="Rectangle 3"/>
          <p:cNvSpPr>
            <a:spLocks noGrp="1"/>
          </p:cNvSpPr>
          <p:nvPr/>
        </p:nvSpPr>
        <p:spPr>
          <a:xfrm>
            <a:off x="479425" y="291148"/>
            <a:ext cx="8099425" cy="5535612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pitchFamily="7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getUTCFullYear();获取UTC日期的4位数年份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getUTCMonth();获取UTC日期月份，从0开始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getUTCDate();获取UTC日期月份中的天数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getUTCDay();获取UTC日期的周几，从0开始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getUTCHours();获取UTC日期的小时数，0-23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getUTCMinutes();获取UTC日期的分钟数，0-59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getUTCSeconds();获取UTC日期的秒数，0-59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getUTCMilliseconds();获取UTC日期的毫秒数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2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设置时间</a:t>
            </a:r>
            <a:endParaRPr lang="zh-CN" altLang="en-US"/>
          </a:p>
        </p:txBody>
      </p:sp>
      <p:sp>
        <p:nvSpPr>
          <p:cNvPr id="14338" name="Rectangle 3"/>
          <p:cNvSpPr>
            <a:spLocks noGrp="1"/>
          </p:cNvSpPr>
          <p:nvPr/>
        </p:nvSpPr>
        <p:spPr>
          <a:xfrm>
            <a:off x="704850" y="1399540"/>
            <a:ext cx="7920038" cy="3546475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pitchFamily="7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2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new Date(time); time为从1970年1月1日至设置时间的毫秒数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new Date(‘May 17 , 2015’);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new Date(2015,4,17);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new Date("May 17, 2015 13:25:17");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new Date(2015,4,17,13,25,17);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WPS 演示</Application>
  <PresentationFormat>全屏显示(16:9)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Hiragino Sans GB W3</vt:lpstr>
      <vt:lpstr>Thonburi</vt:lpstr>
      <vt:lpstr>MS PGothic</vt:lpstr>
      <vt:lpstr>Segoe Print</vt:lpstr>
      <vt:lpstr>Symbol</vt:lpstr>
      <vt:lpstr>Calibri</vt:lpstr>
      <vt:lpstr>模板</vt:lpstr>
      <vt:lpstr>JS-Date</vt:lpstr>
      <vt:lpstr>效果展示</vt:lpstr>
      <vt:lpstr>课程概要</vt:lpstr>
      <vt:lpstr>效果展示</vt:lpstr>
      <vt:lpstr>框架样式</vt:lpstr>
      <vt:lpstr>属性样式</vt:lpstr>
      <vt:lpstr>获取当前时区的时间</vt:lpstr>
      <vt:lpstr>获取UTC时区的时间</vt:lpstr>
      <vt:lpstr>设置时间</vt:lpstr>
      <vt:lpstr>例子</vt:lpstr>
      <vt:lpstr>课程总结</vt:lpstr>
      <vt:lpstr>作业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281</cp:revision>
  <dcterms:created xsi:type="dcterms:W3CDTF">2015-11-14T02:39:00Z</dcterms:created>
  <dcterms:modified xsi:type="dcterms:W3CDTF">2016-09-01T08:30:01Z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