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3"/>
    <p:sldId id="464" r:id="rId14"/>
    <p:sldId id="300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25" indent="-428625">
              <a:buFont typeface="Wingdings" panose="05000000000000000000" pitchFamily="2" charset="2"/>
              <a:buChar char="p"/>
              <a:defRPr sz="2700" b="1"/>
            </a:lvl1pPr>
            <a:lvl2pPr marL="556895" indent="-213995">
              <a:buFont typeface="Wingdings" panose="05000000000000000000" pitchFamily="2" charset="2"/>
              <a:buChar char="p"/>
              <a:defRPr sz="2400" b="1"/>
            </a:lvl2pPr>
            <a:lvl3pPr marL="857250" indent="-171450">
              <a:buFont typeface="Wingdings" panose="05000000000000000000" pitchFamily="2" charset="2"/>
              <a:buChar char="p"/>
              <a:defRPr sz="2100" b="1"/>
            </a:lvl3pPr>
            <a:lvl4pPr marL="1200150" indent="-171450">
              <a:buFont typeface="Wingdings" panose="05000000000000000000" pitchFamily="2" charset="2"/>
              <a:buChar char="p"/>
              <a:defRPr sz="1800" b="1"/>
            </a:lvl4pPr>
            <a:lvl5pPr marL="1543050" indent="-171450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  <a:endParaRPr lang="zh-CN" altLang="en-US" sz="104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68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8997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6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5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3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4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6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放大镜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9465" y="3158490"/>
            <a:ext cx="21945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800" dirty="0" smtClean="0"/>
              <a:t>第十二节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课程总结</a:t>
            </a:r>
            <a:endParaRPr lang="zh-CN" altLang="en-US"/>
          </a:p>
        </p:txBody>
      </p:sp>
      <p:sp>
        <p:nvSpPr>
          <p:cNvPr id="21505" name="TextBox 3"/>
          <p:cNvSpPr txBox="1"/>
          <p:nvPr/>
        </p:nvSpPr>
        <p:spPr>
          <a:xfrm>
            <a:off x="697230" y="1225550"/>
            <a:ext cx="7945755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放大镜效果的实现思路？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1507" name="TextBox 1"/>
          <p:cNvSpPr txBox="1"/>
          <p:nvPr/>
        </p:nvSpPr>
        <p:spPr>
          <a:xfrm>
            <a:off x="1149350" y="2357755"/>
            <a:ext cx="7284085" cy="246888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原图宽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(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高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) /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缩小原图后图片宽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(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高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) 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>
              <a:lnSpc>
                <a:spcPct val="150000"/>
              </a:lnSpc>
            </a:pP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>
              <a:lnSpc>
                <a:spcPct val="150000"/>
              </a:lnSpc>
            </a:pP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用来显示原图的框的宽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(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高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) /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滤镜图宽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(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高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)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cxnSp>
        <p:nvCxnSpPr>
          <p:cNvPr id="21508" name="Straight Connector 4"/>
          <p:cNvCxnSpPr/>
          <p:nvPr/>
        </p:nvCxnSpPr>
        <p:spPr>
          <a:xfrm>
            <a:off x="2857500" y="3259138"/>
            <a:ext cx="0" cy="780415"/>
          </a:xfrm>
          <a:prstGeom prst="line">
            <a:avLst/>
          </a:pr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</p:cxnSp>
      <p:cxnSp>
        <p:nvCxnSpPr>
          <p:cNvPr id="21509" name="Straight Connector 6"/>
          <p:cNvCxnSpPr/>
          <p:nvPr/>
        </p:nvCxnSpPr>
        <p:spPr>
          <a:xfrm>
            <a:off x="3260725" y="3259138"/>
            <a:ext cx="0" cy="780415"/>
          </a:xfrm>
          <a:prstGeom prst="line">
            <a:avLst/>
          </a:pr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</p:cxn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22530" name="Text Box 4"/>
          <p:cNvSpPr txBox="1"/>
          <p:nvPr/>
        </p:nvSpPr>
        <p:spPr>
          <a:xfrm>
            <a:off x="292100" y="1900555"/>
            <a:ext cx="7999730" cy="13589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53213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独立完成京东商城的放大镜效果，包括鼠标点击小图片使大图片来回切换的效果。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效果展示</a:t>
            </a:r>
            <a:endParaRPr lang="zh-CN" altLang="en-US"/>
          </a:p>
        </p:txBody>
      </p:sp>
      <p:sp>
        <p:nvSpPr>
          <p:cNvPr id="7170" name="TextBox 3"/>
          <p:cNvSpPr txBox="1"/>
          <p:nvPr/>
        </p:nvSpPr>
        <p:spPr>
          <a:xfrm>
            <a:off x="382588" y="856615"/>
            <a:ext cx="11142662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放大镜效果示例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717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3480" y="1783715"/>
            <a:ext cx="3597910" cy="23437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Picture 7" descr="Arr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5" y="2693035"/>
            <a:ext cx="298450" cy="298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TextBox 2"/>
          <p:cNvSpPr txBox="1"/>
          <p:nvPr/>
        </p:nvSpPr>
        <p:spPr>
          <a:xfrm>
            <a:off x="861695" y="4412933"/>
            <a:ext cx="8040688" cy="5032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threePt" dir="t"/>
            </a:scene3d>
          </a:bodyPr>
          <a:p>
            <a:pPr lvl="0"/>
            <a:r>
              <a:rPr lang="zh-CN" altLang="en-US" sz="2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思考一下：看到这种效果，你会怎么考虑？</a:t>
            </a:r>
            <a:endParaRPr lang="zh-CN" altLang="en-US" sz="2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本章目标</a:t>
            </a:r>
            <a:endParaRPr lang="zh-CN" altLang="en-US"/>
          </a:p>
        </p:txBody>
      </p:sp>
      <p:sp>
        <p:nvSpPr>
          <p:cNvPr id="8194" name="TextBox 3"/>
          <p:cNvSpPr txBox="1"/>
          <p:nvPr/>
        </p:nvSpPr>
        <p:spPr>
          <a:xfrm>
            <a:off x="824230" y="1489075"/>
            <a:ext cx="7694295" cy="1640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lvl="1" indent="532130" algn="l" eaLnBrk="1" latinLnBrk="1" hangingPunct="1">
              <a:lnSpc>
                <a:spcPct val="17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能够说出</a:t>
            </a:r>
            <a:r>
              <a:rPr lang="en-US" altLang="zh-CN" sz="2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JS</a:t>
            </a:r>
            <a:r>
              <a:rPr lang="zh-CN" altLang="en-US" sz="2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放大镜效果的实现原理</a:t>
            </a:r>
            <a:endParaRPr lang="en-US" altLang="zh-CN" sz="2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0" lvl="1" indent="532130" algn="l" eaLnBrk="1" latinLnBrk="1" hangingPunct="1">
              <a:lnSpc>
                <a:spcPct val="17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能够运用本节所学知识独立完成放大镜效果</a:t>
            </a:r>
            <a:endParaRPr lang="en-US" altLang="zh-CN" sz="2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实现思路</a:t>
            </a:r>
            <a:endParaRPr lang="zh-CN" altLang="en-US"/>
          </a:p>
        </p:txBody>
      </p:sp>
      <p:sp>
        <p:nvSpPr>
          <p:cNvPr id="9218" name="TextBox 3"/>
          <p:cNvSpPr txBox="1"/>
          <p:nvPr/>
        </p:nvSpPr>
        <p:spPr>
          <a:xfrm>
            <a:off x="246063" y="1044575"/>
            <a:ext cx="10982325" cy="3848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1" indent="-342900" algn="l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整体分解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9220" name="TextBox 3"/>
          <p:cNvSpPr txBox="1"/>
          <p:nvPr/>
        </p:nvSpPr>
        <p:spPr>
          <a:xfrm>
            <a:off x="696913" y="1495425"/>
            <a:ext cx="10307637" cy="16192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先分解成三块：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342900" lvl="0" indent="-342900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一个本来就显示的图片，定为 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obj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342900" lvl="0" indent="-342900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一个是鼠标移到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bj上才显示的小的滤镜图片，定为：滤镜图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342900" lvl="0" indent="-342900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一个是鼠标移到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bj上，在右边显示放大比例的图，定为：右大图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9221" name="TextBox 3"/>
          <p:cNvSpPr txBox="1"/>
          <p:nvPr/>
        </p:nvSpPr>
        <p:spPr>
          <a:xfrm>
            <a:off x="247650" y="3047683"/>
            <a:ext cx="9026525" cy="3848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1" indent="-342900" algn="l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整体效果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9222" name="TextBox 3"/>
          <p:cNvSpPr txBox="1"/>
          <p:nvPr/>
        </p:nvSpPr>
        <p:spPr>
          <a:xfrm>
            <a:off x="877888" y="3587433"/>
            <a:ext cx="10306050" cy="16192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0" indent="-34290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鼠标移到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bj上，滤镜图和右大图显示。	(onmouseover)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342900" lvl="0" indent="-342900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bj上移动，滤镜图和右大图根据鼠标位置变化位置图片。	                       (onmousemove)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342900" lvl="0" indent="-342900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鼠标移出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bj，滤镜图和右大图消失。(onmouseout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)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  <p:bldP spid="92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6120130" cy="857250"/>
          </a:xfrm>
        </p:spPr>
        <p:txBody>
          <a:bodyPr/>
          <a:p>
            <a:r>
              <a:rPr lang="zh-CN" altLang="en-US"/>
              <a:t>实现思路</a:t>
            </a:r>
            <a:endParaRPr lang="zh-CN" altLang="en-US"/>
          </a:p>
        </p:txBody>
      </p:sp>
      <p:sp>
        <p:nvSpPr>
          <p:cNvPr id="10242" name="TextBox 3"/>
          <p:cNvSpPr txBox="1"/>
          <p:nvPr/>
        </p:nvSpPr>
        <p:spPr>
          <a:xfrm>
            <a:off x="540385" y="1051560"/>
            <a:ext cx="8166735" cy="44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 algn="l" eaLnBrk="1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整体思想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243" name="TextBox 1"/>
          <p:cNvSpPr txBox="1"/>
          <p:nvPr/>
        </p:nvSpPr>
        <p:spPr>
          <a:xfrm>
            <a:off x="861060" y="1378585"/>
            <a:ext cx="7451725" cy="914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获取鼠标事件，根据鼠标位置进行滤镜图的定位和右大图显示图片的位置控制。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244" name="TextBox 2"/>
          <p:cNvSpPr txBox="1"/>
          <p:nvPr/>
        </p:nvSpPr>
        <p:spPr>
          <a:xfrm>
            <a:off x="1334770" y="2882265"/>
            <a:ext cx="7803515" cy="214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针对某个事件的函数，如onmouseover，onmousemove等做event参数兼容。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方法：obj.onmousemove = function(){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	    var e = event || window.event;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}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245" name="TextBox 3"/>
          <p:cNvSpPr txBox="1"/>
          <p:nvPr/>
        </p:nvSpPr>
        <p:spPr>
          <a:xfrm>
            <a:off x="540385" y="2497455"/>
            <a:ext cx="7090410" cy="3848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鼠标事件该如何获取？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实现思路</a:t>
            </a:r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382588" y="1283335"/>
            <a:ext cx="10504487" cy="5857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如何处理滤镜图跟随效果？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7525" y="2014220"/>
            <a:ext cx="4253230" cy="30175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实现思路</a:t>
            </a:r>
            <a:endParaRPr lang="zh-CN" altLang="en-US"/>
          </a:p>
        </p:txBody>
      </p:sp>
      <p:sp>
        <p:nvSpPr>
          <p:cNvPr id="14338" name="TextBox 3"/>
          <p:cNvSpPr txBox="1"/>
          <p:nvPr/>
        </p:nvSpPr>
        <p:spPr>
          <a:xfrm>
            <a:off x="306705" y="942975"/>
            <a:ext cx="8467725" cy="417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滤镜图跟随鼠标移动效果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4339" name="TextBox 3"/>
          <p:cNvSpPr txBox="1"/>
          <p:nvPr/>
        </p:nvSpPr>
        <p:spPr>
          <a:xfrm>
            <a:off x="336550" y="3317558"/>
            <a:ext cx="6924675" cy="4178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鼠标形状设置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cursor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4340" name="TextBox 4"/>
          <p:cNvSpPr txBox="1"/>
          <p:nvPr/>
        </p:nvSpPr>
        <p:spPr>
          <a:xfrm>
            <a:off x="1146175" y="3768725"/>
            <a:ext cx="6676390" cy="11582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手  cursor: pointer;　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十字准心  cursor: crosshair;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可移动对象  cursor: move;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2405" y="1351915"/>
            <a:ext cx="4845685" cy="1910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实现思路</a:t>
            </a:r>
            <a:endParaRPr lang="zh-CN" altLang="en-US"/>
          </a:p>
        </p:txBody>
      </p:sp>
      <p:sp>
        <p:nvSpPr>
          <p:cNvPr id="17410" name="矩形 1"/>
          <p:cNvSpPr/>
          <p:nvPr/>
        </p:nvSpPr>
        <p:spPr>
          <a:xfrm>
            <a:off x="576580" y="1017905"/>
            <a:ext cx="7971155" cy="548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53213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右大图思想（放大镜核心思想）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7411" name="TextBox 2"/>
          <p:cNvSpPr txBox="1"/>
          <p:nvPr/>
        </p:nvSpPr>
        <p:spPr>
          <a:xfrm>
            <a:off x="605155" y="1664335"/>
            <a:ext cx="7739380" cy="2834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obj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图片其实是缩小版的图片，而右大图里面可以放一张原图，也可以设置其背景图是原图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Gill Sans" pitchFamily="2" charset="0"/>
              </a:rPr>
              <a:t>。</a:t>
            </a:r>
            <a:endParaRPr lang="en-US" altLang="zh-CN" sz="2000">
              <a:latin typeface="Calibri" panose="020F0502020204030204" charset="0"/>
              <a:ea typeface="宋体" panose="02010600030101010101" pitchFamily="2" charset="-122"/>
              <a:sym typeface="Gill Sans" pitchFamily="2" charset="0"/>
            </a:endParaRP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等比例法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涉及到的元素：原图、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obj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图片、滤镜图、右大图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</a:t>
            </a:r>
            <a:endParaRPr lang="en-US" altLang="zh-CN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457200" lvl="0" indent="-457200"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(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在写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css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样式时要严格遵守以上核心思想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)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实现思路</a:t>
            </a:r>
            <a:endParaRPr lang="zh-CN" altLang="en-US"/>
          </a:p>
        </p:txBody>
      </p:sp>
      <p:sp>
        <p:nvSpPr>
          <p:cNvPr id="19459" name="Rectangle 10"/>
          <p:cNvSpPr>
            <a:spLocks noChangeArrowheads="1"/>
          </p:cNvSpPr>
          <p:nvPr/>
        </p:nvSpPr>
        <p:spPr bwMode="auto">
          <a:xfrm>
            <a:off x="1055688" y="3248025"/>
            <a:ext cx="30988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ts val="3200"/>
              </a:spcBef>
              <a:spcAft>
                <a:spcPct val="0"/>
              </a:spcAft>
              <a:buClrTx/>
              <a:buSzPct val="108000"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Hiragino Sans GB W3" pitchFamily="2" charset="-122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275" y="1621790"/>
            <a:ext cx="5335905" cy="1546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0" name="TextBox 2"/>
          <p:cNvSpPr txBox="1"/>
          <p:nvPr/>
        </p:nvSpPr>
        <p:spPr>
          <a:xfrm>
            <a:off x="427038" y="1179513"/>
            <a:ext cx="10437812" cy="4178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如果在右大图里放一张原图，如何实现放大镜效果？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9461" name="TextBox 3"/>
          <p:cNvSpPr txBox="1"/>
          <p:nvPr/>
        </p:nvSpPr>
        <p:spPr>
          <a:xfrm>
            <a:off x="760095" y="3271520"/>
            <a:ext cx="8163560" cy="21945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思考：如果设置右大图的背景图是原图，如何实现放大镜效果？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提示：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backgroundPosition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rightShow.style.backgroundPosition=(-dv.offsetLeft*2.5)+"px"+" "+(-dv.offsetTop*2.5)+"px";//</a:t>
            </a:r>
            <a:r>
              <a:rPr lang="zh-CN" altLang="en-US" sz="1600"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建议使用此种写法，以兼容火狐浏览器</a:t>
            </a:r>
            <a:r>
              <a:rPr lang="zh-CN" altLang="en-US" sz="1600"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  <a:sym typeface="Arial" panose="020B0604020202020204" pitchFamily="34" charset="0"/>
              </a:rPr>
              <a:t>。</a:t>
            </a:r>
            <a:endParaRPr lang="zh-CN" altLang="en-US" sz="1600"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</Words>
  <Application>WPS 演示</Application>
  <PresentationFormat>全屏显示(16:9)</PresentationFormat>
  <Paragraphs>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 3</vt:lpstr>
      <vt:lpstr>Century Gothic</vt:lpstr>
      <vt:lpstr>隶书</vt:lpstr>
      <vt:lpstr>Gill Sans</vt:lpstr>
      <vt:lpstr>Calibri</vt:lpstr>
      <vt:lpstr>MS PGothic</vt:lpstr>
      <vt:lpstr>Hiragino Sans GB W3</vt:lpstr>
      <vt:lpstr>Segoe Print</vt:lpstr>
      <vt:lpstr>Symbol</vt:lpstr>
      <vt:lpstr>模板</vt:lpstr>
      <vt:lpstr>js放大镜</vt:lpstr>
      <vt:lpstr>效果展示</vt:lpstr>
      <vt:lpstr>本章目标</vt:lpstr>
      <vt:lpstr>实现思路</vt:lpstr>
      <vt:lpstr>实现思路</vt:lpstr>
      <vt:lpstr>实现思路</vt:lpstr>
      <vt:lpstr>实现思路</vt:lpstr>
      <vt:lpstr>实现思路</vt:lpstr>
      <vt:lpstr>实现思路</vt:lpstr>
      <vt:lpstr>课程总结</vt:lpstr>
      <vt:lpstr>作业</vt:lpstr>
      <vt:lpstr>谢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282</cp:revision>
  <dcterms:created xsi:type="dcterms:W3CDTF">2015-11-14T02:39:00Z</dcterms:created>
  <dcterms:modified xsi:type="dcterms:W3CDTF">2016-09-02T06:22:37Z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