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497" r:id="rId4"/>
    <p:sldId id="506" r:id="rId5"/>
    <p:sldId id="507" r:id="rId6"/>
    <p:sldId id="508" r:id="rId7"/>
    <p:sldId id="509" r:id="rId8"/>
    <p:sldId id="300" r:id="rId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72" autoAdjust="0"/>
  </p:normalViewPr>
  <p:slideViewPr>
    <p:cSldViewPr>
      <p:cViewPr varScale="1">
        <p:scale>
          <a:sx n="88" d="100"/>
          <a:sy n="88" d="100"/>
        </p:scale>
        <p:origin x="-87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2FAF4C-9BD4-4CA3-89AB-4FAB774C45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B3DCE-519C-4343-824C-2D527DA7FDE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与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5954" y="1003697"/>
            <a:ext cx="65853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79" tIns="34289" rIns="68579" bIns="34289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758432" y="1492765"/>
            <a:ext cx="7624763" cy="2877741"/>
          </a:xfrm>
          <a:prstGeom prst="rect">
            <a:avLst/>
          </a:prstGeom>
        </p:spPr>
        <p:txBody>
          <a:bodyPr lIns="68579" tIns="34289" rIns="68579" bIns="34289"/>
          <a:lstStyle>
            <a:lvl1pPr marL="428625" indent="-428625">
              <a:buFont typeface="Wingdings" panose="05000000000000000000" pitchFamily="2" charset="2"/>
              <a:buChar char="p"/>
              <a:defRPr sz="2700" b="1"/>
            </a:lvl1pPr>
            <a:lvl2pPr marL="556895" indent="-213995">
              <a:buFont typeface="Wingdings" panose="05000000000000000000" pitchFamily="2" charset="2"/>
              <a:buChar char="p"/>
              <a:defRPr sz="2400" b="1"/>
            </a:lvl2pPr>
            <a:lvl3pPr marL="857250" indent="-171450">
              <a:buFont typeface="Wingdings" panose="05000000000000000000" pitchFamily="2" charset="2"/>
              <a:buChar char="p"/>
              <a:defRPr sz="2100" b="1"/>
            </a:lvl3pPr>
            <a:lvl4pPr marL="1200150" indent="-171450">
              <a:buFont typeface="Wingdings" panose="05000000000000000000" pitchFamily="2" charset="2"/>
              <a:buChar char="p"/>
              <a:defRPr sz="1800" b="1"/>
            </a:lvl4pPr>
            <a:lvl5pPr marL="1543050" indent="-171450">
              <a:buFont typeface="Wingdings" panose="05000000000000000000" pitchFamily="2" charset="2"/>
              <a:buChar char="p"/>
              <a:defRPr sz="1800" b="1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907945-DE3A-4D38-BA85-E26F6232F492}" type="datetimeFigureOut">
              <a:rPr lang="en-US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2256" y="3067051"/>
            <a:ext cx="3544491" cy="1807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 userDrawn="1"/>
        </p:nvSpPr>
        <p:spPr>
          <a:xfrm>
            <a:off x="1075135" y="121445"/>
            <a:ext cx="3508772" cy="120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>
            <a:off x="1721645" y="1331120"/>
            <a:ext cx="5553075" cy="2208610"/>
          </a:xfrm>
          <a:prstGeom prst="rect">
            <a:avLst/>
          </a:prstGeom>
        </p:spPr>
        <p:txBody>
          <a:bodyPr lIns="68579" tIns="34289" rIns="68579" bIns="34289"/>
          <a:lstStyle/>
          <a:p>
            <a:pPr algn="ctr" fontAlgn="auto">
              <a:spcAft>
                <a:spcPts val="0"/>
              </a:spcAft>
              <a:defRPr/>
            </a:pPr>
            <a:r>
              <a:rPr lang="zh-CN" altLang="en-US" sz="10400" b="1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谢 谢</a:t>
            </a:r>
            <a:endParaRPr lang="zh-CN" altLang="en-US" sz="10400" b="1" dirty="0">
              <a:solidFill>
                <a:schemeClr val="tx2"/>
              </a:solidFill>
              <a:latin typeface="隶书" panose="02010509060101010101" pitchFamily="49" charset="-122"/>
              <a:ea typeface="隶书" panose="02010509060101010101" pitchFamily="49" charset="-122"/>
              <a:cs typeface="+mj-cs"/>
            </a:endParaRPr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63194F-432A-4B39-96A2-5856FC00CBF3}" type="datetimeFigureOut">
              <a:rPr lang="en-US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代码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5954" y="1003697"/>
            <a:ext cx="65853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79" tIns="34289" rIns="68579" bIns="34289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>
          <a:xfrm>
            <a:off x="444107" y="1384699"/>
            <a:ext cx="8296275" cy="3187304"/>
          </a:xfrm>
          <a:prstGeom prst="rect">
            <a:avLst/>
          </a:prstGeom>
        </p:spPr>
        <p:txBody>
          <a:bodyPr lIns="68579" tIns="34289" rIns="68579" bIns="34289"/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rgbClr val="FFC000"/>
                </a:solidFill>
              </a:defRPr>
            </a:lvl1pPr>
            <a:lvl2pPr marL="556895" indent="-213995">
              <a:buFont typeface="Arial" panose="020B0604020202020204" pitchFamily="34" charset="0"/>
              <a:buChar char="•"/>
              <a:defRPr>
                <a:solidFill>
                  <a:srgbClr val="FFC000"/>
                </a:solidFill>
              </a:defRPr>
            </a:lvl2pPr>
            <a:lvl3pPr marL="899795" indent="-213995">
              <a:buFont typeface="Arial" panose="020B0604020202020204" pitchFamily="34" charset="0"/>
              <a:buChar char="•"/>
              <a:defRPr>
                <a:solidFill>
                  <a:srgbClr val="FFC000"/>
                </a:solidFill>
              </a:defRPr>
            </a:lvl3pPr>
            <a:lvl4pPr marL="1242695" indent="-213995">
              <a:buFont typeface="Arial" panose="020B0604020202020204" pitchFamily="34" charset="0"/>
              <a:buChar char="•"/>
              <a:defRPr>
                <a:solidFill>
                  <a:srgbClr val="FFC000"/>
                </a:solidFill>
              </a:defRPr>
            </a:lvl4pPr>
            <a:lvl5pPr marL="1585595" indent="-213995">
              <a:buFont typeface="Arial" panose="020B0604020202020204" pitchFamily="34" charset="0"/>
              <a:buChar char="•"/>
              <a:defRPr>
                <a:solidFill>
                  <a:srgbClr val="FFC000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43ED69-AE86-4E96-A10D-460D9F7FB38B}" type="datetimeFigureOut">
              <a:rPr lang="en-US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2730" y="521090"/>
            <a:ext cx="8565776" cy="2497186"/>
          </a:xfrm>
          <a:prstGeom prst="rect">
            <a:avLst/>
          </a:prstGeom>
        </p:spPr>
        <p:txBody>
          <a:bodyPr lIns="68579" tIns="34289" rIns="68579" bIns="34289" anchor="b"/>
          <a:lstStyle>
            <a:lvl1pPr algn="ctr">
              <a:defRPr sz="54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2729" y="3018272"/>
            <a:ext cx="8565777" cy="646065"/>
          </a:xfrm>
          <a:prstGeom prst="rect">
            <a:avLst/>
          </a:prstGeom>
        </p:spPr>
        <p:txBody>
          <a:bodyPr lIns="68579" tIns="34289" rIns="68579" bIns="34289" anchor="t"/>
          <a:lstStyle>
            <a:lvl1pPr marL="0" indent="0" algn="ctr">
              <a:buNone/>
              <a:defRPr b="1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7CDC51-9407-4422-A6C6-9EA5060E0691}" type="datetimeFigureOut">
              <a:rPr lang="en-US"/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/>
          <a:lstStyle>
            <a:lvl1pPr>
              <a:defRPr>
                <a:latin typeface="Century Gothic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30B4FC2-7205-4121-B240-3EEEE280CF9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5954" y="1003697"/>
            <a:ext cx="65853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61368" y="339540"/>
            <a:ext cx="7430549" cy="830357"/>
          </a:xfrm>
          <a:prstGeom prst="rect">
            <a:avLst/>
          </a:prstGeom>
        </p:spPr>
        <p:txBody>
          <a:bodyPr vert="horz" lIns="68579" tIns="34289" rIns="68579" bIns="34289" rtlCol="0" anchor="t">
            <a:noAutofit/>
          </a:bodyPr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>
          <a:xfrm>
            <a:off x="713189" y="1465660"/>
            <a:ext cx="7839075" cy="3119438"/>
          </a:xfrm>
          <a:prstGeom prst="rect">
            <a:avLst/>
          </a:prstGeom>
        </p:spPr>
        <p:txBody>
          <a:bodyPr lIns="68579" tIns="34289" rIns="68579" bIns="34289"/>
          <a:lstStyle>
            <a:lvl1pPr>
              <a:defRPr sz="2100" b="1"/>
            </a:lvl1pPr>
            <a:lvl2pPr>
              <a:defRPr sz="1800" b="1"/>
            </a:lvl2pPr>
            <a:lvl3pPr>
              <a:defRPr sz="1500" b="1"/>
            </a:lvl3pPr>
            <a:lvl4pPr>
              <a:defRPr sz="1400" b="1"/>
            </a:lvl4pPr>
            <a:lvl5pPr>
              <a:defRPr sz="14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C8462-325E-4C74-A0C3-03F59B5ECA42}" type="datetimeFigureOut">
              <a:rPr lang="en-US"/>
            </a:fld>
            <a:endParaRPr lang="en-US" dirty="0"/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21" y="2146301"/>
            <a:ext cx="6619243" cy="1436736"/>
          </a:xfrm>
          <a:prstGeom prst="rect">
            <a:avLst/>
          </a:prstGeom>
        </p:spPr>
        <p:txBody>
          <a:bodyPr lIns="68579" tIns="34289" rIns="68579" bIns="34289" anchor="b"/>
          <a:lstStyle>
            <a:lvl1pPr algn="l">
              <a:defRPr sz="30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8" y="3583036"/>
            <a:ext cx="6619244" cy="645300"/>
          </a:xfrm>
          <a:prstGeom prst="rect">
            <a:avLst/>
          </a:prstGeom>
        </p:spPr>
        <p:txBody>
          <a:bodyPr lIns="68579" tIns="34289" rIns="68579" bIns="34289" anchor="t"/>
          <a:lstStyle>
            <a:lvl1pPr marL="0" indent="0" algn="l">
              <a:buNone/>
              <a:defRPr sz="1500" b="1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CC5403-F17D-4B3A-A005-E845D68F2692}" type="datetimeFigureOut">
              <a:rPr lang="en-US"/>
            </a:fld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/>
          <a:lstStyle>
            <a:lvl1pPr>
              <a:defRPr>
                <a:latin typeface="Century Gothic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AC8DD06-C860-49BC-AD9D-2476497226E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 flipV="1">
            <a:off x="5954" y="981076"/>
            <a:ext cx="6585347" cy="226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457" y="339538"/>
            <a:ext cx="7053542" cy="1050398"/>
          </a:xfrm>
          <a:prstGeom prst="rect">
            <a:avLst/>
          </a:prstGeom>
        </p:spPr>
        <p:txBody>
          <a:bodyPr lIns="68579" tIns="34289" rIns="68579" bIns="34289"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6519" y="1545433"/>
            <a:ext cx="3748220" cy="3146822"/>
          </a:xfrm>
          <a:prstGeom prst="rect">
            <a:avLst/>
          </a:prstGeom>
        </p:spPr>
        <p:txBody>
          <a:bodyPr lIns="68579" tIns="34289" rIns="68579" bIns="34289">
            <a:normAutofit/>
          </a:bodyPr>
          <a:lstStyle>
            <a:lvl1pPr>
              <a:defRPr sz="2100" b="1"/>
            </a:lvl1pPr>
            <a:lvl2pPr>
              <a:defRPr sz="1800" b="1"/>
            </a:lvl2pPr>
            <a:lvl3pPr>
              <a:defRPr sz="1500" b="1"/>
            </a:lvl3pPr>
            <a:lvl4pPr>
              <a:defRPr sz="1400" b="1"/>
            </a:lvl4pPr>
            <a:lvl5pPr>
              <a:defRPr sz="1400" b="1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70"/>
            <a:ext cx="4151846" cy="3150184"/>
          </a:xfrm>
          <a:prstGeom prst="rect">
            <a:avLst/>
          </a:prstGeom>
        </p:spPr>
        <p:txBody>
          <a:bodyPr lIns="68579" tIns="34289" rIns="68579" bIns="34289">
            <a:normAutofit/>
          </a:bodyPr>
          <a:lstStyle>
            <a:lvl1pPr>
              <a:defRPr sz="2100" b="1"/>
            </a:lvl1pPr>
            <a:lvl2pPr>
              <a:defRPr sz="1800" b="1"/>
            </a:lvl2pPr>
            <a:lvl3pPr>
              <a:defRPr sz="1500" b="1"/>
            </a:lvl3pPr>
            <a:lvl4pPr>
              <a:defRPr sz="1400" b="1"/>
            </a:lvl4pPr>
            <a:lvl5pPr>
              <a:defRPr sz="1400" b="1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6E0B8-A06C-4372-B987-39E0DCD02777}" type="datetimeFigureOut">
              <a:rPr lang="en-US"/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/>
          <a:lstStyle>
            <a:lvl1pPr>
              <a:defRPr>
                <a:latin typeface="Century Gothic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47FCC1F-708F-4FCD-83FA-939CE4BA2FF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 flipV="1">
            <a:off x="5954" y="981076"/>
            <a:ext cx="6585347" cy="226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542" y="339538"/>
            <a:ext cx="7053542" cy="1050398"/>
          </a:xfrm>
          <a:prstGeom prst="rect">
            <a:avLst/>
          </a:prstGeom>
        </p:spPr>
        <p:txBody>
          <a:bodyPr lIns="68579" tIns="34289" rIns="68579" bIns="34289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935" y="1428754"/>
            <a:ext cx="4363066" cy="430244"/>
          </a:xfrm>
          <a:prstGeom prst="rect">
            <a:avLst/>
          </a:prstGeom>
        </p:spPr>
        <p:txBody>
          <a:bodyPr lIns="68579" tIns="34289" rIns="68579" bIns="34289" anchor="b">
            <a:noAutofit/>
          </a:bodyPr>
          <a:lstStyle>
            <a:lvl1pPr marL="0" indent="0">
              <a:buNone/>
              <a:defRPr sz="27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937" y="1885954"/>
            <a:ext cx="4363067" cy="2793626"/>
          </a:xfrm>
          <a:prstGeom prst="rect">
            <a:avLst/>
          </a:prstGeom>
        </p:spPr>
        <p:txBody>
          <a:bodyPr lIns="68579" tIns="34289" rIns="68579" bIns="34289">
            <a:normAutofit/>
          </a:bodyPr>
          <a:lstStyle>
            <a:lvl1pPr>
              <a:defRPr sz="2100" b="1"/>
            </a:lvl1pPr>
            <a:lvl2pPr>
              <a:defRPr sz="1800" b="1"/>
            </a:lvl2pPr>
            <a:lvl3pPr>
              <a:defRPr sz="1500" b="1"/>
            </a:lvl3pPr>
            <a:lvl4pPr>
              <a:defRPr sz="1400" b="1"/>
            </a:lvl4pPr>
            <a:lvl5pPr>
              <a:defRPr sz="1400" b="1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17380" y="1415304"/>
            <a:ext cx="4284564" cy="434387"/>
          </a:xfrm>
          <a:prstGeom prst="rect">
            <a:avLst/>
          </a:prstGeom>
        </p:spPr>
        <p:txBody>
          <a:bodyPr lIns="68579" tIns="34289" rIns="68579" bIns="34289" anchor="b">
            <a:noAutofit/>
          </a:bodyPr>
          <a:lstStyle>
            <a:lvl1pPr marL="0" indent="0">
              <a:buNone/>
              <a:defRPr sz="27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7380" y="1872504"/>
            <a:ext cx="4284564" cy="2820521"/>
          </a:xfrm>
          <a:prstGeom prst="rect">
            <a:avLst/>
          </a:prstGeom>
        </p:spPr>
        <p:txBody>
          <a:bodyPr lIns="68579" tIns="34289" rIns="68579" bIns="34289">
            <a:normAutofit/>
          </a:bodyPr>
          <a:lstStyle>
            <a:lvl1pPr>
              <a:defRPr sz="2100" b="1"/>
            </a:lvl1pPr>
            <a:lvl2pPr>
              <a:defRPr sz="1800" b="1"/>
            </a:lvl2pPr>
            <a:lvl3pPr>
              <a:defRPr sz="1500" b="1"/>
            </a:lvl3pPr>
            <a:lvl4pPr>
              <a:defRPr sz="1400" b="1"/>
            </a:lvl4pPr>
            <a:lvl5pPr>
              <a:defRPr sz="1400" b="1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124C5F-C42B-4B07-A9E1-0593B93A149E}" type="datetimeFigureOut">
              <a:rPr lang="en-US"/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/>
          <a:lstStyle>
            <a:lvl1pPr>
              <a:defRPr>
                <a:latin typeface="Century Gothic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245F3CB-A4C7-4E56-92C8-44A043D4229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 flipV="1">
            <a:off x="5954" y="981076"/>
            <a:ext cx="6585347" cy="226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0457" y="339538"/>
            <a:ext cx="7053542" cy="1050398"/>
          </a:xfrm>
          <a:prstGeom prst="rect">
            <a:avLst/>
          </a:prstGeom>
        </p:spPr>
        <p:txBody>
          <a:bodyPr lIns="68579" tIns="34289" rIns="68579" bIns="34289"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BF8880-9E2B-4986-8D94-E76E4EF169BF}" type="datetimeFigureOut">
              <a:rPr lang="en-US"/>
            </a:fld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/>
          <a:lstStyle>
            <a:lvl1pPr>
              <a:defRPr>
                <a:latin typeface="Century Gothic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6152A53-0A23-4E96-BDA3-40459A93E07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16"/>
          <p:cNvCxnSpPr/>
          <p:nvPr/>
        </p:nvCxnSpPr>
        <p:spPr>
          <a:xfrm>
            <a:off x="2794397" y="1600201"/>
            <a:ext cx="0" cy="2912269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7"/>
          <p:cNvCxnSpPr/>
          <p:nvPr/>
        </p:nvCxnSpPr>
        <p:spPr>
          <a:xfrm>
            <a:off x="5826919" y="1600202"/>
            <a:ext cx="0" cy="2832497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V="1">
            <a:off x="5954" y="981076"/>
            <a:ext cx="6585347" cy="226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85" y="339538"/>
            <a:ext cx="7053542" cy="1050398"/>
          </a:xfrm>
          <a:prstGeom prst="rect">
            <a:avLst/>
          </a:prstGeom>
        </p:spPr>
        <p:txBody>
          <a:bodyPr lIns="68579" tIns="34289" rIns="68579" bIns="34289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518" y="1485902"/>
            <a:ext cx="2364342" cy="430161"/>
          </a:xfrm>
          <a:prstGeom prst="rect">
            <a:avLst/>
          </a:prstGeom>
        </p:spPr>
        <p:txBody>
          <a:bodyPr lIns="68579" tIns="34289" rIns="68579" bIns="34289"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36178" y="2000254"/>
            <a:ext cx="2348684" cy="2679326"/>
          </a:xfrm>
          <a:prstGeom prst="rect">
            <a:avLst/>
          </a:prstGeom>
        </p:spPr>
        <p:txBody>
          <a:bodyPr lIns="68579" tIns="34289" rIns="68579" bIns="34289" anchor="t">
            <a:normAutofit/>
          </a:bodyPr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6" y="1485900"/>
            <a:ext cx="2786708" cy="425496"/>
          </a:xfrm>
          <a:prstGeom prst="rect">
            <a:avLst/>
          </a:prstGeom>
        </p:spPr>
        <p:txBody>
          <a:bodyPr lIns="68579" tIns="34289" rIns="68579" bIns="34289"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31" y="2000252"/>
            <a:ext cx="2796724" cy="2650271"/>
          </a:xfrm>
          <a:prstGeom prst="rect">
            <a:avLst/>
          </a:prstGeom>
        </p:spPr>
        <p:txBody>
          <a:bodyPr lIns="68579" tIns="34289" rIns="68579" bIns="34289" anchor="t">
            <a:normAutofit/>
          </a:bodyPr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48629" y="1485901"/>
            <a:ext cx="2697830" cy="417905"/>
          </a:xfrm>
          <a:prstGeom prst="rect">
            <a:avLst/>
          </a:prstGeom>
        </p:spPr>
        <p:txBody>
          <a:bodyPr lIns="68579" tIns="34289" rIns="68579" bIns="34289"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48629" y="2000251"/>
            <a:ext cx="2697830" cy="2602983"/>
          </a:xfrm>
          <a:prstGeom prst="rect">
            <a:avLst/>
          </a:prstGeom>
        </p:spPr>
        <p:txBody>
          <a:bodyPr lIns="68579" tIns="34289" rIns="68579" bIns="34289" anchor="t">
            <a:normAutofit/>
          </a:bodyPr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F01C6-6B35-413A-BB61-35DC036C0C9C}" type="datetimeFigureOut">
              <a:rPr lang="en-US"/>
            </a:fld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9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/>
          <a:lstStyle>
            <a:lvl1pPr>
              <a:defRPr>
                <a:latin typeface="Century Gothic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925B405-C1D4-4A5B-AD4A-6C01A99955A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5.png"/><Relationship Id="rId13" Type="http://schemas.openxmlformats.org/officeDocument/2006/relationships/image" Target="../media/image4.png"/><Relationship Id="rId12" Type="http://schemas.openxmlformats.org/officeDocument/2006/relationships/image" Target="../media/image3.png"/><Relationship Id="rId11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7735491" y="4763"/>
            <a:ext cx="779859" cy="971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51" name="图片 14"/>
          <p:cNvPicPr>
            <a:picLocks noChangeAspect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511528" y="7144"/>
            <a:ext cx="2632472" cy="989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7"/>
          <p:cNvPicPr>
            <a:picLocks noChangeAspect="1"/>
          </p:cNvPicPr>
          <p:nvPr/>
        </p:nvPicPr>
        <p:blipFill>
          <a:blip r:embed="rId13" cstate="print"/>
          <a:srcRect l="3613"/>
          <a:stretch>
            <a:fillRect/>
          </a:stretch>
        </p:blipFill>
        <p:spPr bwMode="auto">
          <a:xfrm>
            <a:off x="0" y="2002632"/>
            <a:ext cx="3027760" cy="3140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9"/>
          <p:cNvPicPr>
            <a:picLocks noChangeAspect="1"/>
          </p:cNvPicPr>
          <p:nvPr/>
        </p:nvPicPr>
        <p:blipFill>
          <a:blip r:embed="rId14" cstate="print"/>
          <a:srcRect b="23320"/>
          <a:stretch>
            <a:fillRect/>
          </a:stretch>
        </p:blipFill>
        <p:spPr bwMode="auto">
          <a:xfrm>
            <a:off x="6454379" y="4572000"/>
            <a:ext cx="745331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31981" y="4812506"/>
            <a:ext cx="742950" cy="228600"/>
          </a:xfrm>
          <a:prstGeom prst="rect">
            <a:avLst/>
          </a:prstGeom>
        </p:spPr>
        <p:txBody>
          <a:bodyPr vert="horz" lIns="68580" tIns="34290" rIns="68580" bIns="3429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b="0" i="0">
                <a:solidFill>
                  <a:schemeClr val="tx1">
                    <a:tint val="75000"/>
                    <a:alpha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817CE30D-04C9-4F2C-853A-37EB3C0D5E78}" type="datetimeFigureOut">
              <a:rPr lang="en-US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3429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defTabSz="3429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defTabSz="3429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defTabSz="3429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defTabSz="3429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0" fontAlgn="base" hangingPunct="0">
        <a:spcBef>
          <a:spcPts val="75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15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marL="557530" indent="-214630" algn="l" defTabSz="342900" rtl="0" eaLnBrk="0" fontAlgn="base" hangingPunct="0">
        <a:spcBef>
          <a:spcPts val="75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2pPr>
      <a:lvl3pPr marL="857250" indent="-171450" algn="l" defTabSz="342900" rtl="0" eaLnBrk="0" fontAlgn="base" hangingPunct="0">
        <a:spcBef>
          <a:spcPts val="75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3pPr>
      <a:lvl4pPr marL="1200150" indent="-171450" algn="l" defTabSz="342900" rtl="0" eaLnBrk="0" fontAlgn="base" hangingPunct="0">
        <a:spcBef>
          <a:spcPts val="75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1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4pPr>
      <a:lvl5pPr marL="1543050" indent="-171450" algn="l" defTabSz="342900" rtl="0" eaLnBrk="0" fontAlgn="base" hangingPunct="0">
        <a:spcBef>
          <a:spcPts val="75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1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5pPr>
      <a:lvl6pPr marL="18796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itchFamily="18" charset="2"/>
        <a:buChar char=""/>
        <a:defRPr sz="11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itchFamily="18" charset="2"/>
        <a:buChar char=""/>
        <a:defRPr sz="11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itchFamily="18" charset="2"/>
        <a:buChar char=""/>
        <a:defRPr sz="11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itchFamily="18" charset="2"/>
        <a:buChar char=""/>
        <a:defRPr sz="11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9632" y="1923678"/>
            <a:ext cx="6694169" cy="676026"/>
          </a:xfrm>
        </p:spPr>
        <p:txBody>
          <a:bodyPr>
            <a:noAutofit/>
          </a:bodyPr>
          <a:lstStyle/>
          <a:p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endParaRPr lang="zh-CN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79465" y="3158490"/>
            <a:ext cx="219456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</a:t>
            </a:r>
            <a:r>
              <a:rPr lang="zh-CN" altLang="en-US" sz="2800" dirty="0" smtClean="0"/>
              <a:t>第十五节</a:t>
            </a:r>
            <a:endParaRPr lang="zh-CN" altLang="en-US" sz="28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string</a:t>
            </a:r>
            <a:endParaRPr lang="en-US" altLang="zh-CN"/>
          </a:p>
        </p:txBody>
      </p:sp>
      <p:sp>
        <p:nvSpPr>
          <p:cNvPr id="3" name="Rectangle 3"/>
          <p:cNvSpPr>
            <a:spLocks noGrp="1"/>
          </p:cNvSpPr>
          <p:nvPr/>
        </p:nvSpPr>
        <p:spPr>
          <a:xfrm>
            <a:off x="298450" y="757555"/>
            <a:ext cx="8437880" cy="461264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35723" tIns="35723" rIns="35723" bIns="35723" anchor="ctr"/>
          <a:lstStyle>
            <a:lvl1pPr marL="266700" indent="-266700" algn="l" rtl="0" eaLnBrk="0" fontAlgn="base" hangingPunct="0">
              <a:spcBef>
                <a:spcPts val="1690"/>
              </a:spcBef>
              <a:spcAft>
                <a:spcPct val="0"/>
              </a:spcAft>
              <a:buSzPct val="108000"/>
              <a:buChar char="•"/>
              <a:defRPr kumimoji="1" sz="210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0"/>
              </a:defRPr>
            </a:lvl1pPr>
            <a:lvl2pPr marL="678180" indent="-266700" algn="l" rtl="0" eaLnBrk="0" fontAlgn="base" hangingPunct="0">
              <a:spcBef>
                <a:spcPts val="1690"/>
              </a:spcBef>
              <a:spcAft>
                <a:spcPct val="0"/>
              </a:spcAft>
              <a:buSzPct val="54000"/>
              <a:buChar char="•"/>
              <a:defRPr kumimoji="1" sz="210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0"/>
              </a:defRPr>
            </a:lvl2pPr>
            <a:lvl3pPr marL="1123950" indent="-266700" algn="l" rtl="0" eaLnBrk="0" fontAlgn="base" hangingPunct="0">
              <a:spcBef>
                <a:spcPts val="1690"/>
              </a:spcBef>
              <a:spcAft>
                <a:spcPct val="0"/>
              </a:spcAft>
              <a:buClr>
                <a:srgbClr val="5BB5F4"/>
              </a:buClr>
              <a:buSzPct val="40000"/>
              <a:buFont typeface="Thonburi" charset="0"/>
              <a:buChar char="๏"/>
              <a:defRPr kumimoji="1" sz="210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0"/>
              </a:defRPr>
            </a:lvl3pPr>
            <a:lvl4pPr marL="1525905" indent="-401955" algn="l" rtl="0" eaLnBrk="0" fontAlgn="base" hangingPunct="0">
              <a:spcBef>
                <a:spcPts val="1690"/>
              </a:spcBef>
              <a:spcAft>
                <a:spcPct val="0"/>
              </a:spcAft>
              <a:buSzPct val="171000"/>
              <a:buFont typeface="Thonburi" charset="0"/>
              <a:buChar char="•"/>
              <a:defRPr kumimoji="1" sz="210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0"/>
              </a:defRPr>
            </a:lvl4pPr>
            <a:lvl5pPr marL="1838325" indent="-401955" algn="l" rtl="0" eaLnBrk="0" fontAlgn="base" hangingPunct="0">
              <a:spcBef>
                <a:spcPts val="1690"/>
              </a:spcBef>
              <a:spcAft>
                <a:spcPct val="0"/>
              </a:spcAft>
              <a:buSzPct val="171000"/>
              <a:buFont typeface="Thonburi" charset="0"/>
              <a:buChar char="•"/>
              <a:defRPr kumimoji="1" sz="210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0"/>
              </a:defRPr>
            </a:lvl5pPr>
            <a:lvl6pPr marL="2295525" indent="-401955" algn="l" rtl="0" eaLnBrk="0" fontAlgn="base" hangingPunct="0">
              <a:spcBef>
                <a:spcPts val="1690"/>
              </a:spcBef>
              <a:spcAft>
                <a:spcPct val="0"/>
              </a:spcAft>
              <a:buSzPct val="171000"/>
              <a:buFont typeface="Thonburi" charset="0"/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0"/>
              </a:defRPr>
            </a:lvl6pPr>
            <a:lvl7pPr marL="2752725" indent="-401955" algn="l" rtl="0" eaLnBrk="0" fontAlgn="base" hangingPunct="0">
              <a:spcBef>
                <a:spcPts val="1690"/>
              </a:spcBef>
              <a:spcAft>
                <a:spcPct val="0"/>
              </a:spcAft>
              <a:buSzPct val="171000"/>
              <a:buFont typeface="Thonburi" charset="0"/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0"/>
              </a:defRPr>
            </a:lvl7pPr>
            <a:lvl8pPr marL="3209925" indent="-401955" algn="l" rtl="0" eaLnBrk="0" fontAlgn="base" hangingPunct="0">
              <a:spcBef>
                <a:spcPts val="1690"/>
              </a:spcBef>
              <a:spcAft>
                <a:spcPct val="0"/>
              </a:spcAft>
              <a:buSzPct val="171000"/>
              <a:buFont typeface="Thonburi" charset="0"/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0"/>
              </a:defRPr>
            </a:lvl8pPr>
            <a:lvl9pPr marL="3667125" indent="-401955" algn="l" rtl="0" eaLnBrk="0" fontAlgn="base" hangingPunct="0">
              <a:spcBef>
                <a:spcPts val="1690"/>
              </a:spcBef>
              <a:spcAft>
                <a:spcPct val="0"/>
              </a:spcAft>
              <a:buSzPct val="171000"/>
              <a:buFont typeface="Thonburi" charset="0"/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0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 sz="1600" b="1" dirty="0">
                <a:ea typeface="微软雅黑" panose="020B0503020204020204" pitchFamily="34" charset="-122"/>
              </a:rPr>
              <a:t>什么是字符串</a:t>
            </a:r>
            <a:endParaRPr lang="zh-CN" altLang="en-US" sz="1600" b="1" dirty="0"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String类型用于表示零或多个16位的Unicode字符串组成的字符序列，即字符串，字符串可以由双引号（"）或单引号（'）表示。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1600" b="1" dirty="0">
                <a:ea typeface="微软雅黑" panose="020B0503020204020204" pitchFamily="34" charset="-122"/>
              </a:rPr>
              <a:t>转换为字符串</a:t>
            </a:r>
            <a:endParaRPr lang="zh-CN" altLang="en-US" sz="1600" b="1" dirty="0"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Malgun Gothic" panose="020B0503020000020004" charset="-127"/>
                <a:ea typeface="Malgun Gothic" panose="020B0503020000020004" charset="-127"/>
              </a:rPr>
              <a:t>toString()</a:t>
            </a:r>
            <a:endParaRPr lang="zh-CN" altLang="en-US" sz="1600" dirty="0">
              <a:latin typeface="Malgun Gothic" panose="020B0503020000020004" charset="-127"/>
              <a:ea typeface="Malgun Gothic" panose="020B0503020000020004" charset="-127"/>
            </a:endParaRPr>
          </a:p>
          <a:p>
            <a:pPr>
              <a:buNone/>
            </a:pPr>
            <a:r>
              <a:rPr lang="zh-CN" altLang="en-US" sz="1600" dirty="0">
                <a:latin typeface="Malgun Gothic" panose="020B0503020000020004" charset="-127"/>
                <a:ea typeface="Malgun Gothic" panose="020B0503020000020004" charset="-127"/>
              </a:rPr>
              <a:t>		var a = 10;</a:t>
            </a:r>
            <a:endParaRPr lang="zh-CN" altLang="en-US" sz="1600" dirty="0">
              <a:latin typeface="Malgun Gothic" panose="020B0503020000020004" charset="-127"/>
              <a:ea typeface="Malgun Gothic" panose="020B0503020000020004" charset="-127"/>
            </a:endParaRPr>
          </a:p>
          <a:p>
            <a:pPr>
              <a:buNone/>
            </a:pPr>
            <a:r>
              <a:rPr lang="zh-CN" altLang="en-US" sz="1600" dirty="0">
                <a:latin typeface="Malgun Gothic" panose="020B0503020000020004" charset="-127"/>
                <a:ea typeface="Malgun Gothic" panose="020B0503020000020004" charset="-127"/>
              </a:rPr>
              <a:t>		alert(a.toString)</a:t>
            </a:r>
            <a:endParaRPr lang="zh-CN" altLang="en-US" sz="1600" dirty="0">
              <a:latin typeface="Malgun Gothic" panose="020B0503020000020004" charset="-127"/>
              <a:ea typeface="Malgun Gothic" panose="020B0503020000020004" charset="-127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Malgun Gothic" panose="020B0503020000020004" charset="-127"/>
                <a:ea typeface="Malgun Gothic" panose="020B0503020000020004" charset="-127"/>
              </a:rPr>
              <a:t>string()</a:t>
            </a:r>
            <a:endParaRPr lang="zh-CN" altLang="en-US" sz="1600" dirty="0">
              <a:latin typeface="Malgun Gothic" panose="020B0503020000020004" charset="-127"/>
              <a:ea typeface="Malgun Gothic" panose="020B0503020000020004" charset="-127"/>
            </a:endParaRPr>
          </a:p>
          <a:p>
            <a:pPr lvl="1">
              <a:buNone/>
            </a:pPr>
            <a:r>
              <a:rPr lang="zh-CN" altLang="en-US" sz="1600" dirty="0">
                <a:latin typeface="Malgun Gothic" panose="020B0503020000020004" charset="-127"/>
                <a:ea typeface="Malgun Gothic" panose="020B0503020000020004" charset="-127"/>
              </a:rPr>
              <a:t>		var a =10;</a:t>
            </a:r>
            <a:endParaRPr lang="zh-CN" altLang="en-US" sz="1600" dirty="0">
              <a:latin typeface="Malgun Gothic" panose="020B0503020000020004" charset="-127"/>
              <a:ea typeface="Malgun Gothic" panose="020B0503020000020004" charset="-127"/>
            </a:endParaRPr>
          </a:p>
          <a:p>
            <a:pPr lvl="1">
              <a:buNone/>
            </a:pPr>
            <a:r>
              <a:rPr lang="zh-CN" altLang="en-US" sz="1600" dirty="0">
                <a:latin typeface="Malgun Gothic" panose="020B0503020000020004" charset="-127"/>
                <a:ea typeface="Malgun Gothic" panose="020B0503020000020004" charset="-127"/>
              </a:rPr>
              <a:t>		alert(string(10))</a:t>
            </a:r>
            <a:endParaRPr lang="zh-CN" altLang="en-US" sz="1600" dirty="0">
              <a:latin typeface="Malgun Gothic" panose="020B0503020000020004" charset="-127"/>
              <a:ea typeface="Malgun Gothic" panose="020B0503020000020004" charset="-127"/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string</a:t>
            </a:r>
            <a:endParaRPr lang="en-US" altLang="zh-CN"/>
          </a:p>
        </p:txBody>
      </p:sp>
      <p:sp>
        <p:nvSpPr>
          <p:cNvPr id="6146" name="Rectangle 3"/>
          <p:cNvSpPr>
            <a:spLocks noGrp="1"/>
          </p:cNvSpPr>
          <p:nvPr/>
        </p:nvSpPr>
        <p:spPr>
          <a:xfrm>
            <a:off x="455613" y="1368425"/>
            <a:ext cx="8348662" cy="341153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35723" tIns="35723" rIns="35723" bIns="35723" anchor="ctr"/>
          <a:lstStyle>
            <a:lvl1pPr marL="266700" indent="-266700" algn="l" rtl="0" eaLnBrk="0" fontAlgn="base" hangingPunct="0">
              <a:spcBef>
                <a:spcPts val="1690"/>
              </a:spcBef>
              <a:spcAft>
                <a:spcPct val="0"/>
              </a:spcAft>
              <a:buSzPct val="108000"/>
              <a:buChar char="•"/>
              <a:defRPr kumimoji="1" sz="210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0"/>
              </a:defRPr>
            </a:lvl1pPr>
            <a:lvl2pPr marL="678180" indent="-266700" algn="l" rtl="0" eaLnBrk="0" fontAlgn="base" hangingPunct="0">
              <a:spcBef>
                <a:spcPts val="1690"/>
              </a:spcBef>
              <a:spcAft>
                <a:spcPct val="0"/>
              </a:spcAft>
              <a:buSzPct val="54000"/>
              <a:buChar char="•"/>
              <a:defRPr kumimoji="1" sz="210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0"/>
              </a:defRPr>
            </a:lvl2pPr>
            <a:lvl3pPr marL="1123950" indent="-266700" algn="l" rtl="0" eaLnBrk="0" fontAlgn="base" hangingPunct="0">
              <a:spcBef>
                <a:spcPts val="1690"/>
              </a:spcBef>
              <a:spcAft>
                <a:spcPct val="0"/>
              </a:spcAft>
              <a:buClr>
                <a:srgbClr val="5BB5F4"/>
              </a:buClr>
              <a:buSzPct val="40000"/>
              <a:buFont typeface="Thonburi" charset="0"/>
              <a:buChar char="๏"/>
              <a:defRPr kumimoji="1" sz="210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0"/>
              </a:defRPr>
            </a:lvl3pPr>
            <a:lvl4pPr marL="1525905" indent="-401955" algn="l" rtl="0" eaLnBrk="0" fontAlgn="base" hangingPunct="0">
              <a:spcBef>
                <a:spcPts val="1690"/>
              </a:spcBef>
              <a:spcAft>
                <a:spcPct val="0"/>
              </a:spcAft>
              <a:buSzPct val="171000"/>
              <a:buFont typeface="Thonburi" charset="0"/>
              <a:buChar char="•"/>
              <a:defRPr kumimoji="1" sz="210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0"/>
              </a:defRPr>
            </a:lvl4pPr>
            <a:lvl5pPr marL="1838325" indent="-401955" algn="l" rtl="0" eaLnBrk="0" fontAlgn="base" hangingPunct="0">
              <a:spcBef>
                <a:spcPts val="1690"/>
              </a:spcBef>
              <a:spcAft>
                <a:spcPct val="0"/>
              </a:spcAft>
              <a:buSzPct val="171000"/>
              <a:buFont typeface="Thonburi" charset="0"/>
              <a:buChar char="•"/>
              <a:defRPr kumimoji="1" sz="210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0"/>
              </a:defRPr>
            </a:lvl5pPr>
            <a:lvl6pPr marL="2295525" indent="-401955" algn="l" rtl="0" eaLnBrk="0" fontAlgn="base" hangingPunct="0">
              <a:spcBef>
                <a:spcPts val="1690"/>
              </a:spcBef>
              <a:spcAft>
                <a:spcPct val="0"/>
              </a:spcAft>
              <a:buSzPct val="171000"/>
              <a:buFont typeface="Thonburi" charset="0"/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0"/>
              </a:defRPr>
            </a:lvl6pPr>
            <a:lvl7pPr marL="2752725" indent="-401955" algn="l" rtl="0" eaLnBrk="0" fontAlgn="base" hangingPunct="0">
              <a:spcBef>
                <a:spcPts val="1690"/>
              </a:spcBef>
              <a:spcAft>
                <a:spcPct val="0"/>
              </a:spcAft>
              <a:buSzPct val="171000"/>
              <a:buFont typeface="Thonburi" charset="0"/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0"/>
              </a:defRPr>
            </a:lvl7pPr>
            <a:lvl8pPr marL="3209925" indent="-401955" algn="l" rtl="0" eaLnBrk="0" fontAlgn="base" hangingPunct="0">
              <a:spcBef>
                <a:spcPts val="1690"/>
              </a:spcBef>
              <a:spcAft>
                <a:spcPct val="0"/>
              </a:spcAft>
              <a:buSzPct val="171000"/>
              <a:buFont typeface="Thonburi" charset="0"/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0"/>
              </a:defRPr>
            </a:lvl8pPr>
            <a:lvl9pPr marL="3667125" indent="-401955" algn="l" rtl="0" eaLnBrk="0" fontAlgn="base" hangingPunct="0">
              <a:spcBef>
                <a:spcPts val="1690"/>
              </a:spcBef>
              <a:spcAft>
                <a:spcPct val="0"/>
              </a:spcAft>
              <a:buSzPct val="171000"/>
              <a:buFont typeface="Thonburi" charset="0"/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0"/>
              </a:defRPr>
            </a:lvl9pPr>
          </a:lstStyle>
          <a:p>
            <a:r>
              <a:rPr lang="zh-CN" altLang="en-US" dirty="0">
                <a:ea typeface="宋体" panose="02010600030101010101" pitchFamily="2" charset="-122"/>
              </a:rPr>
              <a:t>创建字符串</a:t>
            </a:r>
            <a:endParaRPr lang="zh-CN" altLang="en-US" dirty="0">
              <a:ea typeface="宋体" panose="02010600030101010101" pitchFamily="2" charset="-122"/>
            </a:endParaRPr>
          </a:p>
          <a:p>
            <a:r>
              <a:rPr lang="zh-CN" altLang="en-US" dirty="0">
                <a:latin typeface="Malgun Gothic" panose="020B0503020000020004" charset="-127"/>
                <a:ea typeface="Malgun Gothic" panose="020B0503020000020004" charset="-127"/>
              </a:rPr>
              <a:t>var newString = new String("hello word")</a:t>
            </a:r>
            <a:endParaRPr lang="zh-CN" altLang="en-US" dirty="0">
              <a:latin typeface="Malgun Gothic" panose="020B0503020000020004" charset="-127"/>
              <a:ea typeface="Malgun Gothic" panose="020B0503020000020004" charset="-127"/>
            </a:endParaRPr>
          </a:p>
          <a:p>
            <a:r>
              <a:rPr lang="zh-CN" altLang="en-US" dirty="0">
                <a:latin typeface="Malgun Gothic" panose="020B0503020000020004" charset="-127"/>
                <a:ea typeface="Malgun Gothic" panose="020B0503020000020004" charset="-127"/>
              </a:rPr>
              <a:t>String</a:t>
            </a:r>
            <a:r>
              <a:rPr lang="zh-CN" altLang="en-US" dirty="0">
                <a:ea typeface="宋体" panose="02010600030101010101" pitchFamily="2" charset="-122"/>
              </a:rPr>
              <a:t>类型都有一个</a:t>
            </a:r>
            <a:r>
              <a:rPr lang="zh-CN" altLang="en-US" dirty="0">
                <a:latin typeface="Malgun Gothic" panose="020B0503020000020004" charset="-127"/>
                <a:ea typeface="Malgun Gothic" panose="020B0503020000020004" charset="-127"/>
              </a:rPr>
              <a:t>length</a:t>
            </a:r>
            <a:r>
              <a:rPr lang="zh-CN" altLang="en-US" dirty="0">
                <a:ea typeface="宋体" panose="02010600030101010101" pitchFamily="2" charset="-122"/>
              </a:rPr>
              <a:t>属性，表示字符串包含多少个字符</a:t>
            </a:r>
            <a:endParaRPr lang="zh-CN" altLang="en-US" dirty="0">
              <a:ea typeface="宋体" panose="02010600030101010101" pitchFamily="2" charset="-122"/>
            </a:endParaRPr>
          </a:p>
          <a:p>
            <a:endParaRPr lang="zh-CN" altLang="en-US" dirty="0"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字符串操作</a:t>
            </a:r>
            <a:endParaRPr lang="zh-CN" altLang="en-US"/>
          </a:p>
        </p:txBody>
      </p:sp>
      <p:sp>
        <p:nvSpPr>
          <p:cNvPr id="7170" name="Rectangle 3"/>
          <p:cNvSpPr>
            <a:spLocks noGrp="1"/>
          </p:cNvSpPr>
          <p:nvPr/>
        </p:nvSpPr>
        <p:spPr>
          <a:xfrm>
            <a:off x="478155" y="219710"/>
            <a:ext cx="7359650" cy="501840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35723" tIns="35723" rIns="35723" bIns="35723" anchor="ctr"/>
          <a:lstStyle>
            <a:lvl1pPr marL="266700" indent="-266700" algn="l" rtl="0" eaLnBrk="0" fontAlgn="base" hangingPunct="0">
              <a:spcBef>
                <a:spcPts val="1690"/>
              </a:spcBef>
              <a:spcAft>
                <a:spcPct val="0"/>
              </a:spcAft>
              <a:buSzPct val="108000"/>
              <a:buChar char="•"/>
              <a:defRPr kumimoji="1" sz="210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0"/>
              </a:defRPr>
            </a:lvl1pPr>
            <a:lvl2pPr marL="678180" indent="-266700" algn="l" rtl="0" eaLnBrk="0" fontAlgn="base" hangingPunct="0">
              <a:spcBef>
                <a:spcPts val="1690"/>
              </a:spcBef>
              <a:spcAft>
                <a:spcPct val="0"/>
              </a:spcAft>
              <a:buSzPct val="54000"/>
              <a:buChar char="•"/>
              <a:defRPr kumimoji="1" sz="210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0"/>
              </a:defRPr>
            </a:lvl2pPr>
            <a:lvl3pPr marL="1123950" indent="-266700" algn="l" rtl="0" eaLnBrk="0" fontAlgn="base" hangingPunct="0">
              <a:spcBef>
                <a:spcPts val="1690"/>
              </a:spcBef>
              <a:spcAft>
                <a:spcPct val="0"/>
              </a:spcAft>
              <a:buClr>
                <a:srgbClr val="5BB5F4"/>
              </a:buClr>
              <a:buSzPct val="40000"/>
              <a:buFont typeface="Thonburi" charset="0"/>
              <a:buChar char="๏"/>
              <a:defRPr kumimoji="1" sz="210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0"/>
              </a:defRPr>
            </a:lvl3pPr>
            <a:lvl4pPr marL="1525905" indent="-401955" algn="l" rtl="0" eaLnBrk="0" fontAlgn="base" hangingPunct="0">
              <a:spcBef>
                <a:spcPts val="1690"/>
              </a:spcBef>
              <a:spcAft>
                <a:spcPct val="0"/>
              </a:spcAft>
              <a:buSzPct val="171000"/>
              <a:buFont typeface="Thonburi" charset="0"/>
              <a:buChar char="•"/>
              <a:defRPr kumimoji="1" sz="210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0"/>
              </a:defRPr>
            </a:lvl4pPr>
            <a:lvl5pPr marL="1838325" indent="-401955" algn="l" rtl="0" eaLnBrk="0" fontAlgn="base" hangingPunct="0">
              <a:spcBef>
                <a:spcPts val="1690"/>
              </a:spcBef>
              <a:spcAft>
                <a:spcPct val="0"/>
              </a:spcAft>
              <a:buSzPct val="171000"/>
              <a:buFont typeface="Thonburi" charset="0"/>
              <a:buChar char="•"/>
              <a:defRPr kumimoji="1" sz="210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0"/>
              </a:defRPr>
            </a:lvl5pPr>
            <a:lvl6pPr marL="2295525" indent="-401955" algn="l" rtl="0" eaLnBrk="0" fontAlgn="base" hangingPunct="0">
              <a:spcBef>
                <a:spcPts val="1690"/>
              </a:spcBef>
              <a:spcAft>
                <a:spcPct val="0"/>
              </a:spcAft>
              <a:buSzPct val="171000"/>
              <a:buFont typeface="Thonburi" charset="0"/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0"/>
              </a:defRPr>
            </a:lvl6pPr>
            <a:lvl7pPr marL="2752725" indent="-401955" algn="l" rtl="0" eaLnBrk="0" fontAlgn="base" hangingPunct="0">
              <a:spcBef>
                <a:spcPts val="1690"/>
              </a:spcBef>
              <a:spcAft>
                <a:spcPct val="0"/>
              </a:spcAft>
              <a:buSzPct val="171000"/>
              <a:buFont typeface="Thonburi" charset="0"/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0"/>
              </a:defRPr>
            </a:lvl7pPr>
            <a:lvl8pPr marL="3209925" indent="-401955" algn="l" rtl="0" eaLnBrk="0" fontAlgn="base" hangingPunct="0">
              <a:spcBef>
                <a:spcPts val="1690"/>
              </a:spcBef>
              <a:spcAft>
                <a:spcPct val="0"/>
              </a:spcAft>
              <a:buSzPct val="171000"/>
              <a:buFont typeface="Thonburi" charset="0"/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0"/>
              </a:defRPr>
            </a:lvl8pPr>
            <a:lvl9pPr marL="3667125" indent="-401955" algn="l" rtl="0" eaLnBrk="0" fontAlgn="base" hangingPunct="0">
              <a:spcBef>
                <a:spcPts val="1690"/>
              </a:spcBef>
              <a:spcAft>
                <a:spcPct val="0"/>
              </a:spcAft>
              <a:buSzPct val="171000"/>
              <a:buFont typeface="Thonburi" charset="0"/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0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Malgun Gothic" panose="020B0503020000020004" charset="-127"/>
                <a:ea typeface="Malgun Gothic" panose="020B0503020000020004" charset="-127"/>
              </a:rPr>
              <a:t>charAt():返回字符创的某一位；(索引从0开始)</a:t>
            </a:r>
            <a:endParaRPr lang="zh-CN" altLang="en-US" b="1" dirty="0">
              <a:latin typeface="Malgun Gothic" panose="020B0503020000020004" charset="-127"/>
              <a:ea typeface="Malgun Gothic" panose="020B0503020000020004" charset="-127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latin typeface="Malgun Gothic" panose="020B0503020000020004" charset="-127"/>
                <a:ea typeface="Malgun Gothic" panose="020B0503020000020004" charset="-127"/>
              </a:rPr>
              <a:t>var str = "abcdef"</a:t>
            </a:r>
            <a:endParaRPr lang="zh-CN" altLang="en-US" dirty="0">
              <a:latin typeface="Malgun Gothic" panose="020B0503020000020004" charset="-127"/>
              <a:ea typeface="Malgun Gothic" panose="020B0503020000020004" charset="-127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latin typeface="Malgun Gothic" panose="020B0503020000020004" charset="-127"/>
                <a:ea typeface="Malgun Gothic" panose="020B0503020000020004" charset="-127"/>
              </a:rPr>
              <a:t>alert(str.charAt(3))</a:t>
            </a:r>
            <a:endParaRPr lang="zh-CN" altLang="en-US" dirty="0">
              <a:latin typeface="Malgun Gothic" panose="020B0503020000020004" charset="-127"/>
              <a:ea typeface="Malgun Gothic" panose="020B0503020000020004" charset="-127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Malgun Gothic" panose="020B0503020000020004" charset="-127"/>
                <a:ea typeface="Malgun Gothic" panose="020B0503020000020004" charset="-127"/>
              </a:rPr>
              <a:t>search：查找,返回的是位置，如果找不到返回undefined</a:t>
            </a:r>
            <a:endParaRPr lang="zh-CN" altLang="en-US" b="1" dirty="0">
              <a:latin typeface="Malgun Gothic" panose="020B0503020000020004" charset="-127"/>
              <a:ea typeface="Malgun Gothic" panose="020B0503020000020004" charset="-127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latin typeface="Malgun Gothic" panose="020B0503020000020004" charset="-127"/>
                <a:ea typeface="Malgun Gothic" panose="020B0503020000020004" charset="-127"/>
              </a:rPr>
              <a:t>var str = "abcdef"</a:t>
            </a:r>
            <a:endParaRPr lang="zh-CN" altLang="en-US" dirty="0">
              <a:latin typeface="Malgun Gothic" panose="020B0503020000020004" charset="-127"/>
              <a:ea typeface="Malgun Gothic" panose="020B0503020000020004" charset="-127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latin typeface="Malgun Gothic" panose="020B0503020000020004" charset="-127"/>
                <a:ea typeface="Malgun Gothic" panose="020B0503020000020004" charset="-127"/>
              </a:rPr>
              <a:t>alert(str.search("b"))</a:t>
            </a:r>
            <a:endParaRPr lang="zh-CN" altLang="en-US" dirty="0">
              <a:latin typeface="Malgun Gothic" panose="020B0503020000020004" charset="-127"/>
              <a:ea typeface="Malgun Gothic" panose="020B0503020000020004" charset="-127"/>
            </a:endParaRP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字符串操作</a:t>
            </a:r>
            <a:endParaRPr lang="zh-CN" altLang="en-US"/>
          </a:p>
        </p:txBody>
      </p:sp>
      <p:sp>
        <p:nvSpPr>
          <p:cNvPr id="8194" name="Rectangle 3"/>
          <p:cNvSpPr>
            <a:spLocks noGrp="1" noChangeArrowheads="1"/>
          </p:cNvSpPr>
          <p:nvPr/>
        </p:nvSpPr>
        <p:spPr>
          <a:xfrm>
            <a:off x="793750" y="641350"/>
            <a:ext cx="7359650" cy="44926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35723" tIns="35723" rIns="35723" bIns="35723" numCol="1" anchor="ctr" anchorCtr="0" compatLnSpc="1"/>
          <a:lstStyle>
            <a:lvl1pPr marL="266700" indent="-266700" algn="l" rtl="0" eaLnBrk="0" fontAlgn="base" hangingPunct="0">
              <a:spcBef>
                <a:spcPts val="1690"/>
              </a:spcBef>
              <a:spcAft>
                <a:spcPct val="0"/>
              </a:spcAft>
              <a:buSzPct val="108000"/>
              <a:buChar char="•"/>
              <a:defRPr kumimoji="1" sz="210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0"/>
              </a:defRPr>
            </a:lvl1pPr>
            <a:lvl2pPr marL="678180" indent="-266700" algn="l" rtl="0" eaLnBrk="0" fontAlgn="base" hangingPunct="0">
              <a:spcBef>
                <a:spcPts val="1690"/>
              </a:spcBef>
              <a:spcAft>
                <a:spcPct val="0"/>
              </a:spcAft>
              <a:buSzPct val="54000"/>
              <a:buChar char="•"/>
              <a:defRPr kumimoji="1" sz="210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0"/>
              </a:defRPr>
            </a:lvl2pPr>
            <a:lvl3pPr marL="1123950" indent="-266700" algn="l" rtl="0" eaLnBrk="0" fontAlgn="base" hangingPunct="0">
              <a:spcBef>
                <a:spcPts val="1690"/>
              </a:spcBef>
              <a:spcAft>
                <a:spcPct val="0"/>
              </a:spcAft>
              <a:buClr>
                <a:srgbClr val="5BB5F4"/>
              </a:buClr>
              <a:buSzPct val="40000"/>
              <a:buFont typeface="Thonburi" charset="0"/>
              <a:buChar char="๏"/>
              <a:defRPr kumimoji="1" sz="210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0"/>
              </a:defRPr>
            </a:lvl3pPr>
            <a:lvl4pPr marL="1525905" indent="-401955" algn="l" rtl="0" eaLnBrk="0" fontAlgn="base" hangingPunct="0">
              <a:spcBef>
                <a:spcPts val="1690"/>
              </a:spcBef>
              <a:spcAft>
                <a:spcPct val="0"/>
              </a:spcAft>
              <a:buSzPct val="171000"/>
              <a:buFont typeface="Thonburi" charset="0"/>
              <a:buChar char="•"/>
              <a:defRPr kumimoji="1" sz="210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0"/>
              </a:defRPr>
            </a:lvl4pPr>
            <a:lvl5pPr marL="1838325" indent="-401955" algn="l" rtl="0" eaLnBrk="0" fontAlgn="base" hangingPunct="0">
              <a:spcBef>
                <a:spcPts val="1690"/>
              </a:spcBef>
              <a:spcAft>
                <a:spcPct val="0"/>
              </a:spcAft>
              <a:buSzPct val="171000"/>
              <a:buFont typeface="Thonburi" charset="0"/>
              <a:buChar char="•"/>
              <a:defRPr kumimoji="1" sz="210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0"/>
              </a:defRPr>
            </a:lvl5pPr>
            <a:lvl6pPr marL="2295525" indent="-401955" algn="l" rtl="0" eaLnBrk="0" fontAlgn="base" hangingPunct="0">
              <a:spcBef>
                <a:spcPts val="1690"/>
              </a:spcBef>
              <a:spcAft>
                <a:spcPct val="0"/>
              </a:spcAft>
              <a:buSzPct val="171000"/>
              <a:buFont typeface="Thonburi" charset="0"/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0"/>
              </a:defRPr>
            </a:lvl6pPr>
            <a:lvl7pPr marL="2752725" indent="-401955" algn="l" rtl="0" eaLnBrk="0" fontAlgn="base" hangingPunct="0">
              <a:spcBef>
                <a:spcPts val="1690"/>
              </a:spcBef>
              <a:spcAft>
                <a:spcPct val="0"/>
              </a:spcAft>
              <a:buSzPct val="171000"/>
              <a:buFont typeface="Thonburi" charset="0"/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0"/>
              </a:defRPr>
            </a:lvl7pPr>
            <a:lvl8pPr marL="3209925" indent="-401955" algn="l" rtl="0" eaLnBrk="0" fontAlgn="base" hangingPunct="0">
              <a:spcBef>
                <a:spcPts val="1690"/>
              </a:spcBef>
              <a:spcAft>
                <a:spcPct val="0"/>
              </a:spcAft>
              <a:buSzPct val="171000"/>
              <a:buFont typeface="Thonburi" charset="0"/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0"/>
              </a:defRPr>
            </a:lvl8pPr>
            <a:lvl9pPr marL="3667125" indent="-401955" algn="l" rtl="0" eaLnBrk="0" fontAlgn="base" hangingPunct="0">
              <a:spcBef>
                <a:spcPts val="1690"/>
              </a:spcBef>
              <a:spcAft>
                <a:spcPct val="0"/>
              </a:spcAft>
              <a:buSzPct val="171000"/>
              <a:buFont typeface="Thonburi" charset="0"/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0"/>
              </a:defRPr>
            </a:lvl9pPr>
          </a:lstStyle>
          <a:p>
            <a:pPr lvl="0">
              <a:buFont typeface="Wingdings" panose="05000000000000000000" pitchFamily="2" charset="2"/>
              <a:buChar char="l"/>
            </a:pPr>
            <a:r>
              <a:rPr lang="zh-CN" altLang="en-US" b="1">
                <a:latin typeface="Malgun Gothic" panose="020B0503020000020004" charset="-127"/>
                <a:ea typeface="Malgun Gothic" panose="020B0503020000020004" charset="-127"/>
              </a:rPr>
              <a:t>substring，slice，substr字符创截取;</a:t>
            </a:r>
            <a:endParaRPr lang="zh-CN" altLang="en-US" b="1">
              <a:latin typeface="Malgun Gothic" panose="020B0503020000020004" charset="-127"/>
              <a:ea typeface="Malgun Gothic" panose="020B0503020000020004" charset="-127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>
                <a:latin typeface="Malgun Gothic" panose="020B0503020000020004" charset="-127"/>
                <a:ea typeface="Malgun Gothic" panose="020B0503020000020004" charset="-127"/>
              </a:rPr>
              <a:t>substring（start,ens）</a:t>
            </a:r>
            <a:endParaRPr lang="zh-CN" altLang="en-US">
              <a:latin typeface="Malgun Gothic" panose="020B0503020000020004" charset="-127"/>
              <a:ea typeface="Malgun Gothic" panose="020B0503020000020004" charset="-127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>
                <a:latin typeface="Malgun Gothic" panose="020B0503020000020004" charset="-127"/>
                <a:ea typeface="Malgun Gothic" panose="020B0503020000020004" charset="-127"/>
              </a:rPr>
              <a:t>substring（start）</a:t>
            </a:r>
            <a:endParaRPr lang="zh-CN" altLang="en-US">
              <a:latin typeface="Malgun Gothic" panose="020B0503020000020004" charset="-127"/>
              <a:ea typeface="Malgun Gothic" panose="020B0503020000020004" charset="-127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>
                <a:latin typeface="Malgun Gothic" panose="020B0503020000020004" charset="-127"/>
                <a:ea typeface="Malgun Gothic" panose="020B0503020000020004" charset="-127"/>
              </a:rPr>
              <a:t>slice(start)</a:t>
            </a:r>
            <a:endParaRPr lang="en-US" altLang="zh-CN">
              <a:latin typeface="Malgun Gothic" panose="020B0503020000020004" charset="-127"/>
              <a:ea typeface="Malgun Gothic" panose="020B0503020000020004" charset="-127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>
                <a:latin typeface="Malgun Gothic" panose="020B0503020000020004" charset="-127"/>
                <a:ea typeface="Malgun Gothic" panose="020B0503020000020004" charset="-127"/>
              </a:rPr>
              <a:t>substr（start,个数）</a:t>
            </a:r>
            <a:endParaRPr lang="zh-CN" altLang="en-US">
              <a:latin typeface="Malgun Gothic" panose="020B0503020000020004" charset="-127"/>
              <a:ea typeface="Malgun Gothic" panose="020B0503020000020004" charset="-127"/>
            </a:endParaRPr>
          </a:p>
          <a:p>
            <a:pPr lvl="0">
              <a:buNone/>
            </a:pPr>
            <a:endParaRPr lang="zh-CN" altLang="en-US" b="1">
              <a:latin typeface="Malgun Gothic" panose="020B0503020000020004" charset="-127"/>
              <a:ea typeface="Malgun Gothic" panose="020B0503020000020004" charset="-127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>
            <a:off x="3708400" y="2659380"/>
            <a:ext cx="1007745" cy="4165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854325" y="3075940"/>
            <a:ext cx="1861820" cy="1428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800600" y="2853055"/>
            <a:ext cx="110236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 i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作用相同</a:t>
            </a:r>
            <a:endParaRPr lang="zh-CN" altLang="en-US" b="1" i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字符串操作</a:t>
            </a:r>
            <a:endParaRPr lang="zh-CN" altLang="en-US"/>
          </a:p>
        </p:txBody>
      </p:sp>
      <p:sp>
        <p:nvSpPr>
          <p:cNvPr id="9218" name="Rectangle 3"/>
          <p:cNvSpPr>
            <a:spLocks noGrp="1"/>
          </p:cNvSpPr>
          <p:nvPr/>
        </p:nvSpPr>
        <p:spPr>
          <a:xfrm>
            <a:off x="495300" y="1070610"/>
            <a:ext cx="8775700" cy="400621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35723" tIns="35723" rIns="35723" bIns="35723" anchor="ctr"/>
          <a:lstStyle>
            <a:lvl1pPr marL="266700" indent="-266700" algn="l" rtl="0" eaLnBrk="0" fontAlgn="base" hangingPunct="0">
              <a:spcBef>
                <a:spcPts val="1690"/>
              </a:spcBef>
              <a:spcAft>
                <a:spcPct val="0"/>
              </a:spcAft>
              <a:buSzPct val="108000"/>
              <a:buChar char="•"/>
              <a:defRPr kumimoji="1" sz="210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0"/>
              </a:defRPr>
            </a:lvl1pPr>
            <a:lvl2pPr marL="678180" indent="-266700" algn="l" rtl="0" eaLnBrk="0" fontAlgn="base" hangingPunct="0">
              <a:spcBef>
                <a:spcPts val="1690"/>
              </a:spcBef>
              <a:spcAft>
                <a:spcPct val="0"/>
              </a:spcAft>
              <a:buSzPct val="54000"/>
              <a:buChar char="•"/>
              <a:defRPr kumimoji="1" sz="210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0"/>
              </a:defRPr>
            </a:lvl2pPr>
            <a:lvl3pPr marL="1123950" indent="-266700" algn="l" rtl="0" eaLnBrk="0" fontAlgn="base" hangingPunct="0">
              <a:spcBef>
                <a:spcPts val="1690"/>
              </a:spcBef>
              <a:spcAft>
                <a:spcPct val="0"/>
              </a:spcAft>
              <a:buClr>
                <a:srgbClr val="5BB5F4"/>
              </a:buClr>
              <a:buSzPct val="40000"/>
              <a:buFont typeface="Thonburi" charset="0"/>
              <a:buChar char="๏"/>
              <a:defRPr kumimoji="1" sz="210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0"/>
              </a:defRPr>
            </a:lvl3pPr>
            <a:lvl4pPr marL="1525905" indent="-401955" algn="l" rtl="0" eaLnBrk="0" fontAlgn="base" hangingPunct="0">
              <a:spcBef>
                <a:spcPts val="1690"/>
              </a:spcBef>
              <a:spcAft>
                <a:spcPct val="0"/>
              </a:spcAft>
              <a:buSzPct val="171000"/>
              <a:buFont typeface="Thonburi" charset="0"/>
              <a:buChar char="•"/>
              <a:defRPr kumimoji="1" sz="210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0"/>
              </a:defRPr>
            </a:lvl4pPr>
            <a:lvl5pPr marL="1838325" indent="-401955" algn="l" rtl="0" eaLnBrk="0" fontAlgn="base" hangingPunct="0">
              <a:spcBef>
                <a:spcPts val="1690"/>
              </a:spcBef>
              <a:spcAft>
                <a:spcPct val="0"/>
              </a:spcAft>
              <a:buSzPct val="171000"/>
              <a:buFont typeface="Thonburi" charset="0"/>
              <a:buChar char="•"/>
              <a:defRPr kumimoji="1" sz="210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0"/>
              </a:defRPr>
            </a:lvl5pPr>
            <a:lvl6pPr marL="2295525" indent="-401955" algn="l" rtl="0" eaLnBrk="0" fontAlgn="base" hangingPunct="0">
              <a:spcBef>
                <a:spcPts val="1690"/>
              </a:spcBef>
              <a:spcAft>
                <a:spcPct val="0"/>
              </a:spcAft>
              <a:buSzPct val="171000"/>
              <a:buFont typeface="Thonburi" charset="0"/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0"/>
              </a:defRPr>
            </a:lvl6pPr>
            <a:lvl7pPr marL="2752725" indent="-401955" algn="l" rtl="0" eaLnBrk="0" fontAlgn="base" hangingPunct="0">
              <a:spcBef>
                <a:spcPts val="1690"/>
              </a:spcBef>
              <a:spcAft>
                <a:spcPct val="0"/>
              </a:spcAft>
              <a:buSzPct val="171000"/>
              <a:buFont typeface="Thonburi" charset="0"/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0"/>
              </a:defRPr>
            </a:lvl7pPr>
            <a:lvl8pPr marL="3209925" indent="-401955" algn="l" rtl="0" eaLnBrk="0" fontAlgn="base" hangingPunct="0">
              <a:spcBef>
                <a:spcPts val="1690"/>
              </a:spcBef>
              <a:spcAft>
                <a:spcPct val="0"/>
              </a:spcAft>
              <a:buSzPct val="171000"/>
              <a:buFont typeface="Thonburi" charset="0"/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0"/>
              </a:defRPr>
            </a:lvl8pPr>
            <a:lvl9pPr marL="3667125" indent="-401955" algn="l" rtl="0" eaLnBrk="0" fontAlgn="base" hangingPunct="0">
              <a:spcBef>
                <a:spcPts val="1690"/>
              </a:spcBef>
              <a:spcAft>
                <a:spcPct val="0"/>
              </a:spcAft>
              <a:buSzPct val="171000"/>
              <a:buFont typeface="Thonburi" charset="0"/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0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 sz="1400" b="1" dirty="0">
                <a:latin typeface="Malgun Gothic" panose="020B0503020000020004" charset="-127"/>
                <a:ea typeface="Malgun Gothic" panose="020B0503020000020004" charset="-127"/>
              </a:rPr>
              <a:t>split()截取字符串，获得数组</a:t>
            </a:r>
            <a:endParaRPr lang="zh-CN" altLang="en-US" sz="1400" dirty="0">
              <a:latin typeface="Malgun Gothic" panose="020B0503020000020004" charset="-127"/>
              <a:ea typeface="Malgun Gothic" panose="020B0503020000020004" charset="-127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1400" dirty="0">
                <a:latin typeface="Malgun Gothic" panose="020B0503020000020004" charset="-127"/>
                <a:ea typeface="Malgun Gothic" panose="020B0503020000020004" charset="-127"/>
              </a:rPr>
              <a:t>var str = "abacdef"</a:t>
            </a:r>
            <a:endParaRPr lang="zh-CN" altLang="en-US" sz="1400" dirty="0">
              <a:latin typeface="Malgun Gothic" panose="020B0503020000020004" charset="-127"/>
              <a:ea typeface="Malgun Gothic" panose="020B0503020000020004" charset="-127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1400" dirty="0">
                <a:latin typeface="Malgun Gothic" panose="020B0503020000020004" charset="-127"/>
                <a:ea typeface="Malgun Gothic" panose="020B0503020000020004" charset="-127"/>
              </a:rPr>
              <a:t>alert(str.split(""))</a:t>
            </a:r>
            <a:endParaRPr lang="zh-CN" altLang="en-US" sz="1400" dirty="0">
              <a:latin typeface="Malgun Gothic" panose="020B0503020000020004" charset="-127"/>
              <a:ea typeface="Malgun Gothic" panose="020B0503020000020004" charset="-127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1400" b="1" dirty="0">
                <a:latin typeface="Malgun Gothic" panose="020B0503020000020004" charset="-127"/>
                <a:ea typeface="Malgun Gothic" panose="020B0503020000020004" charset="-127"/>
              </a:rPr>
              <a:t>concat(）将一个字符串或多个字符串拼接起来，获得一个新的字符串</a:t>
            </a:r>
            <a:endParaRPr lang="zh-CN" altLang="en-US" sz="1400" b="1" dirty="0">
              <a:latin typeface="Malgun Gothic" panose="020B0503020000020004" charset="-127"/>
              <a:ea typeface="Malgun Gothic" panose="020B0503020000020004" charset="-127"/>
            </a:endParaRPr>
          </a:p>
          <a:p>
            <a:pPr lvl="1">
              <a:buNone/>
            </a:pPr>
            <a:r>
              <a:rPr lang="zh-CN" altLang="en-US" sz="1400" dirty="0">
                <a:latin typeface="Malgun Gothic" panose="020B0503020000020004" charset="-127"/>
                <a:ea typeface="Malgun Gothic" panose="020B0503020000020004" charset="-127"/>
              </a:rPr>
              <a:t>var str = "abcdef"</a:t>
            </a:r>
            <a:endParaRPr lang="zh-CN" altLang="en-US" sz="1400" dirty="0">
              <a:latin typeface="Malgun Gothic" panose="020B0503020000020004" charset="-127"/>
              <a:ea typeface="Malgun Gothic" panose="020B0503020000020004" charset="-127"/>
            </a:endParaRPr>
          </a:p>
          <a:p>
            <a:pPr lvl="1">
              <a:buNone/>
            </a:pPr>
            <a:r>
              <a:rPr lang="zh-CN" altLang="en-US" sz="1400" dirty="0">
                <a:latin typeface="Malgun Gothic" panose="020B0503020000020004" charset="-127"/>
                <a:ea typeface="Malgun Gothic" panose="020B0503020000020004" charset="-127"/>
              </a:rPr>
              <a:t>alert(str.concat('123'))</a:t>
            </a:r>
            <a:endParaRPr lang="zh-CN" altLang="en-US" sz="1400" dirty="0">
              <a:latin typeface="Malgun Gothic" panose="020B0503020000020004" charset="-127"/>
              <a:ea typeface="Malgun Gothic" panose="020B0503020000020004" charset="-127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1400" b="1" dirty="0">
                <a:latin typeface="Malgun Gothic" panose="020B0503020000020004" charset="-127"/>
                <a:ea typeface="Malgun Gothic" panose="020B0503020000020004" charset="-127"/>
              </a:rPr>
              <a:t>indexOf(),从前向后lastIndexOf()从后向前获取字符串的位置,</a:t>
            </a:r>
            <a:r>
              <a:rPr lang="zh-CN" altLang="en-US" sz="1400" b="1" dirty="0">
                <a:solidFill>
                  <a:srgbClr val="FF0000"/>
                </a:solidFill>
                <a:latin typeface="Malgun Gothic" panose="020B0503020000020004" charset="-127"/>
                <a:ea typeface="Malgun Gothic" panose="020B0503020000020004" charset="-127"/>
              </a:rPr>
              <a:t>如果没有返回-1</a:t>
            </a:r>
            <a:endParaRPr lang="zh-CN" altLang="en-US" sz="1400" b="1" dirty="0">
              <a:solidFill>
                <a:srgbClr val="FF0000"/>
              </a:solidFill>
              <a:latin typeface="Malgun Gothic" panose="020B0503020000020004" charset="-127"/>
              <a:ea typeface="Malgun Gothic" panose="020B0503020000020004" charset="-127"/>
            </a:endParaRPr>
          </a:p>
          <a:p>
            <a:pPr lvl="1">
              <a:buNone/>
            </a:pPr>
            <a:r>
              <a:rPr lang="zh-CN" altLang="en-US" sz="1400" dirty="0">
                <a:latin typeface="Malgun Gothic" panose="020B0503020000020004" charset="-127"/>
                <a:ea typeface="Malgun Gothic" panose="020B0503020000020004" charset="-127"/>
              </a:rPr>
              <a:t>var str = "abacdef"</a:t>
            </a:r>
            <a:endParaRPr lang="zh-CN" altLang="en-US" sz="1400" dirty="0">
              <a:latin typeface="Malgun Gothic" panose="020B0503020000020004" charset="-127"/>
              <a:ea typeface="Malgun Gothic" panose="020B0503020000020004" charset="-127"/>
            </a:endParaRPr>
          </a:p>
          <a:p>
            <a:pPr lvl="1">
              <a:buNone/>
            </a:pPr>
            <a:r>
              <a:rPr lang="zh-CN" altLang="en-US" sz="1400" dirty="0">
                <a:latin typeface="Malgun Gothic" panose="020B0503020000020004" charset="-127"/>
                <a:ea typeface="Malgun Gothic" panose="020B0503020000020004" charset="-127"/>
              </a:rPr>
              <a:t>alert(str.indexOf("a"))</a:t>
            </a:r>
            <a:endParaRPr lang="zh-CN" altLang="en-US" sz="1400" dirty="0">
              <a:latin typeface="Malgun Gothic" panose="020B0503020000020004" charset="-127"/>
              <a:ea typeface="Malgun Gothic" panose="020B0503020000020004" charset="-127"/>
            </a:endParaRPr>
          </a:p>
          <a:p>
            <a:pPr lvl="1">
              <a:buNone/>
            </a:pPr>
            <a:r>
              <a:rPr lang="zh-CN" altLang="en-US" sz="1400" dirty="0">
                <a:latin typeface="Malgun Gothic" panose="020B0503020000020004" charset="-127"/>
                <a:ea typeface="Malgun Gothic" panose="020B0503020000020004" charset="-127"/>
              </a:rPr>
              <a:t>alert(str.lastIndexOf("a"))</a:t>
            </a:r>
            <a:endParaRPr lang="zh-CN" altLang="en-US" sz="1400" dirty="0">
              <a:latin typeface="Malgun Gothic" panose="020B0503020000020004" charset="-127"/>
              <a:ea typeface="Malgun Gothic" panose="020B0503020000020004" charset="-127"/>
            </a:endParaRP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标题 36"/>
          <p:cNvSpPr>
            <a:spLocks noGrp="1"/>
          </p:cNvSpPr>
          <p:nvPr>
            <p:ph type="title"/>
          </p:nvPr>
        </p:nvSpPr>
        <p:spPr>
          <a:xfrm>
            <a:off x="357158" y="2357436"/>
            <a:ext cx="8361985" cy="524696"/>
          </a:xfrm>
        </p:spPr>
        <p:txBody>
          <a:bodyPr>
            <a:noAutofit/>
          </a:bodyPr>
          <a:lstStyle/>
          <a:p>
            <a:pPr algn="ctr"/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谢  谢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模板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759</Words>
  <Application>WPS 演示</Application>
  <PresentationFormat>全屏显示(16:9)</PresentationFormat>
  <Paragraphs>59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Wingdings 3</vt:lpstr>
      <vt:lpstr>Century Gothic</vt:lpstr>
      <vt:lpstr>隶书</vt:lpstr>
      <vt:lpstr>Hiragino Sans GB W3</vt:lpstr>
      <vt:lpstr>Thonburi</vt:lpstr>
      <vt:lpstr>Malgun Gothic</vt:lpstr>
      <vt:lpstr>Segoe Print</vt:lpstr>
      <vt:lpstr>Symbol</vt:lpstr>
      <vt:lpstr>Calibri</vt:lpstr>
      <vt:lpstr>模板</vt:lpstr>
      <vt:lpstr>字符串</vt:lpstr>
      <vt:lpstr>string</vt:lpstr>
      <vt:lpstr>string</vt:lpstr>
      <vt:lpstr>字符串操作</vt:lpstr>
      <vt:lpstr>字符串操作</vt:lpstr>
      <vt:lpstr>字符串操作</vt:lpstr>
      <vt:lpstr>谢  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UI产品集训</dc:title>
  <dc:creator>LuoXing</dc:creator>
  <cp:lastModifiedBy>Administrator</cp:lastModifiedBy>
  <cp:revision>286</cp:revision>
  <dcterms:created xsi:type="dcterms:W3CDTF">2015-11-14T02:39:00Z</dcterms:created>
  <dcterms:modified xsi:type="dcterms:W3CDTF">2016-09-07T06:47:08Z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2052-10.1.0.5866</vt:lpwstr>
  </property>
</Properties>
</file>