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30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js-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9465" y="3158490"/>
            <a:ext cx="21945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第十八节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14338" name="TextBox 1"/>
          <p:cNvSpPr txBox="1"/>
          <p:nvPr/>
        </p:nvSpPr>
        <p:spPr>
          <a:xfrm>
            <a:off x="476250" y="117316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回顾一下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4339" name="Rectangle 7"/>
          <p:cNvSpPr/>
          <p:nvPr/>
        </p:nvSpPr>
        <p:spPr>
          <a:xfrm>
            <a:off x="1108075" y="2397125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构造函数的功能是什么？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4340" name="Rectangle 7"/>
          <p:cNvSpPr/>
          <p:nvPr/>
        </p:nvSpPr>
        <p:spPr>
          <a:xfrm>
            <a:off x="1108075" y="3179763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构造函数的书写方式和普通的函数定义有何不同？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4341" name="Rectangle 7"/>
          <p:cNvSpPr/>
          <p:nvPr/>
        </p:nvSpPr>
        <p:spPr>
          <a:xfrm>
            <a:off x="1108075" y="3929063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构造函数中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this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指向的是谁？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匿名函数</a:t>
            </a:r>
            <a:endParaRPr lang="zh-CN" altLang="en-US"/>
          </a:p>
        </p:txBody>
      </p:sp>
      <p:sp>
        <p:nvSpPr>
          <p:cNvPr id="15362" name="Rectangle 7"/>
          <p:cNvSpPr/>
          <p:nvPr/>
        </p:nvSpPr>
        <p:spPr>
          <a:xfrm>
            <a:off x="1108075" y="1584325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匿名函数含义：没有名称的函数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075" y="2619375"/>
            <a:ext cx="3627438" cy="180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匿名函数</a:t>
            </a:r>
            <a:endParaRPr lang="zh-CN" altLang="en-US"/>
          </a:p>
        </p:txBody>
      </p:sp>
      <p:sp>
        <p:nvSpPr>
          <p:cNvPr id="16386" name="Rectangle 7"/>
          <p:cNvSpPr/>
          <p:nvPr/>
        </p:nvSpPr>
        <p:spPr>
          <a:xfrm>
            <a:off x="1108075" y="1109345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如何调用匿名函数？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1638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1739900"/>
            <a:ext cx="2623820" cy="1404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3266758"/>
            <a:ext cx="6545262" cy="165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匿名函数</a:t>
            </a:r>
            <a:endParaRPr lang="zh-CN" altLang="en-US"/>
          </a:p>
        </p:txBody>
      </p:sp>
      <p:sp>
        <p:nvSpPr>
          <p:cNvPr id="17410" name="Rectangle 7"/>
          <p:cNvSpPr/>
          <p:nvPr/>
        </p:nvSpPr>
        <p:spPr>
          <a:xfrm>
            <a:off x="1108075" y="1181100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如何调用匿名函数？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1741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1811655"/>
            <a:ext cx="2843530" cy="1522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3422968"/>
            <a:ext cx="2879725" cy="1439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匿名函数</a:t>
            </a:r>
            <a:endParaRPr lang="zh-CN" altLang="en-US"/>
          </a:p>
        </p:txBody>
      </p:sp>
      <p:sp>
        <p:nvSpPr>
          <p:cNvPr id="18434" name="Rectangle 7"/>
          <p:cNvSpPr/>
          <p:nvPr/>
        </p:nvSpPr>
        <p:spPr>
          <a:xfrm>
            <a:off x="1108075" y="3249613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变量是封闭的，不对外开放，减少了全局变量带来的混乱。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8435" name="Rectangle 7"/>
          <p:cNvSpPr/>
          <p:nvPr/>
        </p:nvSpPr>
        <p:spPr>
          <a:xfrm>
            <a:off x="1108075" y="1539875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匿名函数的好处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</a:t>
            </a:r>
            <a:endParaRPr lang="zh-CN" altLang="en-US"/>
          </a:p>
        </p:txBody>
      </p:sp>
      <p:sp>
        <p:nvSpPr>
          <p:cNvPr id="19458" name="TextBox 1"/>
          <p:cNvSpPr txBox="1"/>
          <p:nvPr/>
        </p:nvSpPr>
        <p:spPr>
          <a:xfrm>
            <a:off x="1046163" y="1878965"/>
            <a:ext cx="26463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原型是什么东西？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9459" name="TextBox 1"/>
          <p:cNvSpPr txBox="1"/>
          <p:nvPr/>
        </p:nvSpPr>
        <p:spPr>
          <a:xfrm>
            <a:off x="1046163" y="2756853"/>
            <a:ext cx="47275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prototype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属性有什么特异功能？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9460" name="TextBox 1"/>
          <p:cNvSpPr txBox="1"/>
          <p:nvPr/>
        </p:nvSpPr>
        <p:spPr>
          <a:xfrm>
            <a:off x="1046163" y="3636328"/>
            <a:ext cx="54165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原型在面向对象编程中的价值是什么？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</a:t>
            </a:r>
            <a:endParaRPr lang="zh-CN" altLang="en-US"/>
          </a:p>
        </p:txBody>
      </p:sp>
      <p:sp>
        <p:nvSpPr>
          <p:cNvPr id="20482" name="TextBox 1"/>
          <p:cNvSpPr txBox="1"/>
          <p:nvPr/>
        </p:nvSpPr>
        <p:spPr>
          <a:xfrm>
            <a:off x="476250" y="1388428"/>
            <a:ext cx="8147050" cy="1435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属性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prototype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是在函数作为构造函数时使用的，它引用的是作为整体对象类的原型的对象。由这个构造函数创建的任何对象都会继承属性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prototype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引用的对象的所有属性。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0483" name="Rectangle 7"/>
          <p:cNvSpPr/>
          <p:nvPr/>
        </p:nvSpPr>
        <p:spPr>
          <a:xfrm>
            <a:off x="476250" y="3329940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prototype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是构造函数的一个专有属性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</a:t>
            </a:r>
            <a:endParaRPr lang="zh-CN" altLang="en-US"/>
          </a:p>
        </p:txBody>
      </p:sp>
      <p:pic>
        <p:nvPicPr>
          <p:cNvPr id="2150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630680"/>
            <a:ext cx="4048760" cy="287782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507" name="Group 65540"/>
          <p:cNvGrpSpPr/>
          <p:nvPr/>
        </p:nvGrpSpPr>
        <p:grpSpPr>
          <a:xfrm>
            <a:off x="4708525" y="1046163"/>
            <a:ext cx="3646488" cy="4016375"/>
            <a:chOff x="0" y="0"/>
            <a:chExt cx="3645243" cy="4017012"/>
          </a:xfrm>
        </p:grpSpPr>
        <p:sp>
          <p:nvSpPr>
            <p:cNvPr id="21508" name="Rectangle 15"/>
            <p:cNvSpPr/>
            <p:nvPr/>
          </p:nvSpPr>
          <p:spPr>
            <a:xfrm>
              <a:off x="454687" y="3564389"/>
              <a:ext cx="1590345" cy="452623"/>
            </a:xfrm>
            <a:prstGeom prst="rect">
              <a:avLst/>
            </a:prstGeom>
            <a:noFill/>
            <a:ln w="254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构造实例</a:t>
              </a:r>
              <a:r>
                <a:rPr lang="en-US" altLang="x-none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3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21509" name="Rectangle 5"/>
            <p:cNvSpPr/>
            <p:nvPr/>
          </p:nvSpPr>
          <p:spPr>
            <a:xfrm>
              <a:off x="0" y="0"/>
              <a:ext cx="2520168" cy="1215081"/>
            </a:xfrm>
            <a:prstGeom prst="rect">
              <a:avLst/>
            </a:prstGeom>
            <a:noFill/>
            <a:ln w="254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1" hangingPunct="1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构造类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21510" name="Rectangle 6"/>
            <p:cNvSpPr/>
            <p:nvPr/>
          </p:nvSpPr>
          <p:spPr>
            <a:xfrm>
              <a:off x="459582" y="557407"/>
              <a:ext cx="1588802" cy="511613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1" hangingPunct="1"/>
              <a:r>
                <a:rPr lang="en-US" altLang="x-none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prototype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cxnSp>
          <p:nvCxnSpPr>
            <p:cNvPr id="21511" name="Straight Connector 8"/>
            <p:cNvCxnSpPr>
              <a:stCxn id="21509" idx="2"/>
            </p:cNvCxnSpPr>
            <p:nvPr/>
          </p:nvCxnSpPr>
          <p:spPr>
            <a:xfrm flipH="1">
              <a:off x="1253983" y="1215081"/>
              <a:ext cx="6101" cy="1187449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sp>
          <p:nvSpPr>
            <p:cNvPr id="21512" name="TextBox 9"/>
            <p:cNvSpPr txBox="1"/>
            <p:nvPr/>
          </p:nvSpPr>
          <p:spPr>
            <a:xfrm>
              <a:off x="1310830" y="1626427"/>
              <a:ext cx="11079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eaLnBrk="0" hangingPunct="0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实例化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21513" name="Rectangle 13"/>
            <p:cNvSpPr/>
            <p:nvPr/>
          </p:nvSpPr>
          <p:spPr>
            <a:xfrm>
              <a:off x="458039" y="2435966"/>
              <a:ext cx="1590345" cy="452623"/>
            </a:xfrm>
            <a:prstGeom prst="rect">
              <a:avLst/>
            </a:prstGeom>
            <a:noFill/>
            <a:ln w="254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构造实例</a:t>
              </a:r>
              <a:r>
                <a:rPr lang="en-US" altLang="x-none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1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21514" name="Rectangle 14"/>
            <p:cNvSpPr/>
            <p:nvPr/>
          </p:nvSpPr>
          <p:spPr>
            <a:xfrm>
              <a:off x="458038" y="2983935"/>
              <a:ext cx="1590345" cy="452623"/>
            </a:xfrm>
            <a:prstGeom prst="rect">
              <a:avLst/>
            </a:prstGeom>
            <a:noFill/>
            <a:ln w="254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1" hangingPunct="1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构造实例</a:t>
              </a:r>
              <a:r>
                <a:rPr lang="en-US" altLang="x-none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2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21515" name="Rectangle 16"/>
            <p:cNvSpPr/>
            <p:nvPr/>
          </p:nvSpPr>
          <p:spPr>
            <a:xfrm>
              <a:off x="2048436" y="2430162"/>
              <a:ext cx="1588802" cy="443035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1" hangingPunct="1"/>
              <a:r>
                <a:rPr lang="en-US" altLang="x-none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prototype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21516" name="Rectangle 17"/>
            <p:cNvSpPr/>
            <p:nvPr/>
          </p:nvSpPr>
          <p:spPr>
            <a:xfrm>
              <a:off x="2048436" y="2983935"/>
              <a:ext cx="1588802" cy="443035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1" hangingPunct="1"/>
              <a:r>
                <a:rPr lang="en-US" altLang="x-none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prototype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sp>
          <p:nvSpPr>
            <p:cNvPr id="21517" name="Rectangle 18"/>
            <p:cNvSpPr/>
            <p:nvPr/>
          </p:nvSpPr>
          <p:spPr>
            <a:xfrm>
              <a:off x="2056441" y="3573977"/>
              <a:ext cx="1588802" cy="443035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algn="ctr" eaLnBrk="1" hangingPunct="1"/>
              <a:r>
                <a:rPr lang="en-US" altLang="x-none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rPr>
                <a:t>prototype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  <p:cxnSp>
          <p:nvCxnSpPr>
            <p:cNvPr id="21518" name="Elbow Connector 19"/>
            <p:cNvCxnSpPr/>
            <p:nvPr/>
          </p:nvCxnSpPr>
          <p:spPr>
            <a:xfrm rot="-5400000" flipV="1">
              <a:off x="1069229" y="1863628"/>
              <a:ext cx="2760763" cy="802458"/>
            </a:xfrm>
            <a:prstGeom prst="bentConnector2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21519" name="Elbow Connector 24"/>
            <p:cNvCxnSpPr/>
            <p:nvPr/>
          </p:nvCxnSpPr>
          <p:spPr>
            <a:xfrm rot="-5400000" flipV="1">
              <a:off x="1609258" y="1107860"/>
              <a:ext cx="2316624" cy="1408045"/>
            </a:xfrm>
            <a:prstGeom prst="bentConnector3">
              <a:avLst>
                <a:gd name="adj1" fmla="val 99898"/>
              </a:avLst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21520" name="Elbow Connector 29"/>
            <p:cNvCxnSpPr/>
            <p:nvPr/>
          </p:nvCxnSpPr>
          <p:spPr>
            <a:xfrm rot="-5400000" flipV="1">
              <a:off x="1736801" y="1070751"/>
              <a:ext cx="1700823" cy="1107996"/>
            </a:xfrm>
            <a:prstGeom prst="bentConnector3">
              <a:avLst>
                <a:gd name="adj1" fmla="val 100718"/>
              </a:avLst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</a:t>
            </a:r>
            <a:endParaRPr lang="zh-CN" altLang="en-US"/>
          </a:p>
        </p:txBody>
      </p:sp>
      <p:sp>
        <p:nvSpPr>
          <p:cNvPr id="22530" name="TextBox 1"/>
          <p:cNvSpPr txBox="1"/>
          <p:nvPr/>
        </p:nvSpPr>
        <p:spPr>
          <a:xfrm>
            <a:off x="476250" y="1029653"/>
            <a:ext cx="8147050" cy="511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书写语法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2531" name="TextBox 1"/>
          <p:cNvSpPr txBox="1"/>
          <p:nvPr/>
        </p:nvSpPr>
        <p:spPr>
          <a:xfrm>
            <a:off x="476250" y="2223453"/>
            <a:ext cx="8147050" cy="5127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示例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2532" name="Rectangle 7"/>
          <p:cNvSpPr/>
          <p:nvPr/>
        </p:nvSpPr>
        <p:spPr>
          <a:xfrm>
            <a:off x="2028825" y="1666240"/>
            <a:ext cx="6234113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构造函数名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.prototype.xxx = xxx 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2253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825" y="2479040"/>
            <a:ext cx="4272280" cy="2622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</a:t>
            </a:r>
            <a:endParaRPr lang="zh-CN" altLang="en-US"/>
          </a:p>
        </p:txBody>
      </p:sp>
      <p:sp>
        <p:nvSpPr>
          <p:cNvPr id="23554" name="TextBox 1"/>
          <p:cNvSpPr txBox="1"/>
          <p:nvPr/>
        </p:nvSpPr>
        <p:spPr>
          <a:xfrm>
            <a:off x="476250" y="1173163"/>
            <a:ext cx="8147050" cy="511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原型存在的价值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3555" name="Rectangle 7"/>
          <p:cNvSpPr/>
          <p:nvPr/>
        </p:nvSpPr>
        <p:spPr>
          <a:xfrm>
            <a:off x="1108075" y="2354263"/>
            <a:ext cx="62325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节省内存空间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3556" name="Rectangle 7"/>
          <p:cNvSpPr/>
          <p:nvPr/>
        </p:nvSpPr>
        <p:spPr>
          <a:xfrm>
            <a:off x="1108075" y="3125788"/>
            <a:ext cx="62325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与继承息息相关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课程概要</a:t>
            </a:r>
            <a:endParaRPr lang="zh-CN" altLang="en-US"/>
          </a:p>
        </p:txBody>
      </p:sp>
      <p:sp>
        <p:nvSpPr>
          <p:cNvPr id="6146" name="TextBox 3"/>
          <p:cNvSpPr txBox="1"/>
          <p:nvPr/>
        </p:nvSpPr>
        <p:spPr>
          <a:xfrm>
            <a:off x="1422400" y="1766888"/>
            <a:ext cx="23542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面向对象概念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6147" name="TextBox 3"/>
          <p:cNvSpPr txBox="1"/>
          <p:nvPr/>
        </p:nvSpPr>
        <p:spPr>
          <a:xfrm>
            <a:off x="1422400" y="2484438"/>
            <a:ext cx="44878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创建构造函数，区分普通函数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6148" name="TextBox 4"/>
          <p:cNvSpPr txBox="1"/>
          <p:nvPr/>
        </p:nvSpPr>
        <p:spPr>
          <a:xfrm>
            <a:off x="1422400" y="3201988"/>
            <a:ext cx="38782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函数封装、继承、原型链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24578" name="TextBox 1"/>
          <p:cNvSpPr txBox="1"/>
          <p:nvPr/>
        </p:nvSpPr>
        <p:spPr>
          <a:xfrm>
            <a:off x="691515" y="1531938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继承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4579" name="Rectangle 7"/>
          <p:cNvSpPr/>
          <p:nvPr/>
        </p:nvSpPr>
        <p:spPr>
          <a:xfrm>
            <a:off x="751205" y="3213735"/>
            <a:ext cx="7786688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动物界，脊索动物门，哺乳动物纲，灵长目，人科、人属、智人种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25602" name="TextBox 1"/>
          <p:cNvSpPr txBox="1"/>
          <p:nvPr/>
        </p:nvSpPr>
        <p:spPr>
          <a:xfrm>
            <a:off x="476250" y="1173163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继承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2560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360" y="1062990"/>
            <a:ext cx="2102485" cy="4011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  <p:sp>
        <p:nvSpPr>
          <p:cNvPr id="26626" name="TextBox 1"/>
          <p:cNvSpPr txBox="1"/>
          <p:nvPr/>
        </p:nvSpPr>
        <p:spPr>
          <a:xfrm>
            <a:off x="476250" y="1173163"/>
            <a:ext cx="2836863" cy="511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原型链！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2662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1240" y="1097915"/>
            <a:ext cx="2096770" cy="4003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TextBox 1"/>
          <p:cNvSpPr txBox="1"/>
          <p:nvPr/>
        </p:nvSpPr>
        <p:spPr>
          <a:xfrm>
            <a:off x="476250" y="2032000"/>
            <a:ext cx="3421063" cy="511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层层指向父原型的关系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6629" name="TextBox 1"/>
          <p:cNvSpPr txBox="1"/>
          <p:nvPr/>
        </p:nvSpPr>
        <p:spPr>
          <a:xfrm>
            <a:off x="476250" y="2808288"/>
            <a:ext cx="3421063" cy="1016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可以用来查找对象之间的继承关系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27650" name="TextBox 3"/>
          <p:cNvSpPr txBox="1"/>
          <p:nvPr/>
        </p:nvSpPr>
        <p:spPr>
          <a:xfrm>
            <a:off x="568325" y="1623378"/>
            <a:ext cx="8072438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x-none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javascript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语言是面向对象的语言还是面向过程的语言？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7651" name="TextBox 4"/>
          <p:cNvSpPr txBox="1"/>
          <p:nvPr/>
        </p:nvSpPr>
        <p:spPr>
          <a:xfrm>
            <a:off x="568325" y="2340928"/>
            <a:ext cx="33020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构造函数是函数吗？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7652" name="TextBox 5"/>
          <p:cNvSpPr txBox="1"/>
          <p:nvPr/>
        </p:nvSpPr>
        <p:spPr>
          <a:xfrm>
            <a:off x="568325" y="3058478"/>
            <a:ext cx="453231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原型在构造函数中有何特点？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7653" name="TextBox 6"/>
          <p:cNvSpPr txBox="1"/>
          <p:nvPr/>
        </p:nvSpPr>
        <p:spPr>
          <a:xfrm>
            <a:off x="568325" y="3777615"/>
            <a:ext cx="360838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作用域的原理是什么？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28674" name="TextBox 3"/>
          <p:cNvSpPr txBox="1"/>
          <p:nvPr/>
        </p:nvSpPr>
        <p:spPr>
          <a:xfrm>
            <a:off x="1196975" y="1478280"/>
            <a:ext cx="6999288" cy="525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充分回顾与理解本堂课的内容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8675" name="TextBox 3"/>
          <p:cNvSpPr txBox="1"/>
          <p:nvPr/>
        </p:nvSpPr>
        <p:spPr>
          <a:xfrm>
            <a:off x="1196975" y="2829243"/>
            <a:ext cx="6999288" cy="525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进行知识的总结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8676" name="TextBox 3"/>
          <p:cNvSpPr txBox="1"/>
          <p:nvPr/>
        </p:nvSpPr>
        <p:spPr>
          <a:xfrm>
            <a:off x="1196975" y="4043680"/>
            <a:ext cx="7000875" cy="5667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用构造函数完成版Tab切换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</a:t>
            </a:r>
            <a:endParaRPr lang="zh-CN" altLang="en-US"/>
          </a:p>
        </p:txBody>
      </p:sp>
      <p:sp>
        <p:nvSpPr>
          <p:cNvPr id="7170" name="Rectangle 7"/>
          <p:cNvSpPr/>
          <p:nvPr/>
        </p:nvSpPr>
        <p:spPr>
          <a:xfrm>
            <a:off x="814388" y="1765300"/>
            <a:ext cx="7515225" cy="13223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把数据及对数据的操作方法放在一起，作为一个相互依存的整体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对象。对同类对象抽象出其共性，形成类。类中的大多数数据，只能用本类的方法进行处理。类通过一个简单的外部接口与外界发生关系，对象与对象之间通过消息进行通信。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</a:t>
            </a:r>
            <a:endParaRPr lang="zh-CN" altLang="en-US"/>
          </a:p>
        </p:txBody>
      </p:sp>
      <p:sp>
        <p:nvSpPr>
          <p:cNvPr id="4" name="Rectangle 7"/>
          <p:cNvSpPr/>
          <p:nvPr/>
        </p:nvSpPr>
        <p:spPr>
          <a:xfrm>
            <a:off x="397510" y="1124903"/>
            <a:ext cx="3173413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面向对象的书写方法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215" y="1062990"/>
            <a:ext cx="3919220" cy="4034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9218" name="TextBox 1"/>
          <p:cNvSpPr txBox="1"/>
          <p:nvPr/>
        </p:nvSpPr>
        <p:spPr>
          <a:xfrm>
            <a:off x="476250" y="1173163"/>
            <a:ext cx="300196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构造函数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函数？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9219" name="Rectangle 7"/>
          <p:cNvSpPr/>
          <p:nvPr/>
        </p:nvSpPr>
        <p:spPr>
          <a:xfrm>
            <a:off x="1108075" y="1984375"/>
            <a:ext cx="75152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名为构造函数，实际上“构造函数”并不能够叫做“函数”，而是一种函数的模型。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10242" name="TextBox 1"/>
          <p:cNvSpPr txBox="1"/>
          <p:nvPr/>
        </p:nvSpPr>
        <p:spPr>
          <a:xfrm>
            <a:off x="476250" y="1460183"/>
            <a:ext cx="326231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我们使用过的构造函数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0243" name="Rectangle 7"/>
          <p:cNvSpPr/>
          <p:nvPr/>
        </p:nvSpPr>
        <p:spPr>
          <a:xfrm>
            <a:off x="1108075" y="2271395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Date()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11266" name="TextBox 1"/>
          <p:cNvSpPr txBox="1"/>
          <p:nvPr/>
        </p:nvSpPr>
        <p:spPr>
          <a:xfrm>
            <a:off x="476250" y="1173163"/>
            <a:ext cx="48006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定义一个构造函数，构造函数结构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1267" name="Rectangle 7"/>
          <p:cNvSpPr/>
          <p:nvPr/>
        </p:nvSpPr>
        <p:spPr>
          <a:xfrm>
            <a:off x="1017588" y="1989138"/>
            <a:ext cx="7515225" cy="22463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function Me(){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this.name = 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人名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’;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this.address = 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地点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’;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this.saying = function (){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	return ”Hello World”;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	}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1268" name="Rectangle 7"/>
          <p:cNvSpPr/>
          <p:nvPr/>
        </p:nvSpPr>
        <p:spPr>
          <a:xfrm>
            <a:off x="1108075" y="4579938"/>
            <a:ext cx="7515225" cy="401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自定义了一个函数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Me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12290" name="TextBox 1"/>
          <p:cNvSpPr txBox="1"/>
          <p:nvPr/>
        </p:nvSpPr>
        <p:spPr>
          <a:xfrm>
            <a:off x="476250" y="1173163"/>
            <a:ext cx="264636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将构造函数实例化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291" name="Rectangle 7"/>
          <p:cNvSpPr/>
          <p:nvPr/>
        </p:nvSpPr>
        <p:spPr>
          <a:xfrm>
            <a:off x="1108075" y="1984375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var a = new Me();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292" name="Rectangle 7"/>
          <p:cNvSpPr/>
          <p:nvPr/>
        </p:nvSpPr>
        <p:spPr>
          <a:xfrm>
            <a:off x="1108075" y="3475038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var a = new Date();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293" name="Rectangle 7"/>
          <p:cNvSpPr/>
          <p:nvPr/>
        </p:nvSpPr>
        <p:spPr>
          <a:xfrm>
            <a:off x="1108075" y="2574925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alert(a.name);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294" name="Rectangle 7"/>
          <p:cNvSpPr/>
          <p:nvPr/>
        </p:nvSpPr>
        <p:spPr>
          <a:xfrm>
            <a:off x="1108075" y="4017963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alert(a.getHours());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13314" name="TextBox 1"/>
          <p:cNvSpPr txBox="1"/>
          <p:nvPr/>
        </p:nvSpPr>
        <p:spPr>
          <a:xfrm>
            <a:off x="476250" y="1173163"/>
            <a:ext cx="3570288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构造函数定义函数的优劣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3315" name="Rectangle 7"/>
          <p:cNvSpPr/>
          <p:nvPr/>
        </p:nvSpPr>
        <p:spPr>
          <a:xfrm>
            <a:off x="1108075" y="1809750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优点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3316" name="Rectangle 7"/>
          <p:cNvSpPr/>
          <p:nvPr/>
        </p:nvSpPr>
        <p:spPr>
          <a:xfrm>
            <a:off x="1108075" y="2392363"/>
            <a:ext cx="75152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可以动态创建和编译一个函数，不会把开发人员限制在</a:t>
            </a:r>
            <a:r>
              <a:rPr lang="en-US" altLang="x-none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function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语句编译的函数结构体当中。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3317" name="Rectangle 7"/>
          <p:cNvSpPr/>
          <p:nvPr/>
        </p:nvSpPr>
        <p:spPr>
          <a:xfrm>
            <a:off x="1108075" y="3066098"/>
            <a:ext cx="75152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能够把函数当做表达式来使用，而不是当做一个结构固定的语句。使用更加灵活。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3318" name="Rectangle 7"/>
          <p:cNvSpPr/>
          <p:nvPr/>
        </p:nvSpPr>
        <p:spPr>
          <a:xfrm>
            <a:off x="1108075" y="3864293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缺点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3319" name="Rectangle 7"/>
          <p:cNvSpPr/>
          <p:nvPr/>
        </p:nvSpPr>
        <p:spPr>
          <a:xfrm>
            <a:off x="1108075" y="4431030"/>
            <a:ext cx="7515225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每次调用时，都要进行编译，如果在循环结构中或者经常调用函数时，会影响执行效率。</a:t>
            </a:r>
            <a:endParaRPr lang="en-US" altLang="x-none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演示</Application>
  <PresentationFormat>全屏显示(16:9)</PresentationFormat>
  <Paragraphs>188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Segoe Print</vt:lpstr>
      <vt:lpstr>Calibri</vt:lpstr>
      <vt:lpstr>模板</vt:lpstr>
      <vt:lpstr>js-面向对象</vt:lpstr>
      <vt:lpstr>课程概要</vt:lpstr>
      <vt:lpstr>面向对象</vt:lpstr>
      <vt:lpstr>面向对象</vt:lpstr>
      <vt:lpstr>构造函数</vt:lpstr>
      <vt:lpstr>构造函数</vt:lpstr>
      <vt:lpstr>构造函数</vt:lpstr>
      <vt:lpstr>构造函数</vt:lpstr>
      <vt:lpstr>构造函数</vt:lpstr>
      <vt:lpstr>构造函数</vt:lpstr>
      <vt:lpstr>匿名函数</vt:lpstr>
      <vt:lpstr>匿名函数</vt:lpstr>
      <vt:lpstr>匿名函数</vt:lpstr>
      <vt:lpstr>匿名函数</vt:lpstr>
      <vt:lpstr>原型</vt:lpstr>
      <vt:lpstr>原型</vt:lpstr>
      <vt:lpstr>原型</vt:lpstr>
      <vt:lpstr>原型</vt:lpstr>
      <vt:lpstr>原型</vt:lpstr>
      <vt:lpstr>继承</vt:lpstr>
      <vt:lpstr>继承</vt:lpstr>
      <vt:lpstr>原型链</vt:lpstr>
      <vt:lpstr>总结</vt:lpstr>
      <vt:lpstr>作业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289</cp:revision>
  <dcterms:created xsi:type="dcterms:W3CDTF">2015-11-14T02:39:00Z</dcterms:created>
  <dcterms:modified xsi:type="dcterms:W3CDTF">2016-09-12T09:24:44Z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