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3"/>
    <p:sldId id="601" r:id="rId4"/>
    <p:sldId id="602" r:id="rId5"/>
    <p:sldId id="603" r:id="rId6"/>
    <p:sldId id="604" r:id="rId7"/>
    <p:sldId id="605" r:id="rId8"/>
    <p:sldId id="606" r:id="rId9"/>
    <p:sldId id="607" r:id="rId10"/>
    <p:sldId id="608" r:id="rId11"/>
    <p:sldId id="609" r:id="rId12"/>
    <p:sldId id="610" r:id="rId13"/>
    <p:sldId id="611" r:id="rId14"/>
    <p:sldId id="612" r:id="rId15"/>
    <p:sldId id="613" r:id="rId16"/>
    <p:sldId id="614" r:id="rId17"/>
    <p:sldId id="300" r:id="rId1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72" autoAdjust="0"/>
  </p:normalViewPr>
  <p:slideViewPr>
    <p:cSldViewPr>
      <p:cViewPr varScale="1">
        <p:scale>
          <a:sx n="88" d="100"/>
          <a:sy n="88" d="100"/>
        </p:scale>
        <p:origin x="-87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2FAF4C-9BD4-4CA3-89AB-4FAB774C45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B3DCE-519C-4343-824C-2D527DA7FDE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与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5954" y="1003697"/>
            <a:ext cx="65853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79" tIns="34289" rIns="68579" bIns="34289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758432" y="1492765"/>
            <a:ext cx="7624763" cy="2877741"/>
          </a:xfrm>
          <a:prstGeom prst="rect">
            <a:avLst/>
          </a:prstGeom>
        </p:spPr>
        <p:txBody>
          <a:bodyPr lIns="68579" tIns="34289" rIns="68579" bIns="34289"/>
          <a:lstStyle>
            <a:lvl1pPr marL="428625" indent="-428625">
              <a:buFont typeface="Wingdings" panose="05000000000000000000" pitchFamily="2" charset="2"/>
              <a:buChar char="p"/>
              <a:defRPr sz="2700" b="1"/>
            </a:lvl1pPr>
            <a:lvl2pPr marL="556895" indent="-213995">
              <a:buFont typeface="Wingdings" panose="05000000000000000000" pitchFamily="2" charset="2"/>
              <a:buChar char="p"/>
              <a:defRPr sz="2400" b="1"/>
            </a:lvl2pPr>
            <a:lvl3pPr marL="857250" indent="-171450">
              <a:buFont typeface="Wingdings" panose="05000000000000000000" pitchFamily="2" charset="2"/>
              <a:buChar char="p"/>
              <a:defRPr sz="2100" b="1"/>
            </a:lvl3pPr>
            <a:lvl4pPr marL="1200150" indent="-171450">
              <a:buFont typeface="Wingdings" panose="05000000000000000000" pitchFamily="2" charset="2"/>
              <a:buChar char="p"/>
              <a:defRPr sz="1800" b="1"/>
            </a:lvl4pPr>
            <a:lvl5pPr marL="1543050" indent="-171450">
              <a:buFont typeface="Wingdings" panose="05000000000000000000" pitchFamily="2" charset="2"/>
              <a:buChar char="p"/>
              <a:defRPr sz="1800" b="1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907945-DE3A-4D38-BA85-E26F6232F492}" type="datetimeFigureOut">
              <a:rPr lang="en-US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2256" y="3067051"/>
            <a:ext cx="3544491" cy="1807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 userDrawn="1"/>
        </p:nvSpPr>
        <p:spPr>
          <a:xfrm>
            <a:off x="1075135" y="121445"/>
            <a:ext cx="3508772" cy="120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>
            <a:off x="1721645" y="1331120"/>
            <a:ext cx="5553075" cy="2208610"/>
          </a:xfrm>
          <a:prstGeom prst="rect">
            <a:avLst/>
          </a:prstGeom>
        </p:spPr>
        <p:txBody>
          <a:bodyPr lIns="68579" tIns="34289" rIns="68579" bIns="34289"/>
          <a:lstStyle/>
          <a:p>
            <a:pPr algn="ctr" fontAlgn="auto">
              <a:spcAft>
                <a:spcPts val="0"/>
              </a:spcAft>
              <a:defRPr/>
            </a:pPr>
            <a:r>
              <a:rPr lang="zh-CN" altLang="en-US" sz="10400" b="1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谢 谢</a:t>
            </a:r>
            <a:endParaRPr lang="zh-CN" altLang="en-US" sz="10400" b="1" dirty="0">
              <a:solidFill>
                <a:schemeClr val="tx2"/>
              </a:solidFill>
              <a:latin typeface="隶书" panose="02010509060101010101" pitchFamily="49" charset="-122"/>
              <a:ea typeface="隶书" panose="02010509060101010101" pitchFamily="49" charset="-122"/>
              <a:cs typeface="+mj-cs"/>
            </a:endParaRPr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63194F-432A-4B39-96A2-5856FC00CBF3}" type="datetimeFigureOut">
              <a:rPr lang="en-US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代码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5954" y="1003697"/>
            <a:ext cx="65853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79" tIns="34289" rIns="68579" bIns="34289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>
          <a:xfrm>
            <a:off x="444107" y="1384699"/>
            <a:ext cx="8296275" cy="3187304"/>
          </a:xfrm>
          <a:prstGeom prst="rect">
            <a:avLst/>
          </a:prstGeom>
        </p:spPr>
        <p:txBody>
          <a:bodyPr lIns="68579" tIns="34289" rIns="68579" bIns="34289"/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rgbClr val="FFC000"/>
                </a:solidFill>
              </a:defRPr>
            </a:lvl1pPr>
            <a:lvl2pPr marL="556895" indent="-213995">
              <a:buFont typeface="Arial" panose="020B0604020202020204" pitchFamily="34" charset="0"/>
              <a:buChar char="•"/>
              <a:defRPr>
                <a:solidFill>
                  <a:srgbClr val="FFC000"/>
                </a:solidFill>
              </a:defRPr>
            </a:lvl2pPr>
            <a:lvl3pPr marL="899795" indent="-213995">
              <a:buFont typeface="Arial" panose="020B0604020202020204" pitchFamily="34" charset="0"/>
              <a:buChar char="•"/>
              <a:defRPr>
                <a:solidFill>
                  <a:srgbClr val="FFC000"/>
                </a:solidFill>
              </a:defRPr>
            </a:lvl3pPr>
            <a:lvl4pPr marL="1242695" indent="-213995">
              <a:buFont typeface="Arial" panose="020B0604020202020204" pitchFamily="34" charset="0"/>
              <a:buChar char="•"/>
              <a:defRPr>
                <a:solidFill>
                  <a:srgbClr val="FFC000"/>
                </a:solidFill>
              </a:defRPr>
            </a:lvl4pPr>
            <a:lvl5pPr marL="1585595" indent="-213995">
              <a:buFont typeface="Arial" panose="020B0604020202020204" pitchFamily="34" charset="0"/>
              <a:buChar char="•"/>
              <a:defRPr>
                <a:solidFill>
                  <a:srgbClr val="FFC000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43ED69-AE86-4E96-A10D-460D9F7FB38B}" type="datetimeFigureOut">
              <a:rPr lang="en-US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2730" y="521090"/>
            <a:ext cx="8565776" cy="2497186"/>
          </a:xfrm>
          <a:prstGeom prst="rect">
            <a:avLst/>
          </a:prstGeom>
        </p:spPr>
        <p:txBody>
          <a:bodyPr lIns="68579" tIns="34289" rIns="68579" bIns="34289" anchor="b"/>
          <a:lstStyle>
            <a:lvl1pPr algn="ctr">
              <a:defRPr sz="54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2729" y="3018272"/>
            <a:ext cx="8565777" cy="646065"/>
          </a:xfrm>
          <a:prstGeom prst="rect">
            <a:avLst/>
          </a:prstGeom>
        </p:spPr>
        <p:txBody>
          <a:bodyPr lIns="68579" tIns="34289" rIns="68579" bIns="34289" anchor="t"/>
          <a:lstStyle>
            <a:lvl1pPr marL="0" indent="0" algn="ctr">
              <a:buNone/>
              <a:defRPr b="1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7CDC51-9407-4422-A6C6-9EA5060E0691}" type="datetimeFigureOut">
              <a:rPr lang="en-US"/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/>
          <a:lstStyle>
            <a:lvl1pPr>
              <a:defRPr>
                <a:latin typeface="Century Gothic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30B4FC2-7205-4121-B240-3EEEE280CF9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5954" y="1003697"/>
            <a:ext cx="65853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61368" y="339540"/>
            <a:ext cx="7430549" cy="830357"/>
          </a:xfrm>
          <a:prstGeom prst="rect">
            <a:avLst/>
          </a:prstGeom>
        </p:spPr>
        <p:txBody>
          <a:bodyPr vert="horz" lIns="68579" tIns="34289" rIns="68579" bIns="34289" rtlCol="0" anchor="t">
            <a:noAutofit/>
          </a:bodyPr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>
          <a:xfrm>
            <a:off x="713189" y="1465660"/>
            <a:ext cx="7839075" cy="3119438"/>
          </a:xfrm>
          <a:prstGeom prst="rect">
            <a:avLst/>
          </a:prstGeom>
        </p:spPr>
        <p:txBody>
          <a:bodyPr lIns="68579" tIns="34289" rIns="68579" bIns="34289"/>
          <a:lstStyle>
            <a:lvl1pPr>
              <a:defRPr sz="2100" b="1"/>
            </a:lvl1pPr>
            <a:lvl2pPr>
              <a:defRPr sz="1800" b="1"/>
            </a:lvl2pPr>
            <a:lvl3pPr>
              <a:defRPr sz="1500" b="1"/>
            </a:lvl3pPr>
            <a:lvl4pPr>
              <a:defRPr sz="1400" b="1"/>
            </a:lvl4pPr>
            <a:lvl5pPr>
              <a:defRPr sz="14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C8462-325E-4C74-A0C3-03F59B5ECA42}" type="datetimeFigureOut">
              <a:rPr lang="en-US"/>
            </a:fld>
            <a:endParaRPr lang="en-US" dirty="0"/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21" y="2146301"/>
            <a:ext cx="6619243" cy="1436736"/>
          </a:xfrm>
          <a:prstGeom prst="rect">
            <a:avLst/>
          </a:prstGeom>
        </p:spPr>
        <p:txBody>
          <a:bodyPr lIns="68579" tIns="34289" rIns="68579" bIns="34289" anchor="b"/>
          <a:lstStyle>
            <a:lvl1pPr algn="l">
              <a:defRPr sz="30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8" y="3583036"/>
            <a:ext cx="6619244" cy="645300"/>
          </a:xfrm>
          <a:prstGeom prst="rect">
            <a:avLst/>
          </a:prstGeom>
        </p:spPr>
        <p:txBody>
          <a:bodyPr lIns="68579" tIns="34289" rIns="68579" bIns="34289" anchor="t"/>
          <a:lstStyle>
            <a:lvl1pPr marL="0" indent="0" algn="l">
              <a:buNone/>
              <a:defRPr sz="1500" b="1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CC5403-F17D-4B3A-A005-E845D68F2692}" type="datetimeFigureOut">
              <a:rPr lang="en-US"/>
            </a:fld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/>
          <a:lstStyle>
            <a:lvl1pPr>
              <a:defRPr>
                <a:latin typeface="Century Gothic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AC8DD06-C860-49BC-AD9D-2476497226E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 flipV="1">
            <a:off x="5954" y="981076"/>
            <a:ext cx="6585347" cy="226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457" y="339538"/>
            <a:ext cx="7053542" cy="1050398"/>
          </a:xfrm>
          <a:prstGeom prst="rect">
            <a:avLst/>
          </a:prstGeom>
        </p:spPr>
        <p:txBody>
          <a:bodyPr lIns="68579" tIns="34289" rIns="68579" bIns="34289"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6519" y="1545433"/>
            <a:ext cx="3748220" cy="3146822"/>
          </a:xfrm>
          <a:prstGeom prst="rect">
            <a:avLst/>
          </a:prstGeom>
        </p:spPr>
        <p:txBody>
          <a:bodyPr lIns="68579" tIns="34289" rIns="68579" bIns="34289">
            <a:normAutofit/>
          </a:bodyPr>
          <a:lstStyle>
            <a:lvl1pPr>
              <a:defRPr sz="2100" b="1"/>
            </a:lvl1pPr>
            <a:lvl2pPr>
              <a:defRPr sz="1800" b="1"/>
            </a:lvl2pPr>
            <a:lvl3pPr>
              <a:defRPr sz="1500" b="1"/>
            </a:lvl3pPr>
            <a:lvl4pPr>
              <a:defRPr sz="1400" b="1"/>
            </a:lvl4pPr>
            <a:lvl5pPr>
              <a:defRPr sz="1400" b="1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70"/>
            <a:ext cx="4151846" cy="3150184"/>
          </a:xfrm>
          <a:prstGeom prst="rect">
            <a:avLst/>
          </a:prstGeom>
        </p:spPr>
        <p:txBody>
          <a:bodyPr lIns="68579" tIns="34289" rIns="68579" bIns="34289">
            <a:normAutofit/>
          </a:bodyPr>
          <a:lstStyle>
            <a:lvl1pPr>
              <a:defRPr sz="2100" b="1"/>
            </a:lvl1pPr>
            <a:lvl2pPr>
              <a:defRPr sz="1800" b="1"/>
            </a:lvl2pPr>
            <a:lvl3pPr>
              <a:defRPr sz="1500" b="1"/>
            </a:lvl3pPr>
            <a:lvl4pPr>
              <a:defRPr sz="1400" b="1"/>
            </a:lvl4pPr>
            <a:lvl5pPr>
              <a:defRPr sz="1400" b="1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6E0B8-A06C-4372-B987-39E0DCD02777}" type="datetimeFigureOut">
              <a:rPr lang="en-US"/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/>
          <a:lstStyle>
            <a:lvl1pPr>
              <a:defRPr>
                <a:latin typeface="Century Gothic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47FCC1F-708F-4FCD-83FA-939CE4BA2FF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 flipV="1">
            <a:off x="5954" y="981076"/>
            <a:ext cx="6585347" cy="226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542" y="339538"/>
            <a:ext cx="7053542" cy="1050398"/>
          </a:xfrm>
          <a:prstGeom prst="rect">
            <a:avLst/>
          </a:prstGeom>
        </p:spPr>
        <p:txBody>
          <a:bodyPr lIns="68579" tIns="34289" rIns="68579" bIns="34289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935" y="1428754"/>
            <a:ext cx="4363066" cy="430244"/>
          </a:xfrm>
          <a:prstGeom prst="rect">
            <a:avLst/>
          </a:prstGeom>
        </p:spPr>
        <p:txBody>
          <a:bodyPr lIns="68579" tIns="34289" rIns="68579" bIns="34289" anchor="b">
            <a:noAutofit/>
          </a:bodyPr>
          <a:lstStyle>
            <a:lvl1pPr marL="0" indent="0">
              <a:buNone/>
              <a:defRPr sz="27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937" y="1885954"/>
            <a:ext cx="4363067" cy="2793626"/>
          </a:xfrm>
          <a:prstGeom prst="rect">
            <a:avLst/>
          </a:prstGeom>
        </p:spPr>
        <p:txBody>
          <a:bodyPr lIns="68579" tIns="34289" rIns="68579" bIns="34289">
            <a:normAutofit/>
          </a:bodyPr>
          <a:lstStyle>
            <a:lvl1pPr>
              <a:defRPr sz="2100" b="1"/>
            </a:lvl1pPr>
            <a:lvl2pPr>
              <a:defRPr sz="1800" b="1"/>
            </a:lvl2pPr>
            <a:lvl3pPr>
              <a:defRPr sz="1500" b="1"/>
            </a:lvl3pPr>
            <a:lvl4pPr>
              <a:defRPr sz="1400" b="1"/>
            </a:lvl4pPr>
            <a:lvl5pPr>
              <a:defRPr sz="1400" b="1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17380" y="1415304"/>
            <a:ext cx="4284564" cy="434387"/>
          </a:xfrm>
          <a:prstGeom prst="rect">
            <a:avLst/>
          </a:prstGeom>
        </p:spPr>
        <p:txBody>
          <a:bodyPr lIns="68579" tIns="34289" rIns="68579" bIns="34289" anchor="b">
            <a:noAutofit/>
          </a:bodyPr>
          <a:lstStyle>
            <a:lvl1pPr marL="0" indent="0">
              <a:buNone/>
              <a:defRPr sz="27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7380" y="1872504"/>
            <a:ext cx="4284564" cy="2820521"/>
          </a:xfrm>
          <a:prstGeom prst="rect">
            <a:avLst/>
          </a:prstGeom>
        </p:spPr>
        <p:txBody>
          <a:bodyPr lIns="68579" tIns="34289" rIns="68579" bIns="34289">
            <a:normAutofit/>
          </a:bodyPr>
          <a:lstStyle>
            <a:lvl1pPr>
              <a:defRPr sz="2100" b="1"/>
            </a:lvl1pPr>
            <a:lvl2pPr>
              <a:defRPr sz="1800" b="1"/>
            </a:lvl2pPr>
            <a:lvl3pPr>
              <a:defRPr sz="1500" b="1"/>
            </a:lvl3pPr>
            <a:lvl4pPr>
              <a:defRPr sz="1400" b="1"/>
            </a:lvl4pPr>
            <a:lvl5pPr>
              <a:defRPr sz="1400" b="1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124C5F-C42B-4B07-A9E1-0593B93A149E}" type="datetimeFigureOut">
              <a:rPr lang="en-US"/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/>
          <a:lstStyle>
            <a:lvl1pPr>
              <a:defRPr>
                <a:latin typeface="Century Gothic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245F3CB-A4C7-4E56-92C8-44A043D4229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 flipV="1">
            <a:off x="5954" y="981076"/>
            <a:ext cx="6585347" cy="226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0457" y="339538"/>
            <a:ext cx="7053542" cy="1050398"/>
          </a:xfrm>
          <a:prstGeom prst="rect">
            <a:avLst/>
          </a:prstGeom>
        </p:spPr>
        <p:txBody>
          <a:bodyPr lIns="68579" tIns="34289" rIns="68579" bIns="34289"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BF8880-9E2B-4986-8D94-E76E4EF169BF}" type="datetimeFigureOut">
              <a:rPr lang="en-US"/>
            </a:fld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/>
          <a:lstStyle>
            <a:lvl1pPr>
              <a:defRPr>
                <a:latin typeface="Century Gothic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6152A53-0A23-4E96-BDA3-40459A93E07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16"/>
          <p:cNvCxnSpPr/>
          <p:nvPr/>
        </p:nvCxnSpPr>
        <p:spPr>
          <a:xfrm>
            <a:off x="2794397" y="1600201"/>
            <a:ext cx="0" cy="2912269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7"/>
          <p:cNvCxnSpPr/>
          <p:nvPr/>
        </p:nvCxnSpPr>
        <p:spPr>
          <a:xfrm>
            <a:off x="5826919" y="1600202"/>
            <a:ext cx="0" cy="2832497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V="1">
            <a:off x="5954" y="981076"/>
            <a:ext cx="6585347" cy="226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85" y="339538"/>
            <a:ext cx="7053542" cy="1050398"/>
          </a:xfrm>
          <a:prstGeom prst="rect">
            <a:avLst/>
          </a:prstGeom>
        </p:spPr>
        <p:txBody>
          <a:bodyPr lIns="68579" tIns="34289" rIns="68579" bIns="34289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518" y="1485902"/>
            <a:ext cx="2364342" cy="430161"/>
          </a:xfrm>
          <a:prstGeom prst="rect">
            <a:avLst/>
          </a:prstGeom>
        </p:spPr>
        <p:txBody>
          <a:bodyPr lIns="68579" tIns="34289" rIns="68579" bIns="34289"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36178" y="2000254"/>
            <a:ext cx="2348684" cy="2679326"/>
          </a:xfrm>
          <a:prstGeom prst="rect">
            <a:avLst/>
          </a:prstGeom>
        </p:spPr>
        <p:txBody>
          <a:bodyPr lIns="68579" tIns="34289" rIns="68579" bIns="34289" anchor="t">
            <a:normAutofit/>
          </a:bodyPr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6" y="1485900"/>
            <a:ext cx="2786708" cy="425496"/>
          </a:xfrm>
          <a:prstGeom prst="rect">
            <a:avLst/>
          </a:prstGeom>
        </p:spPr>
        <p:txBody>
          <a:bodyPr lIns="68579" tIns="34289" rIns="68579" bIns="34289"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31" y="2000252"/>
            <a:ext cx="2796724" cy="2650271"/>
          </a:xfrm>
          <a:prstGeom prst="rect">
            <a:avLst/>
          </a:prstGeom>
        </p:spPr>
        <p:txBody>
          <a:bodyPr lIns="68579" tIns="34289" rIns="68579" bIns="34289" anchor="t">
            <a:normAutofit/>
          </a:bodyPr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48629" y="1485901"/>
            <a:ext cx="2697830" cy="417905"/>
          </a:xfrm>
          <a:prstGeom prst="rect">
            <a:avLst/>
          </a:prstGeom>
        </p:spPr>
        <p:txBody>
          <a:bodyPr lIns="68579" tIns="34289" rIns="68579" bIns="34289"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48629" y="2000251"/>
            <a:ext cx="2697830" cy="2602983"/>
          </a:xfrm>
          <a:prstGeom prst="rect">
            <a:avLst/>
          </a:prstGeom>
        </p:spPr>
        <p:txBody>
          <a:bodyPr lIns="68579" tIns="34289" rIns="68579" bIns="34289" anchor="t">
            <a:normAutofit/>
          </a:bodyPr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F01C6-6B35-413A-BB61-35DC036C0C9C}" type="datetimeFigureOut">
              <a:rPr lang="en-US"/>
            </a:fld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9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/>
          <a:lstStyle>
            <a:lvl1pPr>
              <a:defRPr>
                <a:latin typeface="Century Gothic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925B405-C1D4-4A5B-AD4A-6C01A99955A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5.png"/><Relationship Id="rId13" Type="http://schemas.openxmlformats.org/officeDocument/2006/relationships/image" Target="../media/image4.png"/><Relationship Id="rId12" Type="http://schemas.openxmlformats.org/officeDocument/2006/relationships/image" Target="../media/image3.png"/><Relationship Id="rId11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7735491" y="4763"/>
            <a:ext cx="779859" cy="971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51" name="图片 14"/>
          <p:cNvPicPr>
            <a:picLocks noChangeAspect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511528" y="7144"/>
            <a:ext cx="2632472" cy="989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7"/>
          <p:cNvPicPr>
            <a:picLocks noChangeAspect="1"/>
          </p:cNvPicPr>
          <p:nvPr/>
        </p:nvPicPr>
        <p:blipFill>
          <a:blip r:embed="rId13" cstate="print"/>
          <a:srcRect l="3613"/>
          <a:stretch>
            <a:fillRect/>
          </a:stretch>
        </p:blipFill>
        <p:spPr bwMode="auto">
          <a:xfrm>
            <a:off x="0" y="2002632"/>
            <a:ext cx="3027760" cy="3140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9"/>
          <p:cNvPicPr>
            <a:picLocks noChangeAspect="1"/>
          </p:cNvPicPr>
          <p:nvPr/>
        </p:nvPicPr>
        <p:blipFill>
          <a:blip r:embed="rId14" cstate="print"/>
          <a:srcRect b="23320"/>
          <a:stretch>
            <a:fillRect/>
          </a:stretch>
        </p:blipFill>
        <p:spPr bwMode="auto">
          <a:xfrm>
            <a:off x="6454379" y="4572000"/>
            <a:ext cx="745331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31981" y="4812506"/>
            <a:ext cx="742950" cy="228600"/>
          </a:xfrm>
          <a:prstGeom prst="rect">
            <a:avLst/>
          </a:prstGeom>
        </p:spPr>
        <p:txBody>
          <a:bodyPr vert="horz" lIns="68580" tIns="34290" rIns="68580" bIns="3429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b="0" i="0">
                <a:solidFill>
                  <a:schemeClr val="tx1">
                    <a:tint val="75000"/>
                    <a:alpha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817CE30D-04C9-4F2C-853A-37EB3C0D5E78}" type="datetimeFigureOut">
              <a:rPr lang="en-US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3429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defTabSz="3429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defTabSz="3429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defTabSz="3429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defTabSz="3429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0" fontAlgn="base" hangingPunct="0">
        <a:spcBef>
          <a:spcPts val="75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15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marL="557530" indent="-214630" algn="l" defTabSz="342900" rtl="0" eaLnBrk="0" fontAlgn="base" hangingPunct="0">
        <a:spcBef>
          <a:spcPts val="75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2pPr>
      <a:lvl3pPr marL="857250" indent="-171450" algn="l" defTabSz="342900" rtl="0" eaLnBrk="0" fontAlgn="base" hangingPunct="0">
        <a:spcBef>
          <a:spcPts val="75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3pPr>
      <a:lvl4pPr marL="1200150" indent="-171450" algn="l" defTabSz="342900" rtl="0" eaLnBrk="0" fontAlgn="base" hangingPunct="0">
        <a:spcBef>
          <a:spcPts val="75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1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4pPr>
      <a:lvl5pPr marL="1543050" indent="-171450" algn="l" defTabSz="342900" rtl="0" eaLnBrk="0" fontAlgn="base" hangingPunct="0">
        <a:spcBef>
          <a:spcPts val="75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1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5pPr>
      <a:lvl6pPr marL="18796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itchFamily="18" charset="2"/>
        <a:buChar char=""/>
        <a:defRPr sz="11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itchFamily="18" charset="2"/>
        <a:buChar char=""/>
        <a:defRPr sz="11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itchFamily="18" charset="2"/>
        <a:buChar char=""/>
        <a:defRPr sz="11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itchFamily="18" charset="2"/>
        <a:buChar char=""/>
        <a:defRPr sz="11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9632" y="1923678"/>
            <a:ext cx="6694169" cy="676026"/>
          </a:xfrm>
        </p:spPr>
        <p:txBody>
          <a:bodyPr>
            <a:no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js-JSON</a:t>
            </a:r>
            <a:endParaRPr lang="zh-CN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79465" y="3158490"/>
            <a:ext cx="2194560" cy="614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</a:t>
            </a:r>
            <a:r>
              <a:rPr lang="zh-CN" altLang="en-US" sz="2800" dirty="0" smtClean="0"/>
              <a:t>第</a:t>
            </a:r>
            <a:r>
              <a:rPr lang="en-US" altLang="zh-CN" sz="2800" dirty="0" smtClean="0"/>
              <a:t>21</a:t>
            </a:r>
            <a:r>
              <a:rPr lang="zh-CN" altLang="en-US" sz="2800" dirty="0" smtClean="0"/>
              <a:t>节</a:t>
            </a:r>
            <a:endParaRPr lang="zh-CN" altLang="en-US" sz="28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JSON</a:t>
            </a:r>
            <a:r>
              <a:rPr lang="zh-CN" altLang="en-US"/>
              <a:t>数据类型</a:t>
            </a:r>
            <a:r>
              <a:rPr lang="en-US" altLang="zh-CN"/>
              <a:t>-</a:t>
            </a:r>
            <a:r>
              <a:rPr lang="zh-CN" altLang="en-US"/>
              <a:t>对象</a:t>
            </a:r>
            <a:endParaRPr lang="zh-CN" altLang="en-US"/>
          </a:p>
        </p:txBody>
      </p:sp>
      <p:pic>
        <p:nvPicPr>
          <p:cNvPr id="14338" name="图片 1" descr="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062990"/>
            <a:ext cx="5648960" cy="34410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39" name="文本框 2"/>
          <p:cNvSpPr txBox="1"/>
          <p:nvPr/>
        </p:nvSpPr>
        <p:spPr>
          <a:xfrm>
            <a:off x="904240" y="4603750"/>
            <a:ext cx="5683250" cy="4178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zh-CN" altLang="en-US" sz="20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将数组和对象结合起来可构成更复杂的数据类型。</a:t>
            </a:r>
            <a:endParaRPr lang="zh-CN" altLang="en-US" sz="200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JSON</a:t>
            </a:r>
            <a:r>
              <a:rPr lang="zh-CN" altLang="en-US"/>
              <a:t>数据转换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22288" y="1693545"/>
            <a:ext cx="8169275" cy="21494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 fontAlgn="base">
              <a:lnSpc>
                <a:spcPct val="150000"/>
              </a:lnSpc>
            </a:pPr>
            <a:r>
              <a:rPr lang="en-US" altLang="zh-CN" strike="noStrike" noProof="1">
                <a:latin typeface="Gill Sans" charset="0"/>
                <a:ea typeface="MS PGothic" panose="020B0600070205080204" pitchFamily="34" charset="-128"/>
                <a:cs typeface="+mn-ea"/>
              </a:rPr>
              <a:t>JSON</a:t>
            </a:r>
            <a:r>
              <a:rPr lang="zh-CN" altLang="en-US" strike="noStrike" noProof="1">
                <a:latin typeface="Gill Sans" charset="0"/>
                <a:ea typeface="宋体" panose="02010600030101010101" pitchFamily="2" charset="-122"/>
                <a:cs typeface="+mn-ea"/>
              </a:rPr>
              <a:t>对象为我们提供了两种数据转换方法</a:t>
            </a:r>
            <a:r>
              <a:rPr lang="en-US" altLang="zh-CN" strike="noStrike" noProof="1">
                <a:latin typeface="Gill Sans" charset="0"/>
                <a:ea typeface="宋体" panose="02010600030101010101" pitchFamily="2" charset="-122"/>
                <a:cs typeface="+mn-ea"/>
              </a:rPr>
              <a:t>:</a:t>
            </a:r>
            <a:endParaRPr lang="en-US" altLang="zh-CN" strike="noStrike" noProof="1">
              <a:ea typeface="宋体" panose="02010600030101010101" pitchFamily="2" charset="-122"/>
            </a:endParaRPr>
          </a:p>
          <a:p>
            <a:pPr marL="457200" indent="457200" algn="l" fontAlgn="base">
              <a:lnSpc>
                <a:spcPct val="150000"/>
              </a:lnSpc>
              <a:buClrTx/>
              <a:buFont typeface="Wingdings" panose="05000000000000000000" charset="0"/>
              <a:buChar char="Ø"/>
            </a:pPr>
            <a:r>
              <a:rPr lang="en-US" altLang="zh-CN" strike="noStrike" noProof="1">
                <a:latin typeface="Gill Sans" charset="0"/>
                <a:ea typeface="宋体" panose="02010600030101010101" pitchFamily="2" charset="-122"/>
                <a:cs typeface="+mn-ea"/>
              </a:rPr>
              <a:t>stringify(string):js对象序列化为json字符串</a:t>
            </a:r>
            <a:r>
              <a:rPr lang="zh-CN" altLang="zh-CN" strike="noStrike" noProof="1">
                <a:latin typeface="Gill Sans" charset="0"/>
                <a:ea typeface="宋体" panose="02010600030101010101" pitchFamily="2" charset="-122"/>
                <a:cs typeface="+mn-ea"/>
              </a:rPr>
              <a:t>。</a:t>
            </a:r>
            <a:endParaRPr lang="zh-CN" altLang="zh-CN" strike="noStrike" noProof="1">
              <a:ea typeface="宋体" panose="02010600030101010101" pitchFamily="2" charset="-122"/>
            </a:endParaRPr>
          </a:p>
          <a:p>
            <a:pPr marL="457200" indent="457200" algn="l" fontAlgn="base">
              <a:lnSpc>
                <a:spcPct val="150000"/>
              </a:lnSpc>
              <a:buClrTx/>
              <a:buFont typeface="Wingdings" panose="05000000000000000000" charset="0"/>
              <a:buChar char="Ø"/>
            </a:pPr>
            <a:r>
              <a:rPr lang="en-US" altLang="zh-CN" strike="noStrike" noProof="1">
                <a:latin typeface="Gill Sans" charset="0"/>
                <a:ea typeface="宋体" panose="02010600030101010101" pitchFamily="2" charset="-122"/>
                <a:cs typeface="+mn-ea"/>
              </a:rPr>
              <a:t>parse(obj):将JSON字符串解析为原生js值。</a:t>
            </a:r>
            <a:endParaRPr lang="en-US" altLang="zh-CN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JSON</a:t>
            </a:r>
            <a:r>
              <a:rPr lang="zh-CN" altLang="en-US"/>
              <a:t>数据类型转换</a:t>
            </a:r>
            <a:r>
              <a:rPr lang="en-US" altLang="zh-CN"/>
              <a:t>-stringfy</a:t>
            </a:r>
            <a:endParaRPr lang="en-US" altLang="zh-CN"/>
          </a:p>
        </p:txBody>
      </p:sp>
      <p:sp>
        <p:nvSpPr>
          <p:cNvPr id="16386" name="TextBox 3"/>
          <p:cNvSpPr txBox="1"/>
          <p:nvPr/>
        </p:nvSpPr>
        <p:spPr>
          <a:xfrm>
            <a:off x="747713" y="954088"/>
            <a:ext cx="6530975" cy="14208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l" fontAlgn="base" latinLnBrk="1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</a:pPr>
            <a:r>
              <a:rPr lang="en-US" sz="3200" strike="noStrike" noProof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Gill Sans" charset="0"/>
              </a:rPr>
              <a:t>stringfy(</a:t>
            </a:r>
            <a:r>
              <a:rPr lang="en-US" sz="2400" strike="noStrike" noProof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Gill Sans" charset="0"/>
              </a:rPr>
              <a:t>JSON</a:t>
            </a:r>
            <a:r>
              <a:rPr lang="zh-CN" sz="2400" strike="noStrike" noProof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Gill Sans" charset="0"/>
              </a:rPr>
              <a:t>对象</a:t>
            </a:r>
            <a:r>
              <a:rPr lang="en-US" altLang="zh-CN" sz="2400" strike="noStrike" noProof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Gill Sans" charset="0"/>
              </a:rPr>
              <a:t>,</a:t>
            </a:r>
            <a:r>
              <a:rPr lang="zh-CN" altLang="en-US" sz="2400" strike="noStrike" noProof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Gill Sans" charset="0"/>
              </a:rPr>
              <a:t>参数</a:t>
            </a:r>
            <a:r>
              <a:rPr lang="en-US" altLang="zh-CN" sz="2400" strike="noStrike" noProof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Gill Sans" charset="0"/>
              </a:rPr>
              <a:t>1,</a:t>
            </a:r>
            <a:r>
              <a:rPr lang="zh-CN" altLang="zh-CN" sz="2400" strike="noStrike" noProof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Gill Sans" charset="0"/>
              </a:rPr>
              <a:t>参数</a:t>
            </a:r>
            <a:r>
              <a:rPr lang="en-US" altLang="zh-CN" sz="2400" strike="noStrike" noProof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Gill Sans" charset="0"/>
              </a:rPr>
              <a:t>2</a:t>
            </a:r>
            <a:r>
              <a:rPr lang="en-US" sz="3200" strike="noStrike" noProof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Gill Sans" charset="0"/>
              </a:rPr>
              <a:t>)</a:t>
            </a:r>
            <a:endParaRPr lang="en-US" sz="3200" strike="noStrike" noProof="1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457200" lvl="0" indent="457200" algn="l" fontAlgn="base">
              <a:buClrTx/>
              <a:buFont typeface="Wingdings" panose="05000000000000000000" charset="0"/>
              <a:buChar char="Ø"/>
            </a:pPr>
            <a:r>
              <a:rPr lang="zh-CN" altLang="en-US" sz="2400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参数</a:t>
            </a:r>
            <a:r>
              <a:rPr lang="en-US" altLang="zh-CN" sz="2400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1:</a:t>
            </a:r>
            <a:r>
              <a:rPr lang="zh-CN" altLang="en-US" sz="2400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Gill Sans" charset="0"/>
              </a:rPr>
              <a:t>是过滤器（可以是数组或函数）。</a:t>
            </a:r>
            <a:endParaRPr lang="zh-CN" altLang="en-US" sz="2400" strike="noStrike" noProof="1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457200" lvl="0" indent="457200" algn="l" fontAlgn="base">
              <a:buClrTx/>
              <a:buFont typeface="Wingdings" panose="05000000000000000000" charset="0"/>
              <a:buChar char="Ø"/>
            </a:pPr>
            <a:r>
              <a:rPr lang="zh-CN" altLang="en-US" sz="2400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参数</a:t>
            </a:r>
            <a:r>
              <a:rPr lang="en-US" altLang="zh-CN" sz="2400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2:</a:t>
            </a:r>
            <a:r>
              <a:rPr lang="zh-CN" altLang="en-US" sz="2400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Gill Sans" charset="0"/>
              </a:rPr>
              <a:t>是否在json字符串中保留缩进。</a:t>
            </a:r>
            <a:endParaRPr lang="en-US" altLang="zh-CN" sz="2400" strike="noStrike" noProof="1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pic>
        <p:nvPicPr>
          <p:cNvPr id="17411" name="图片 3" descr="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2638" y="3053080"/>
            <a:ext cx="5743575" cy="1857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412" name="文本框 4"/>
          <p:cNvSpPr txBox="1"/>
          <p:nvPr/>
        </p:nvSpPr>
        <p:spPr>
          <a:xfrm>
            <a:off x="387350" y="2378393"/>
            <a:ext cx="4324350" cy="4841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/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参数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1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是数组，且只有一个参数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JSON</a:t>
            </a:r>
            <a:r>
              <a:rPr lang="zh-CN" altLang="en-US"/>
              <a:t>数据类型转换</a:t>
            </a:r>
            <a:r>
              <a:rPr lang="en-US" altLang="zh-CN"/>
              <a:t>-stringfy</a:t>
            </a:r>
            <a:endParaRPr lang="en-US" altLang="zh-CN"/>
          </a:p>
        </p:txBody>
      </p:sp>
      <p:sp>
        <p:nvSpPr>
          <p:cNvPr id="19458" name="TextBox 3"/>
          <p:cNvSpPr txBox="1"/>
          <p:nvPr/>
        </p:nvSpPr>
        <p:spPr>
          <a:xfrm>
            <a:off x="657225" y="1089025"/>
            <a:ext cx="7997825" cy="8493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457200" latinLnBrk="1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参数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fn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以及为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null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，参数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为缩进空格数，最大为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10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，也可以用连接符链接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pic>
        <p:nvPicPr>
          <p:cNvPr id="19459" name="图片 2" descr="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9735" y="1938655"/>
            <a:ext cx="4424045" cy="30924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课程总结</a:t>
            </a:r>
            <a:endParaRPr lang="zh-CN" altLang="en-US"/>
          </a:p>
        </p:txBody>
      </p:sp>
      <p:sp>
        <p:nvSpPr>
          <p:cNvPr id="21506" name="文本框 1"/>
          <p:cNvSpPr txBox="1"/>
          <p:nvPr/>
        </p:nvSpPr>
        <p:spPr>
          <a:xfrm>
            <a:off x="1128713" y="1400493"/>
            <a:ext cx="5354637" cy="30178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457200" lvl="0" indent="-4572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JSON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语法格式是什么</a:t>
            </a:r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457200" lvl="0" indent="-4572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JSON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数据类型有哪些</a:t>
            </a:r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457200" lvl="0" indent="-4572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JSON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数据转换方法是什么</a:t>
            </a:r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457200" lvl="0" indent="-4572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JSON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和</a:t>
            </a: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JS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是什么关系</a:t>
            </a:r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作业</a:t>
            </a:r>
            <a:endParaRPr lang="zh-CN" altLang="en-US"/>
          </a:p>
        </p:txBody>
      </p:sp>
      <p:pic>
        <p:nvPicPr>
          <p:cNvPr id="2355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5958" y="1153795"/>
            <a:ext cx="7824787" cy="3860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标题 36"/>
          <p:cNvSpPr>
            <a:spLocks noGrp="1"/>
          </p:cNvSpPr>
          <p:nvPr>
            <p:ph type="title"/>
          </p:nvPr>
        </p:nvSpPr>
        <p:spPr>
          <a:xfrm>
            <a:off x="357158" y="2357436"/>
            <a:ext cx="8361985" cy="524696"/>
          </a:xfrm>
        </p:spPr>
        <p:txBody>
          <a:bodyPr>
            <a:noAutofit/>
          </a:bodyPr>
          <a:lstStyle/>
          <a:p>
            <a:pPr algn="ctr"/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谢  谢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课程回顾</a:t>
            </a:r>
            <a:endParaRPr lang="zh-CN" altLang="zh-CN"/>
          </a:p>
        </p:txBody>
      </p:sp>
      <p:sp>
        <p:nvSpPr>
          <p:cNvPr id="5122" name="TextBox 3"/>
          <p:cNvSpPr txBox="1"/>
          <p:nvPr/>
        </p:nvSpPr>
        <p:spPr>
          <a:xfrm>
            <a:off x="549593" y="1278573"/>
            <a:ext cx="2925762" cy="4841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  <a:scene3d>
              <a:camera prst="orthographicFront"/>
              <a:lightRig rig="threePt" dir="t"/>
            </a:scene3d>
          </a:bodyPr>
          <a:p>
            <a:pPr marL="342900" lvl="0" indent="-342900" latinLnBrk="1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如何创建</a:t>
            </a:r>
            <a:r>
              <a:rPr lang="en-US" altLang="zh-CN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ajax</a:t>
            </a:r>
            <a:r>
              <a:rPr lang="zh-CN" altLang="en-US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对象</a:t>
            </a:r>
            <a:endParaRPr lang="zh-CN" altLang="en-US" sz="24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5123" name="TextBox 3"/>
          <p:cNvSpPr txBox="1"/>
          <p:nvPr/>
        </p:nvSpPr>
        <p:spPr>
          <a:xfrm>
            <a:off x="549593" y="2043748"/>
            <a:ext cx="6132512" cy="4841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  <a:scene3d>
              <a:camera prst="orthographicFront"/>
              <a:lightRig rig="threePt" dir="t"/>
            </a:scene3d>
          </a:bodyPr>
          <a:p>
            <a:pPr marL="342900" lvl="0" indent="-342900" latinLnBrk="1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AJAX API</a:t>
            </a:r>
            <a:r>
              <a:rPr lang="zh-CN" altLang="en-US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有哪些</a:t>
            </a:r>
            <a:endParaRPr lang="zh-CN" altLang="en-US" sz="24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5124" name="TextBox 3"/>
          <p:cNvSpPr txBox="1"/>
          <p:nvPr/>
        </p:nvSpPr>
        <p:spPr>
          <a:xfrm>
            <a:off x="549593" y="2720023"/>
            <a:ext cx="6584950" cy="4826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  <a:scene3d>
              <a:camera prst="orthographicFront"/>
              <a:lightRig rig="threePt" dir="t"/>
            </a:scene3d>
          </a:bodyPr>
          <a:p>
            <a:pPr marL="342900" lvl="0" indent="-342900" latinLnBrk="1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如何完成一次完整的</a:t>
            </a:r>
            <a:r>
              <a:rPr lang="en-US" altLang="zh-CN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ajax</a:t>
            </a:r>
            <a:r>
              <a:rPr lang="zh-CN" altLang="en-US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请求</a:t>
            </a:r>
            <a:endParaRPr lang="zh-CN" altLang="en-US" sz="24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5125" name="TextBox 3"/>
          <p:cNvSpPr txBox="1"/>
          <p:nvPr/>
        </p:nvSpPr>
        <p:spPr>
          <a:xfrm>
            <a:off x="549593" y="3439160"/>
            <a:ext cx="4598987" cy="4826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  <a:scene3d>
              <a:camera prst="orthographicFront"/>
              <a:lightRig rig="threePt" dir="t"/>
            </a:scene3d>
          </a:bodyPr>
          <a:p>
            <a:pPr marL="342900" lvl="0" indent="-342900" latinLnBrk="1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如何在页面加载</a:t>
            </a:r>
            <a:r>
              <a:rPr lang="en-US" altLang="zh-CN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js</a:t>
            </a:r>
            <a:r>
              <a:rPr lang="zh-CN" altLang="en-US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效果</a:t>
            </a:r>
            <a:endParaRPr lang="zh-CN" altLang="en-US" sz="24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5126" name="TextBox 3"/>
          <p:cNvSpPr txBox="1"/>
          <p:nvPr/>
        </p:nvSpPr>
        <p:spPr>
          <a:xfrm>
            <a:off x="594043" y="4204335"/>
            <a:ext cx="4598987" cy="4826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  <a:scene3d>
              <a:camera prst="orthographicFront"/>
              <a:lightRig rig="threePt" dir="t"/>
            </a:scene3d>
          </a:bodyPr>
          <a:p>
            <a:pPr marL="342900" lvl="0" indent="-342900" latinLnBrk="1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responseText</a:t>
            </a:r>
            <a:r>
              <a:rPr lang="zh-CN" altLang="en-US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是干什么用的</a:t>
            </a:r>
            <a:endParaRPr lang="zh-CN" altLang="en-US" sz="24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内容概要</a:t>
            </a:r>
            <a:endParaRPr lang="zh-CN" altLang="en-US"/>
          </a:p>
        </p:txBody>
      </p:sp>
      <p:sp>
        <p:nvSpPr>
          <p:cNvPr id="6146" name="TextBox 3"/>
          <p:cNvSpPr txBox="1"/>
          <p:nvPr/>
        </p:nvSpPr>
        <p:spPr>
          <a:xfrm>
            <a:off x="477838" y="1338898"/>
            <a:ext cx="1778000" cy="4826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  <a:scene3d>
              <a:camera prst="orthographicFront"/>
              <a:lightRig rig="threePt" dir="t"/>
            </a:scene3d>
          </a:bodyPr>
          <a:p>
            <a:pPr marL="342900" lvl="0" indent="-342900" latinLnBrk="1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altLang="en-US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Json</a:t>
            </a:r>
            <a:r>
              <a:rPr lang="zh-CN" altLang="en-US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简介</a:t>
            </a:r>
            <a:endParaRPr lang="zh-CN" altLang="en-US" sz="24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6147" name="TextBox 3"/>
          <p:cNvSpPr txBox="1"/>
          <p:nvPr/>
        </p:nvSpPr>
        <p:spPr>
          <a:xfrm>
            <a:off x="477838" y="2124075"/>
            <a:ext cx="8636000" cy="482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  <a:scene3d>
              <a:camera prst="orthographicFront"/>
              <a:lightRig rig="threePt" dir="t"/>
            </a:scene3d>
          </a:bodyPr>
          <a:p>
            <a:pPr marL="342900" lvl="0" indent="-342900" latinLnBrk="1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创建</a:t>
            </a:r>
            <a:r>
              <a:rPr lang="en-US" altLang="zh-CN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json</a:t>
            </a:r>
            <a:r>
              <a:rPr lang="zh-CN" altLang="en-US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对象</a:t>
            </a:r>
            <a:endParaRPr lang="zh-CN" altLang="en-US" sz="24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6148" name="TextBox 3"/>
          <p:cNvSpPr txBox="1"/>
          <p:nvPr/>
        </p:nvSpPr>
        <p:spPr>
          <a:xfrm>
            <a:off x="522288" y="2935288"/>
            <a:ext cx="8636000" cy="482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  <a:scene3d>
              <a:camera prst="orthographicFront"/>
              <a:lightRig rig="threePt" dir="t"/>
            </a:scene3d>
          </a:bodyPr>
          <a:p>
            <a:pPr marL="342900" lvl="0" indent="-342900" latinLnBrk="1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json</a:t>
            </a:r>
            <a:r>
              <a:rPr lang="zh-CN" altLang="en-US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的属性</a:t>
            </a:r>
            <a:endParaRPr lang="zh-CN" altLang="en-US" sz="24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6149" name="TextBox 3"/>
          <p:cNvSpPr txBox="1"/>
          <p:nvPr/>
        </p:nvSpPr>
        <p:spPr>
          <a:xfrm>
            <a:off x="549593" y="3780790"/>
            <a:ext cx="8636000" cy="4619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  <a:scene3d>
              <a:camera prst="orthographicFront"/>
              <a:lightRig rig="threePt" dir="t"/>
            </a:scene3d>
          </a:bodyPr>
          <a:p>
            <a:pPr marL="342900" lvl="0" indent="-342900" latinLnBrk="1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eval</a:t>
            </a:r>
            <a:endParaRPr lang="en-US" altLang="zh-CN" sz="24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JSON</a:t>
            </a:r>
            <a:r>
              <a:rPr lang="zh-CN" altLang="en-US"/>
              <a:t>是什么</a:t>
            </a:r>
            <a:endParaRPr lang="zh-CN" altLang="en-US"/>
          </a:p>
        </p:txBody>
      </p:sp>
      <p:sp>
        <p:nvSpPr>
          <p:cNvPr id="7170" name="TextBox 3"/>
          <p:cNvSpPr txBox="1"/>
          <p:nvPr/>
        </p:nvSpPr>
        <p:spPr>
          <a:xfrm>
            <a:off x="342900" y="1018858"/>
            <a:ext cx="8128000" cy="17894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lvl="0" indent="-342900" latinLnBrk="1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JSON</a:t>
            </a:r>
            <a:r>
              <a:rPr lang="zh-CN" altLang="en-US" sz="2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简介：</a:t>
            </a:r>
            <a:endParaRPr lang="zh-CN" altLang="en-US" sz="2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457200" lvl="1" indent="457200" latinLnBrk="1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(JavaScript Object Notation) 是一种轻量级的数据交换格式，采用完全独立于语言的文本格式，是理想的数据交换格式。同时，JSON是 JavaScript 原生格式，这意味着在 JavaScript 中处理 JSON数据不须要任何特殊的 API 或工具包。</a:t>
            </a:r>
            <a:r>
              <a:rPr lang="zh-CN" altLang="en-US" sz="2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类似于</a:t>
            </a:r>
            <a:r>
              <a:rPr lang="en-US" altLang="zh-CN" sz="2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XML</a:t>
            </a:r>
            <a:endParaRPr lang="en-US" altLang="zh-CN" sz="2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pic>
        <p:nvPicPr>
          <p:cNvPr id="8196" name="图片 3" descr="屏幕快照 2012-11-13 下午3.31.18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4570" y="2956560"/>
            <a:ext cx="3709670" cy="182816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JSON</a:t>
            </a:r>
            <a:r>
              <a:rPr lang="zh-CN" altLang="en-US"/>
              <a:t>的优势</a:t>
            </a:r>
            <a:endParaRPr lang="zh-CN" altLang="en-US"/>
          </a:p>
        </p:txBody>
      </p:sp>
      <p:sp>
        <p:nvSpPr>
          <p:cNvPr id="9218" name="TextBox 3"/>
          <p:cNvSpPr txBox="1"/>
          <p:nvPr/>
        </p:nvSpPr>
        <p:spPr>
          <a:xfrm>
            <a:off x="336550" y="1089025"/>
            <a:ext cx="8199438" cy="35458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  <a:scene3d>
              <a:camera prst="orthographicFront"/>
              <a:lightRig rig="threePt" dir="t"/>
            </a:scene3d>
          </a:bodyPr>
          <a:p>
            <a:pPr marL="342900" lvl="0" indent="-342900" latinLnBrk="1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l"/>
            </a:pPr>
            <a:r>
              <a:rPr lang="en-US" altLang="zh-CN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JSON</a:t>
            </a:r>
            <a:r>
              <a:rPr lang="zh-CN" altLang="en-US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的优势：</a:t>
            </a:r>
            <a:endParaRPr lang="zh-CN" altLang="en-US" sz="2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800100" lvl="1" indent="-342900" eaLnBrk="1" latinLnBrk="1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altLang="zh-CN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轻量级，体积小，节省流量，提高加载速度</a:t>
            </a:r>
            <a:endParaRPr lang="en-US" altLang="zh-CN" sz="2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800100" lvl="1" indent="-342900" eaLnBrk="1" latinLnBrk="1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altLang="zh-CN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解析成原生JS对象，解析比XML更快</a:t>
            </a:r>
            <a:endParaRPr lang="en-US" altLang="zh-CN" sz="2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800100" lvl="1" indent="-342900" eaLnBrk="1" latinLnBrk="1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zh-CN" altLang="en-US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查找数据无需查找标签，更快</a:t>
            </a:r>
            <a:endParaRPr lang="zh-CN" altLang="en-US" sz="2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342900" lvl="0" indent="-342900" latinLnBrk="1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l"/>
            </a:pPr>
            <a:r>
              <a:rPr lang="en-US" altLang="zh-CN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JSON</a:t>
            </a:r>
            <a:r>
              <a:rPr lang="zh-CN" altLang="en-US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的劣势：</a:t>
            </a:r>
            <a:endParaRPr lang="zh-CN" altLang="en-US" sz="2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800100" lvl="1" indent="-342900" eaLnBrk="1" latinLnBrk="1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zh-CN" altLang="en-US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在古老浏览器如</a:t>
            </a:r>
            <a:r>
              <a:rPr lang="en-US" altLang="zh-CN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IE7-</a:t>
            </a:r>
            <a:r>
              <a:rPr lang="zh-CN" altLang="en-US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中不支持原生</a:t>
            </a:r>
            <a:r>
              <a:rPr lang="en-US" altLang="zh-CN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JSON</a:t>
            </a:r>
            <a:r>
              <a:rPr lang="zh-CN" altLang="en-US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解析，需要引入第三方库的支持</a:t>
            </a:r>
            <a:endParaRPr lang="zh-CN" altLang="en-US" sz="2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JSON</a:t>
            </a:r>
            <a:r>
              <a:rPr lang="zh-CN" altLang="en-US"/>
              <a:t>的三种类型</a:t>
            </a:r>
            <a:endParaRPr lang="zh-CN" altLang="en-US"/>
          </a:p>
        </p:txBody>
      </p:sp>
      <p:sp>
        <p:nvSpPr>
          <p:cNvPr id="10242" name="文本框 2"/>
          <p:cNvSpPr txBox="1"/>
          <p:nvPr/>
        </p:nvSpPr>
        <p:spPr>
          <a:xfrm>
            <a:off x="220663" y="1358900"/>
            <a:ext cx="8863012" cy="23774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lvl="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简单值：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如字符串、数值、布尔值和null，但不支持undefined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对象：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对象作为一种复杂的数据类型，表示是一组无序的键值对儿，值可以是简单值也可以复杂的数据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数组：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数组作为一种复杂的数据类型，表示是一组有序的列表儿，可以通过索引来获取引用的值，值可以是简单值，也可以复杂数据对象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JSON</a:t>
            </a:r>
            <a:r>
              <a:rPr lang="zh-CN" altLang="en-US"/>
              <a:t>数据类型</a:t>
            </a:r>
            <a:r>
              <a:rPr lang="en-US" altLang="zh-CN"/>
              <a:t>-</a:t>
            </a:r>
            <a:r>
              <a:rPr lang="zh-CN" altLang="en-US"/>
              <a:t>简单值</a:t>
            </a:r>
            <a:endParaRPr lang="zh-CN" altLang="en-US"/>
          </a:p>
        </p:txBody>
      </p:sp>
      <p:sp>
        <p:nvSpPr>
          <p:cNvPr id="11266" name="文本框 1"/>
          <p:cNvSpPr txBox="1"/>
          <p:nvPr/>
        </p:nvSpPr>
        <p:spPr>
          <a:xfrm>
            <a:off x="117475" y="981393"/>
            <a:ext cx="7970838" cy="22860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1257300" lvl="2" indent="-342900" eaLnBrk="1" hangingPunct="1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json中表示数值： 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22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1257300" lvl="2" indent="-342900" eaLnBrk="1" hangingPunct="1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json中表示字符串："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xiaoming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"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257300" lvl="2" indent="-342900" eaLnBrk="1" hangingPunct="1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json中表示布尔值:true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1257300" lvl="2" indent="-342900" eaLnBrk="1" hangingPunct="1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json中表示null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pic>
        <p:nvPicPr>
          <p:cNvPr id="11267" name="图片 4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800" y="3261360"/>
            <a:ext cx="3516313" cy="1800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右箭头 6"/>
          <p:cNvSpPr/>
          <p:nvPr/>
        </p:nvSpPr>
        <p:spPr>
          <a:xfrm>
            <a:off x="4122738" y="3891598"/>
            <a:ext cx="1390650" cy="360363"/>
          </a:xfrm>
          <a:prstGeom prst="rightArrow">
            <a:avLst/>
          </a:prstGeom>
          <a:solidFill>
            <a:srgbClr val="76AAFE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4200" b="0" i="0" u="none" strike="noStrike" cap="none" normalizeH="0" baseline="0" noProof="1" smtClean="0">
              <a:ln>
                <a:noFill/>
              </a:ln>
              <a:effectLst/>
              <a:latin typeface="Gill Sans" charset="0"/>
              <a:sym typeface="Gill Sans" charset="0"/>
            </a:endParaRPr>
          </a:p>
        </p:txBody>
      </p:sp>
      <p:pic>
        <p:nvPicPr>
          <p:cNvPr id="11269" name="图片 7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638" y="3486785"/>
            <a:ext cx="3468687" cy="15017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JSON</a:t>
            </a:r>
            <a:r>
              <a:rPr lang="zh-CN" altLang="en-US"/>
              <a:t>数据类型</a:t>
            </a:r>
            <a:r>
              <a:rPr lang="en-US" altLang="zh-CN"/>
              <a:t>-</a:t>
            </a:r>
            <a:r>
              <a:rPr lang="zh-CN" altLang="en-US"/>
              <a:t>对象</a:t>
            </a:r>
            <a:endParaRPr lang="zh-CN" altLang="en-US"/>
          </a:p>
        </p:txBody>
      </p:sp>
      <p:pic>
        <p:nvPicPr>
          <p:cNvPr id="12290" name="图片 1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150" y="1601470"/>
            <a:ext cx="8897938" cy="29162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1" name="文本框 2"/>
          <p:cNvSpPr txBox="1"/>
          <p:nvPr/>
        </p:nvSpPr>
        <p:spPr>
          <a:xfrm>
            <a:off x="325755" y="4578033"/>
            <a:ext cx="8491538" cy="4175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/>
            <a:r>
              <a:rPr lang="zh-CN" altLang="en-US" sz="20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注：json中对象的表示方式与js的区别在于：属性加引号，没有末尾逗号。</a:t>
            </a:r>
            <a:endParaRPr lang="zh-CN" altLang="en-US" sz="200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12292" name="文本框 3"/>
          <p:cNvSpPr txBox="1"/>
          <p:nvPr/>
        </p:nvSpPr>
        <p:spPr>
          <a:xfrm>
            <a:off x="441325" y="1144588"/>
            <a:ext cx="6397625" cy="5476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/>
            <a:r>
              <a:rPr lang="en-US" altLang="zh-CN">
                <a:latin typeface="Hiragino Sans GB W3" charset="0"/>
                <a:ea typeface="MS PGothic" panose="020B0600070205080204" pitchFamily="34" charset="-128"/>
                <a:sym typeface="Gill Sans" charset="0"/>
              </a:rPr>
              <a:t>JSON</a:t>
            </a:r>
            <a:r>
              <a:rPr lang="zh-CN" altLang="en-US">
                <a:latin typeface="Hiragino Sans GB W3" charset="0"/>
                <a:ea typeface="宋体" panose="02010600030101010101" pitchFamily="2" charset="-122"/>
                <a:sym typeface="Gill Sans" charset="0"/>
              </a:rPr>
              <a:t>对象有三种形式这是其中的一种</a:t>
            </a:r>
            <a:endParaRPr lang="en-US" altLang="zh-CN">
              <a:latin typeface="Hiragino Sans GB W3" charset="0"/>
              <a:ea typeface="宋体" panose="02010600030101010101" pitchFamily="2" charset="-122"/>
              <a:sym typeface="Gill Sans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JSON</a:t>
            </a:r>
            <a:r>
              <a:rPr lang="zh-CN" altLang="en-US"/>
              <a:t>数据类型</a:t>
            </a:r>
            <a:r>
              <a:rPr lang="en-US" altLang="zh-CN"/>
              <a:t>-</a:t>
            </a:r>
            <a:r>
              <a:rPr lang="zh-CN" altLang="en-US"/>
              <a:t>对象</a:t>
            </a:r>
            <a:endParaRPr lang="zh-CN" altLang="en-US"/>
          </a:p>
        </p:txBody>
      </p:sp>
      <p:pic>
        <p:nvPicPr>
          <p:cNvPr id="13314" name="图片 1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7350" y="2574925"/>
            <a:ext cx="7850188" cy="2466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5" name="文本框 2"/>
          <p:cNvSpPr txBox="1"/>
          <p:nvPr/>
        </p:nvSpPr>
        <p:spPr>
          <a:xfrm>
            <a:off x="657225" y="1404938"/>
            <a:ext cx="7192963" cy="4826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/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这种格式是在对象里面嵌套对象，写的时候注意格式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</p:spTree>
  </p:cSld>
  <p:clrMapOvr>
    <a:masterClrMapping/>
  </p:clrMapOvr>
  <p:transition spd="med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模板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1035</Words>
  <Application>WPS 演示</Application>
  <PresentationFormat>全屏显示(16:9)</PresentationFormat>
  <Paragraphs>96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4" baseType="lpstr">
      <vt:lpstr>Arial</vt:lpstr>
      <vt:lpstr>宋体</vt:lpstr>
      <vt:lpstr>Wingdings</vt:lpstr>
      <vt:lpstr>微软雅黑</vt:lpstr>
      <vt:lpstr>Wingdings 3</vt:lpstr>
      <vt:lpstr>Century Gothic</vt:lpstr>
      <vt:lpstr>隶书</vt:lpstr>
      <vt:lpstr>Gill Sans</vt:lpstr>
      <vt:lpstr>MS PGothic</vt:lpstr>
      <vt:lpstr>Gill Sans</vt:lpstr>
      <vt:lpstr>Hiragino Sans GB W3</vt:lpstr>
      <vt:lpstr>Thonburi</vt:lpstr>
      <vt:lpstr>Wingdings</vt:lpstr>
      <vt:lpstr>Hiragino Sans GB W3</vt:lpstr>
      <vt:lpstr>Segoe Print</vt:lpstr>
      <vt:lpstr>Symbol</vt:lpstr>
      <vt:lpstr>Calibri</vt:lpstr>
      <vt:lpstr>模板</vt:lpstr>
      <vt:lpstr>js-Ajax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  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UI产品集训</dc:title>
  <dc:creator>LuoXing</dc:creator>
  <cp:lastModifiedBy>Administrator</cp:lastModifiedBy>
  <cp:revision>291</cp:revision>
  <dcterms:created xsi:type="dcterms:W3CDTF">2015-11-14T02:39:00Z</dcterms:created>
  <dcterms:modified xsi:type="dcterms:W3CDTF">2016-08-10T07:32:10Z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2052-10.1.0.5850</vt:lpwstr>
  </property>
</Properties>
</file>