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8" r:id="rId3"/>
    <p:sldId id="300" r:id="rId4"/>
    <p:sldId id="315" r:id="rId5"/>
    <p:sldId id="317" r:id="rId7"/>
    <p:sldId id="318" r:id="rId8"/>
    <p:sldId id="319" r:id="rId9"/>
    <p:sldId id="320" r:id="rId10"/>
    <p:sldId id="325" r:id="rId11"/>
    <p:sldId id="304" r:id="rId12"/>
    <p:sldId id="326" r:id="rId13"/>
    <p:sldId id="330" r:id="rId14"/>
    <p:sldId id="322" r:id="rId15"/>
    <p:sldId id="333" r:id="rId16"/>
    <p:sldId id="328" r:id="rId17"/>
    <p:sldId id="334" r:id="rId18"/>
    <p:sldId id="336" r:id="rId19"/>
    <p:sldId id="339" r:id="rId20"/>
    <p:sldId id="335" r:id="rId21"/>
    <p:sldId id="340" r:id="rId22"/>
    <p:sldId id="351" r:id="rId23"/>
    <p:sldId id="352" r:id="rId24"/>
    <p:sldId id="353" r:id="rId25"/>
    <p:sldId id="342" r:id="rId26"/>
    <p:sldId id="329" r:id="rId27"/>
    <p:sldId id="347" r:id="rId28"/>
    <p:sldId id="346" r:id="rId29"/>
    <p:sldId id="310" r:id="rId30"/>
    <p:sldId id="26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ced7b9e-fa52-42f0-87c4-60ea2e8186bb}">
          <p14:sldIdLst>
            <p14:sldId id="288"/>
            <p14:sldId id="300"/>
            <p14:sldId id="315"/>
            <p14:sldId id="317"/>
            <p14:sldId id="318"/>
            <p14:sldId id="319"/>
            <p14:sldId id="320"/>
            <p14:sldId id="325"/>
            <p14:sldId id="304"/>
            <p14:sldId id="326"/>
            <p14:sldId id="330"/>
            <p14:sldId id="322"/>
            <p14:sldId id="333"/>
            <p14:sldId id="328"/>
            <p14:sldId id="334"/>
            <p14:sldId id="336"/>
            <p14:sldId id="339"/>
            <p14:sldId id="335"/>
            <p14:sldId id="340"/>
            <p14:sldId id="351"/>
            <p14:sldId id="352"/>
            <p14:sldId id="353"/>
            <p14:sldId id="342"/>
            <p14:sldId id="329"/>
            <p14:sldId id="347"/>
            <p14:sldId id="346"/>
            <p14:sldId id="310"/>
            <p14:sldId id="264"/>
          </p14:sldIdLst>
        </p14:section>
        <p14:section name="无标题节" id="{e2107b94-9c3b-474b-8073-dd486f56faf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D1"/>
    <a:srgbClr val="006AB6"/>
    <a:srgbClr val="004DA1"/>
    <a:srgbClr val="767575"/>
    <a:srgbClr val="595757"/>
    <a:srgbClr val="FFB601"/>
    <a:srgbClr val="FFA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82976" autoAdjust="0"/>
  </p:normalViewPr>
  <p:slideViewPr>
    <p:cSldViewPr>
      <p:cViewPr varScale="1">
        <p:scale>
          <a:sx n="73" d="100"/>
          <a:sy n="73" d="100"/>
        </p:scale>
        <p:origin x="-1530" y="-108"/>
      </p:cViewPr>
      <p:guideLst>
        <p:guide orient="horz" pos="17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32C78-8F47-4EE6-ACFE-8D13A86ED2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1BD21-384E-48EE-A4E1-001419402B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扩展问题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字段长度不够用  字段固定排列顺序 无法修改字节长度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版本兼容 新增和删除字段 需要非常谨慎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传输路径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个字节是不是真的够？小了可能不够 大了可能浪费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程序员拿到通讯协议文档，各自写代码抽象协议结构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BD21-384E-48EE-A4E1-001419402B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扩展问题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字段长度不够用  字段固定排列顺序 无法修改字节长度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版本兼容 新增和删除字段 需要非常谨慎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传输路径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个字节是不是真的够？小了可能不够 大了可能浪费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程序员拿到通讯协议文档，各自写代码抽象协议结构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BD21-384E-48EE-A4E1-001419402B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扩展问题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字段长度不够用  字段固定排列顺序 无法修改字节长度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版本兼容 新增和删除字段 需要非常谨慎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传输路径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个字节是不是真的够？小了可能不够 大了可能浪费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程序员拿到通讯协议文档，各自写代码抽象协议结构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BD21-384E-48EE-A4E1-001419402B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扩展问题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字段长度不够用  字段固定排列顺序 无法修改字节长度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版本兼容 新增和删除字段 需要非常谨慎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传输路径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个字节是不是真的够？小了可能不够 大了可能浪费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程序员拿到通讯协议文档，各自写代码抽象协议结构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BD21-384E-48EE-A4E1-001419402B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不需要纠结字段长度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BD21-384E-48EE-A4E1-001419402B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扩展问题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字段长度不够用  字段固定排列顺序 无法修改字节长度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版本兼容 新增和删除字段 需要非常谨慎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传输路径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个字节是不是真的够？小了可能不够 大了可能浪费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程序员拿到通讯协议文档，各自写代码抽象协议结构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BD21-384E-48EE-A4E1-001419402B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扩展问题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字段长度不够用  字段固定排列顺序 无法修改字节长度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版本兼容 新增和删除字段 需要非常谨慎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传输路径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个字节是不是真的够？小了可能不够 大了可能浪费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程序员拿到通讯协议文档，各自写代码抽象协议结构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BD21-384E-48EE-A4E1-001419402B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扩展问题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字段长度不够用  字段固定排列顺序 无法修改字节长度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版本兼容 新增和删除字段 需要非常谨慎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传输路径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个字节是不是真的够？小了可能不够 大了可能浪费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程序员拿到通讯协议文档，各自写代码抽象协议结构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BD21-384E-48EE-A4E1-001419402B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扩展问题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字段长度不够用  字段固定排列顺序 无法修改字节长度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版本兼容 新增和删除字段 需要非常谨慎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传输路径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个字节是不是真的够？小了可能不够 大了可能浪费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程序员拿到通讯协议文档，各自写代码抽象协议结构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BD21-384E-48EE-A4E1-001419402B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扩展问题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字段长度不够用  字段固定排列顺序 无法修改字节长度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版本兼容 新增和删除字段 需要非常谨慎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传输路径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个字节是不是真的够？小了可能不够 大了可能浪费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程序员拿到通讯协议文档，各自写代码抽象协议结构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BD21-384E-48EE-A4E1-001419402B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扩展问题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字段长度不够用  字段固定排列顺序 无法修改字节长度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版本兼容 新增和删除字段 需要非常谨慎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传输路径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个字节是不是真的够？小了可能不够 大了可能浪费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程序员拿到通讯协议文档，各自写代码抽象协议结构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BD21-384E-48EE-A4E1-001419402B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00" y="-9000"/>
            <a:ext cx="9168000" cy="687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205849"/>
            <a:ext cx="1620000" cy="319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1232"/>
            <a:ext cx="2099214" cy="8208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796272" y="548680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智｜慧｜与｜安｜全｜新｜世｜界｜的｜构｜筑｜者</a:t>
            </a:r>
            <a:endParaRPr lang="zh-CN" altLang="en-US" sz="1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42672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29486" y="2905780"/>
            <a:ext cx="315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baseline="0" dirty="0">
                <a:solidFill>
                  <a:schemeClr val="bg1"/>
                </a:solidFill>
              </a:rPr>
              <a:t> </a:t>
            </a:r>
            <a:r>
              <a:rPr lang="zh-CN" altLang="en-US" sz="2800" b="0" baseline="0" dirty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28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5868144" y="404664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智｜慧｜与｜安｜全｜新｜世｜界｜的｜构｜筑｜者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876"/>
            <a:ext cx="9144000" cy="1976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00392" y="6421280"/>
            <a:ext cx="89959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80" dirty="0">
                <a:solidFill>
                  <a:srgbClr val="76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fld id="{E7E55424-EE18-4999-85F6-88B34EEE3FEC}" type="slidenum">
              <a:rPr lang="zh-CN" altLang="en-US" sz="1280" dirty="0" smtClean="0">
                <a:solidFill>
                  <a:srgbClr val="76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 sz="1280" dirty="0">
                <a:solidFill>
                  <a:srgbClr val="76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1280" dirty="0">
              <a:solidFill>
                <a:srgbClr val="76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868144" y="404664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智｜慧｜与｜安｜全｜新｜世｜界｜的｜构｜筑｜者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64365" cy="68853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44" y="6133841"/>
            <a:ext cx="1620000" cy="319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20" y="3092950"/>
            <a:ext cx="4108712" cy="768098"/>
          </a:xfrm>
          <a:prstGeom prst="rect">
            <a:avLst/>
          </a:prstGeom>
        </p:spPr>
      </p:pic>
      <p:sp>
        <p:nvSpPr>
          <p:cNvPr id="8" name="TextBox 8"/>
          <p:cNvSpPr txBox="1"/>
          <p:nvPr userDrawn="1"/>
        </p:nvSpPr>
        <p:spPr>
          <a:xfrm>
            <a:off x="2699792" y="6170477"/>
            <a:ext cx="2961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慧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与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安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全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新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世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界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构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筑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者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8672"/>
            <a:ext cx="9144000" cy="71932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100392" y="6421280"/>
            <a:ext cx="89959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80" dirty="0">
                <a:solidFill>
                  <a:srgbClr val="76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fld id="{E7E55424-EE18-4999-85F6-88B34EEE3FEC}" type="slidenum">
              <a:rPr lang="zh-CN" altLang="en-US" sz="1280" dirty="0" smtClean="0">
                <a:solidFill>
                  <a:srgbClr val="76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 sz="1280" dirty="0">
                <a:solidFill>
                  <a:srgbClr val="76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1280" dirty="0">
              <a:solidFill>
                <a:srgbClr val="76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1040"/>
          </a:xfrm>
          <a:prstGeom prst="rect">
            <a:avLst/>
          </a:prstGeom>
        </p:spPr>
      </p:pic>
      <p:sp>
        <p:nvSpPr>
          <p:cNvPr id="8" name="TextBox 6"/>
          <p:cNvSpPr txBox="1"/>
          <p:nvPr userDrawn="1"/>
        </p:nvSpPr>
        <p:spPr>
          <a:xfrm>
            <a:off x="899592" y="6407750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股票代码：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300448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8"/>
          <p:cNvSpPr txBox="1"/>
          <p:nvPr userDrawn="1"/>
        </p:nvSpPr>
        <p:spPr>
          <a:xfrm>
            <a:off x="3635896" y="6407750"/>
            <a:ext cx="2961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慧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与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安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全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新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世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界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构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筑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者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0.xml"/><Relationship Id="rId2" Type="http://schemas.openxmlformats.org/officeDocument/2006/relationships/image" Target="../media/image11.png"/><Relationship Id="rId1" Type="http://schemas.openxmlformats.org/officeDocument/2006/relationships/tags" Target="../tags/tag19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6" Type="http://schemas.openxmlformats.org/officeDocument/2006/relationships/notesSlide" Target="../notesSlides/notesSlide5.xml"/><Relationship Id="rId25" Type="http://schemas.openxmlformats.org/officeDocument/2006/relationships/slideLayout" Target="../slideLayouts/slideLayout5.xml"/><Relationship Id="rId24" Type="http://schemas.openxmlformats.org/officeDocument/2006/relationships/tags" Target="../tags/tag224.xml"/><Relationship Id="rId23" Type="http://schemas.openxmlformats.org/officeDocument/2006/relationships/tags" Target="../tags/tag223.xml"/><Relationship Id="rId22" Type="http://schemas.openxmlformats.org/officeDocument/2006/relationships/tags" Target="../tags/tag222.xml"/><Relationship Id="rId21" Type="http://schemas.openxmlformats.org/officeDocument/2006/relationships/tags" Target="../tags/tag221.xml"/><Relationship Id="rId20" Type="http://schemas.openxmlformats.org/officeDocument/2006/relationships/tags" Target="../tags/tag220.xml"/><Relationship Id="rId2" Type="http://schemas.openxmlformats.org/officeDocument/2006/relationships/tags" Target="../tags/tag202.xml"/><Relationship Id="rId19" Type="http://schemas.openxmlformats.org/officeDocument/2006/relationships/tags" Target="../tags/tag219.xml"/><Relationship Id="rId18" Type="http://schemas.openxmlformats.org/officeDocument/2006/relationships/tags" Target="../tags/tag218.xml"/><Relationship Id="rId17" Type="http://schemas.openxmlformats.org/officeDocument/2006/relationships/tags" Target="../tags/tag217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242.xml"/><Relationship Id="rId12" Type="http://schemas.openxmlformats.org/officeDocument/2006/relationships/tags" Target="../tags/tag241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tags" Target="../tags/tag23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63.xml"/><Relationship Id="rId16" Type="http://schemas.openxmlformats.org/officeDocument/2006/relationships/tags" Target="../tags/tag262.xml"/><Relationship Id="rId15" Type="http://schemas.openxmlformats.org/officeDocument/2006/relationships/tags" Target="../tags/tag261.xml"/><Relationship Id="rId14" Type="http://schemas.openxmlformats.org/officeDocument/2006/relationships/tags" Target="../tags/tag260.xml"/><Relationship Id="rId13" Type="http://schemas.openxmlformats.org/officeDocument/2006/relationships/tags" Target="../tags/tag259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tags" Target="../tags/tag24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72.xml"/><Relationship Id="rId8" Type="http://schemas.openxmlformats.org/officeDocument/2006/relationships/tags" Target="../tags/tag271.xml"/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8" Type="http://schemas.openxmlformats.org/officeDocument/2006/relationships/notesSlide" Target="../notesSlides/notesSlide8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79.xml"/><Relationship Id="rId15" Type="http://schemas.openxmlformats.org/officeDocument/2006/relationships/tags" Target="../tags/tag278.xml"/><Relationship Id="rId14" Type="http://schemas.openxmlformats.org/officeDocument/2006/relationships/tags" Target="../tags/tag277.xml"/><Relationship Id="rId13" Type="http://schemas.openxmlformats.org/officeDocument/2006/relationships/tags" Target="../tags/tag276.xml"/><Relationship Id="rId12" Type="http://schemas.openxmlformats.org/officeDocument/2006/relationships/tags" Target="../tags/tag275.xml"/><Relationship Id="rId11" Type="http://schemas.openxmlformats.org/officeDocument/2006/relationships/tags" Target="../tags/tag274.xml"/><Relationship Id="rId10" Type="http://schemas.openxmlformats.org/officeDocument/2006/relationships/tags" Target="../tags/tag273.xml"/><Relationship Id="rId1" Type="http://schemas.openxmlformats.org/officeDocument/2006/relationships/tags" Target="../tags/tag26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90.xml"/><Relationship Id="rId13" Type="http://schemas.openxmlformats.org/officeDocument/2006/relationships/tags" Target="../tags/tag289.xml"/><Relationship Id="rId12" Type="http://schemas.openxmlformats.org/officeDocument/2006/relationships/image" Target="../media/image14.jpeg"/><Relationship Id="rId11" Type="http://schemas.openxmlformats.org/officeDocument/2006/relationships/image" Target="../media/image13.jpeg"/><Relationship Id="rId10" Type="http://schemas.openxmlformats.org/officeDocument/2006/relationships/image" Target="../media/image12.jpeg"/><Relationship Id="rId1" Type="http://schemas.openxmlformats.org/officeDocument/2006/relationships/tags" Target="../tags/tag28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tags" Target="../tags/tag29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30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5.xml"/><Relationship Id="rId2" Type="http://schemas.openxmlformats.org/officeDocument/2006/relationships/image" Target="../media/image17.png"/><Relationship Id="rId1" Type="http://schemas.openxmlformats.org/officeDocument/2006/relationships/tags" Target="../tags/tag30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7.xml"/><Relationship Id="rId2" Type="http://schemas.openxmlformats.org/officeDocument/2006/relationships/image" Target="../media/image18.png"/><Relationship Id="rId1" Type="http://schemas.openxmlformats.org/officeDocument/2006/relationships/tags" Target="../tags/tag30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tags" Target="../tags/tag315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18.xml"/><Relationship Id="rId10" Type="http://schemas.openxmlformats.org/officeDocument/2006/relationships/tags" Target="../tags/tag317.xml"/><Relationship Id="rId1" Type="http://schemas.openxmlformats.org/officeDocument/2006/relationships/tags" Target="../tags/tag30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tags" Target="../tags/tag319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0.emf"/><Relationship Id="rId2" Type="http://schemas.openxmlformats.org/officeDocument/2006/relationships/oleObject" Target="../embeddings/oleObject1.bin"/><Relationship Id="rId1" Type="http://schemas.openxmlformats.org/officeDocument/2006/relationships/tags" Target="../tags/tag320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tags" Target="../tags/tag321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emf"/><Relationship Id="rId2" Type="http://schemas.openxmlformats.org/officeDocument/2006/relationships/oleObject" Target="../embeddings/oleObject2.bin"/><Relationship Id="rId1" Type="http://schemas.openxmlformats.org/officeDocument/2006/relationships/tags" Target="../tags/tag3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5" Type="http://schemas.openxmlformats.org/officeDocument/2006/relationships/slideLayout" Target="../slideLayouts/slideLayout7.xml"/><Relationship Id="rId44" Type="http://schemas.openxmlformats.org/officeDocument/2006/relationships/tags" Target="../tags/tag61.xml"/><Relationship Id="rId43" Type="http://schemas.openxmlformats.org/officeDocument/2006/relationships/tags" Target="../tags/tag60.xml"/><Relationship Id="rId42" Type="http://schemas.openxmlformats.org/officeDocument/2006/relationships/tags" Target="../tags/tag59.xml"/><Relationship Id="rId41" Type="http://schemas.openxmlformats.org/officeDocument/2006/relationships/tags" Target="../tags/tag58.xml"/><Relationship Id="rId40" Type="http://schemas.openxmlformats.org/officeDocument/2006/relationships/tags" Target="../tags/tag57.xml"/><Relationship Id="rId4" Type="http://schemas.openxmlformats.org/officeDocument/2006/relationships/tags" Target="../tags/tag21.xml"/><Relationship Id="rId39" Type="http://schemas.openxmlformats.org/officeDocument/2006/relationships/tags" Target="../tags/tag56.xml"/><Relationship Id="rId38" Type="http://schemas.openxmlformats.org/officeDocument/2006/relationships/tags" Target="../tags/tag55.xml"/><Relationship Id="rId37" Type="http://schemas.openxmlformats.org/officeDocument/2006/relationships/tags" Target="../tags/tag54.xml"/><Relationship Id="rId36" Type="http://schemas.openxmlformats.org/officeDocument/2006/relationships/tags" Target="../tags/tag53.xml"/><Relationship Id="rId35" Type="http://schemas.openxmlformats.org/officeDocument/2006/relationships/tags" Target="../tags/tag52.xml"/><Relationship Id="rId34" Type="http://schemas.openxmlformats.org/officeDocument/2006/relationships/tags" Target="../tags/tag51.xml"/><Relationship Id="rId33" Type="http://schemas.openxmlformats.org/officeDocument/2006/relationships/tags" Target="../tags/tag50.xml"/><Relationship Id="rId32" Type="http://schemas.openxmlformats.org/officeDocument/2006/relationships/tags" Target="../tags/tag49.xml"/><Relationship Id="rId31" Type="http://schemas.openxmlformats.org/officeDocument/2006/relationships/tags" Target="../tags/tag48.xml"/><Relationship Id="rId30" Type="http://schemas.openxmlformats.org/officeDocument/2006/relationships/tags" Target="../tags/tag47.xml"/><Relationship Id="rId3" Type="http://schemas.openxmlformats.org/officeDocument/2006/relationships/tags" Target="../tags/tag20.xml"/><Relationship Id="rId29" Type="http://schemas.openxmlformats.org/officeDocument/2006/relationships/tags" Target="../tags/tag46.xml"/><Relationship Id="rId28" Type="http://schemas.openxmlformats.org/officeDocument/2006/relationships/tags" Target="../tags/tag45.xml"/><Relationship Id="rId27" Type="http://schemas.openxmlformats.org/officeDocument/2006/relationships/tags" Target="../tags/tag44.xml"/><Relationship Id="rId26" Type="http://schemas.openxmlformats.org/officeDocument/2006/relationships/tags" Target="../tags/tag43.xml"/><Relationship Id="rId25" Type="http://schemas.openxmlformats.org/officeDocument/2006/relationships/tags" Target="../tags/tag42.xml"/><Relationship Id="rId24" Type="http://schemas.openxmlformats.org/officeDocument/2006/relationships/tags" Target="../tags/tag41.xml"/><Relationship Id="rId23" Type="http://schemas.openxmlformats.org/officeDocument/2006/relationships/tags" Target="../tags/tag40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19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6" Type="http://schemas.openxmlformats.org/officeDocument/2006/relationships/slideLayout" Target="../slideLayouts/slideLayout7.xml"/><Relationship Id="rId45" Type="http://schemas.openxmlformats.org/officeDocument/2006/relationships/tags" Target="../tags/tag106.xml"/><Relationship Id="rId44" Type="http://schemas.openxmlformats.org/officeDocument/2006/relationships/tags" Target="../tags/tag105.xml"/><Relationship Id="rId43" Type="http://schemas.openxmlformats.org/officeDocument/2006/relationships/tags" Target="../tags/tag104.xml"/><Relationship Id="rId42" Type="http://schemas.openxmlformats.org/officeDocument/2006/relationships/tags" Target="../tags/tag103.xml"/><Relationship Id="rId41" Type="http://schemas.openxmlformats.org/officeDocument/2006/relationships/tags" Target="../tags/tag102.xml"/><Relationship Id="rId40" Type="http://schemas.openxmlformats.org/officeDocument/2006/relationships/tags" Target="../tags/tag101.xml"/><Relationship Id="rId4" Type="http://schemas.openxmlformats.org/officeDocument/2006/relationships/tags" Target="../tags/tag65.xml"/><Relationship Id="rId39" Type="http://schemas.openxmlformats.org/officeDocument/2006/relationships/tags" Target="../tags/tag100.xml"/><Relationship Id="rId38" Type="http://schemas.openxmlformats.org/officeDocument/2006/relationships/tags" Target="../tags/tag99.xml"/><Relationship Id="rId37" Type="http://schemas.openxmlformats.org/officeDocument/2006/relationships/tags" Target="../tags/tag98.xml"/><Relationship Id="rId36" Type="http://schemas.openxmlformats.org/officeDocument/2006/relationships/tags" Target="../tags/tag97.xml"/><Relationship Id="rId35" Type="http://schemas.openxmlformats.org/officeDocument/2006/relationships/tags" Target="../tags/tag96.xml"/><Relationship Id="rId34" Type="http://schemas.openxmlformats.org/officeDocument/2006/relationships/tags" Target="../tags/tag95.xml"/><Relationship Id="rId33" Type="http://schemas.openxmlformats.org/officeDocument/2006/relationships/tags" Target="../tags/tag94.xml"/><Relationship Id="rId32" Type="http://schemas.openxmlformats.org/officeDocument/2006/relationships/tags" Target="../tags/tag93.xml"/><Relationship Id="rId31" Type="http://schemas.openxmlformats.org/officeDocument/2006/relationships/tags" Target="../tags/tag92.xml"/><Relationship Id="rId30" Type="http://schemas.openxmlformats.org/officeDocument/2006/relationships/tags" Target="../tags/tag91.xml"/><Relationship Id="rId3" Type="http://schemas.openxmlformats.org/officeDocument/2006/relationships/tags" Target="../tags/tag64.xml"/><Relationship Id="rId29" Type="http://schemas.openxmlformats.org/officeDocument/2006/relationships/tags" Target="../tags/tag90.xml"/><Relationship Id="rId28" Type="http://schemas.openxmlformats.org/officeDocument/2006/relationships/tags" Target="../tags/tag89.xml"/><Relationship Id="rId27" Type="http://schemas.openxmlformats.org/officeDocument/2006/relationships/tags" Target="../tags/tag88.xml"/><Relationship Id="rId26" Type="http://schemas.openxmlformats.org/officeDocument/2006/relationships/tags" Target="../tags/tag87.xml"/><Relationship Id="rId25" Type="http://schemas.openxmlformats.org/officeDocument/2006/relationships/tags" Target="../tags/tag86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5" Type="http://schemas.openxmlformats.org/officeDocument/2006/relationships/slideLayout" Target="../slideLayouts/slideLayout7.xml"/><Relationship Id="rId44" Type="http://schemas.openxmlformats.org/officeDocument/2006/relationships/tags" Target="../tags/tag150.xml"/><Relationship Id="rId43" Type="http://schemas.openxmlformats.org/officeDocument/2006/relationships/tags" Target="../tags/tag149.xml"/><Relationship Id="rId42" Type="http://schemas.openxmlformats.org/officeDocument/2006/relationships/tags" Target="../tags/tag148.xml"/><Relationship Id="rId41" Type="http://schemas.openxmlformats.org/officeDocument/2006/relationships/tags" Target="../tags/tag147.xml"/><Relationship Id="rId40" Type="http://schemas.openxmlformats.org/officeDocument/2006/relationships/tags" Target="../tags/tag146.xml"/><Relationship Id="rId4" Type="http://schemas.openxmlformats.org/officeDocument/2006/relationships/tags" Target="../tags/tag110.xml"/><Relationship Id="rId39" Type="http://schemas.openxmlformats.org/officeDocument/2006/relationships/tags" Target="../tags/tag145.xml"/><Relationship Id="rId38" Type="http://schemas.openxmlformats.org/officeDocument/2006/relationships/tags" Target="../tags/tag144.xml"/><Relationship Id="rId37" Type="http://schemas.openxmlformats.org/officeDocument/2006/relationships/tags" Target="../tags/tag143.xml"/><Relationship Id="rId36" Type="http://schemas.openxmlformats.org/officeDocument/2006/relationships/tags" Target="../tags/tag142.xml"/><Relationship Id="rId35" Type="http://schemas.openxmlformats.org/officeDocument/2006/relationships/tags" Target="../tags/tag141.xml"/><Relationship Id="rId34" Type="http://schemas.openxmlformats.org/officeDocument/2006/relationships/tags" Target="../tags/tag140.xml"/><Relationship Id="rId33" Type="http://schemas.openxmlformats.org/officeDocument/2006/relationships/tags" Target="../tags/tag139.xml"/><Relationship Id="rId32" Type="http://schemas.openxmlformats.org/officeDocument/2006/relationships/tags" Target="../tags/tag138.xml"/><Relationship Id="rId31" Type="http://schemas.openxmlformats.org/officeDocument/2006/relationships/tags" Target="../tags/tag137.xml"/><Relationship Id="rId30" Type="http://schemas.openxmlformats.org/officeDocument/2006/relationships/tags" Target="../tags/tag136.xml"/><Relationship Id="rId3" Type="http://schemas.openxmlformats.org/officeDocument/2006/relationships/tags" Target="../tags/tag109.xml"/><Relationship Id="rId29" Type="http://schemas.openxmlformats.org/officeDocument/2006/relationships/tags" Target="../tags/tag135.xml"/><Relationship Id="rId28" Type="http://schemas.openxmlformats.org/officeDocument/2006/relationships/tags" Target="../tags/tag134.xml"/><Relationship Id="rId27" Type="http://schemas.openxmlformats.org/officeDocument/2006/relationships/tags" Target="../tags/tag133.xml"/><Relationship Id="rId26" Type="http://schemas.openxmlformats.org/officeDocument/2006/relationships/tags" Target="../tags/tag132.xml"/><Relationship Id="rId25" Type="http://schemas.openxmlformats.org/officeDocument/2006/relationships/tags" Target="../tags/tag131.xml"/><Relationship Id="rId24" Type="http://schemas.openxmlformats.org/officeDocument/2006/relationships/tags" Target="../tags/tag130.xml"/><Relationship Id="rId23" Type="http://schemas.openxmlformats.org/officeDocument/2006/relationships/tags" Target="../tags/tag129.xml"/><Relationship Id="rId22" Type="http://schemas.openxmlformats.org/officeDocument/2006/relationships/tags" Target="../tags/tag128.xml"/><Relationship Id="rId21" Type="http://schemas.openxmlformats.org/officeDocument/2006/relationships/tags" Target="../tags/tag127.xml"/><Relationship Id="rId20" Type="http://schemas.openxmlformats.org/officeDocument/2006/relationships/tags" Target="../tags/tag126.xml"/><Relationship Id="rId2" Type="http://schemas.openxmlformats.org/officeDocument/2006/relationships/tags" Target="../tags/tag108.xml"/><Relationship Id="rId19" Type="http://schemas.openxmlformats.org/officeDocument/2006/relationships/tags" Target="../tags/tag125.xml"/><Relationship Id="rId18" Type="http://schemas.openxmlformats.org/officeDocument/2006/relationships/tags" Target="../tags/tag124.xml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tags" Target="../tags/tag10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9" Type="http://schemas.openxmlformats.org/officeDocument/2006/relationships/slideLayout" Target="../slideLayouts/slideLayout7.xml"/><Relationship Id="rId38" Type="http://schemas.openxmlformats.org/officeDocument/2006/relationships/tags" Target="../tags/tag188.xml"/><Relationship Id="rId37" Type="http://schemas.openxmlformats.org/officeDocument/2006/relationships/tags" Target="../tags/tag187.xml"/><Relationship Id="rId36" Type="http://schemas.openxmlformats.org/officeDocument/2006/relationships/tags" Target="../tags/tag186.xml"/><Relationship Id="rId35" Type="http://schemas.openxmlformats.org/officeDocument/2006/relationships/tags" Target="../tags/tag185.xml"/><Relationship Id="rId34" Type="http://schemas.openxmlformats.org/officeDocument/2006/relationships/tags" Target="../tags/tag184.xml"/><Relationship Id="rId33" Type="http://schemas.openxmlformats.org/officeDocument/2006/relationships/tags" Target="../tags/tag183.xml"/><Relationship Id="rId32" Type="http://schemas.openxmlformats.org/officeDocument/2006/relationships/tags" Target="../tags/tag182.xml"/><Relationship Id="rId31" Type="http://schemas.openxmlformats.org/officeDocument/2006/relationships/tags" Target="../tags/tag181.xml"/><Relationship Id="rId30" Type="http://schemas.openxmlformats.org/officeDocument/2006/relationships/tags" Target="../tags/tag180.xml"/><Relationship Id="rId3" Type="http://schemas.openxmlformats.org/officeDocument/2006/relationships/tags" Target="../tags/tag153.xml"/><Relationship Id="rId29" Type="http://schemas.openxmlformats.org/officeDocument/2006/relationships/tags" Target="../tags/tag179.xml"/><Relationship Id="rId28" Type="http://schemas.openxmlformats.org/officeDocument/2006/relationships/tags" Target="../tags/tag178.xml"/><Relationship Id="rId27" Type="http://schemas.openxmlformats.org/officeDocument/2006/relationships/tags" Target="../tags/tag177.xml"/><Relationship Id="rId26" Type="http://schemas.openxmlformats.org/officeDocument/2006/relationships/tags" Target="../tags/tag176.xml"/><Relationship Id="rId25" Type="http://schemas.openxmlformats.org/officeDocument/2006/relationships/tags" Target="../tags/tag175.xml"/><Relationship Id="rId24" Type="http://schemas.openxmlformats.org/officeDocument/2006/relationships/tags" Target="../tags/tag174.xml"/><Relationship Id="rId23" Type="http://schemas.openxmlformats.org/officeDocument/2006/relationships/tags" Target="../tags/tag173.xml"/><Relationship Id="rId22" Type="http://schemas.openxmlformats.org/officeDocument/2006/relationships/tags" Target="../tags/tag172.xml"/><Relationship Id="rId21" Type="http://schemas.openxmlformats.org/officeDocument/2006/relationships/tags" Target="../tags/tag171.xml"/><Relationship Id="rId20" Type="http://schemas.openxmlformats.org/officeDocument/2006/relationships/tags" Target="../tags/tag170.xml"/><Relationship Id="rId2" Type="http://schemas.openxmlformats.org/officeDocument/2006/relationships/tags" Target="../tags/tag152.xml"/><Relationship Id="rId19" Type="http://schemas.openxmlformats.org/officeDocument/2006/relationships/tags" Target="../tags/tag169.xml"/><Relationship Id="rId18" Type="http://schemas.openxmlformats.org/officeDocument/2006/relationships/tags" Target="../tags/tag168.xml"/><Relationship Id="rId17" Type="http://schemas.openxmlformats.org/officeDocument/2006/relationships/tags" Target="../tags/tag167.xml"/><Relationship Id="rId16" Type="http://schemas.openxmlformats.org/officeDocument/2006/relationships/tags" Target="../tags/tag166.xml"/><Relationship Id="rId15" Type="http://schemas.openxmlformats.org/officeDocument/2006/relationships/tags" Target="../tags/tag165.xml"/><Relationship Id="rId14" Type="http://schemas.openxmlformats.org/officeDocument/2006/relationships/tags" Target="../tags/tag164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tags" Target="../tags/tag15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190750" y="2011045"/>
            <a:ext cx="4762500" cy="1153795"/>
          </a:xfrm>
          <a:prstGeom prst="rect">
            <a:avLst/>
          </a:prstGeom>
        </p:spPr>
        <p:txBody>
          <a:bodyPr vert="horz" wrap="square" lIns="90170" tIns="0" rIns="90170" bIns="0" rtlCol="0" anchor="b" anchorCtr="0">
            <a:normAutofit fontScale="90000"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7200" b="0" u="none" strike="noStrike" kern="1200" cap="none" spc="7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自定义平台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58435" y="4273299"/>
            <a:ext cx="1333500" cy="36195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lnSpcReduction="20000"/>
          </a:bodyPr>
          <a:lstStyle>
            <a:lvl1pPr marL="0" indent="0" algn="di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叶青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071110" y="4273550"/>
            <a:ext cx="1324610" cy="36195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fontScale="90000" lnSpcReduction="10000"/>
          </a:bodyPr>
          <a:lstStyle>
            <a:lvl1pPr marL="0" indent="0" algn="di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2020/3/31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90750" y="3407114"/>
            <a:ext cx="4762500" cy="361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0000"/>
          </a:bodyPr>
          <a:lstStyle>
            <a:lvl1pPr marL="228600" indent="-228600" algn="di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zh-CN" altLang="en-US" sz="200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altLang="zh-CN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整体架构以及服务间数据流向讲解</a:t>
            </a:r>
            <a:endParaRPr lang="zh-CN" altLang="zh-CN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289810" y="2964895"/>
            <a:ext cx="1115378" cy="93059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54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  <a:endParaRPr lang="en-US" altLang="zh-CN" sz="54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2201704" y="2621519"/>
            <a:ext cx="47405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2201704" y="4236482"/>
            <a:ext cx="47405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526631" y="3729039"/>
            <a:ext cx="3402330" cy="3219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b="1">
                <a:cs typeface="微软雅黑" panose="020B0503020204020204" pitchFamily="34" charset="-122"/>
                <a:sym typeface="Arial" panose="020B0604020202020204" pitchFamily="34" charset="0"/>
              </a:rPr>
              <a:t>中自定义平台如何接入使用</a:t>
            </a:r>
            <a:endParaRPr b="1"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526631" y="2690178"/>
            <a:ext cx="3402330" cy="8356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b="1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四代</a:t>
            </a:r>
            <a:r>
              <a:rPr b="1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平台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502285" y="1918970"/>
            <a:ext cx="11962765" cy="35598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6"/>
          <p:cNvSpPr txBox="1"/>
          <p:nvPr>
            <p:custDataLst>
              <p:tags r:id="rId1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客户端嵌入自定义页面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8" name="组合 77"/>
          <p:cNvGrpSpPr/>
          <p:nvPr>
            <p:custDataLst>
              <p:tags r:id="rId2"/>
            </p:custDataLst>
          </p:nvPr>
        </p:nvGrpSpPr>
        <p:grpSpPr>
          <a:xfrm>
            <a:off x="1926851" y="2316542"/>
            <a:ext cx="5293196" cy="1981772"/>
            <a:chOff x="3104734" y="2631882"/>
            <a:chExt cx="5769234" cy="2160000"/>
          </a:xfrm>
        </p:grpSpPr>
        <p:cxnSp>
          <p:nvCxnSpPr>
            <p:cNvPr id="79" name="直接连接符 62"/>
            <p:cNvCxnSpPr>
              <a:endCxn id="80" idx="0"/>
            </p:cNvCxnSpPr>
            <p:nvPr>
              <p:custDataLst>
                <p:tags r:id="rId3"/>
              </p:custDataLst>
            </p:nvPr>
          </p:nvCxnSpPr>
          <p:spPr>
            <a:xfrm>
              <a:off x="3104734" y="2631882"/>
              <a:ext cx="4492049" cy="0"/>
            </a:xfrm>
            <a:prstGeom prst="line">
              <a:avLst/>
            </a:prstGeom>
            <a:noFill/>
            <a:ln w="25400" cap="flat" cmpd="sng" algn="ctr">
              <a:solidFill>
                <a:srgbClr val="2196F3">
                  <a:lumMod val="75000"/>
                </a:srgbClr>
              </a:solidFill>
              <a:prstDash val="solid"/>
              <a:miter lim="800000"/>
              <a:headEnd type="oval" w="lg" len="lg"/>
            </a:ln>
            <a:effectLst/>
          </p:spPr>
        </p:cxnSp>
        <p:sp>
          <p:nvSpPr>
            <p:cNvPr id="80" name="弧形 63"/>
            <p:cNvSpPr/>
            <p:nvPr>
              <p:custDataLst>
                <p:tags r:id="rId4"/>
              </p:custDataLst>
            </p:nvPr>
          </p:nvSpPr>
          <p:spPr>
            <a:xfrm>
              <a:off x="7056783" y="2631882"/>
              <a:ext cx="1080000" cy="1080000"/>
            </a:xfrm>
            <a:prstGeom prst="arc">
              <a:avLst>
                <a:gd name="adj1" fmla="val 16200000"/>
                <a:gd name="adj2" fmla="val 5395811"/>
              </a:avLst>
            </a:prstGeom>
            <a:noFill/>
            <a:ln w="25400" cap="flat" cmpd="sng" algn="ctr">
              <a:solidFill>
                <a:srgbClr val="2196F3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3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连接符 64"/>
            <p:cNvCxnSpPr/>
            <p:nvPr>
              <p:custDataLst>
                <p:tags r:id="rId5"/>
              </p:custDataLst>
            </p:nvPr>
          </p:nvCxnSpPr>
          <p:spPr>
            <a:xfrm flipH="1">
              <a:off x="4381169" y="3711882"/>
              <a:ext cx="3215615" cy="0"/>
            </a:xfrm>
            <a:prstGeom prst="line">
              <a:avLst/>
            </a:prstGeom>
            <a:noFill/>
            <a:ln w="25400" cap="flat" cmpd="sng" algn="ctr">
              <a:solidFill>
                <a:srgbClr val="2196F3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82" name="弧形 65"/>
            <p:cNvSpPr/>
            <p:nvPr>
              <p:custDataLst>
                <p:tags r:id="rId6"/>
              </p:custDataLst>
            </p:nvPr>
          </p:nvSpPr>
          <p:spPr>
            <a:xfrm flipH="1">
              <a:off x="3841169" y="3711882"/>
              <a:ext cx="1080000" cy="1080000"/>
            </a:xfrm>
            <a:prstGeom prst="arc">
              <a:avLst>
                <a:gd name="adj1" fmla="val 16200000"/>
                <a:gd name="adj2" fmla="val 5395811"/>
              </a:avLst>
            </a:prstGeom>
            <a:noFill/>
            <a:ln w="25400" cap="flat" cmpd="sng" algn="ctr">
              <a:solidFill>
                <a:srgbClr val="2196F3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3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3" name="直接连接符 66"/>
            <p:cNvCxnSpPr>
              <a:stCxn id="82" idx="2"/>
            </p:cNvCxnSpPr>
            <p:nvPr>
              <p:custDataLst>
                <p:tags r:id="rId7"/>
              </p:custDataLst>
            </p:nvPr>
          </p:nvCxnSpPr>
          <p:spPr>
            <a:xfrm>
              <a:off x="4380511" y="4791882"/>
              <a:ext cx="4493457" cy="0"/>
            </a:xfrm>
            <a:prstGeom prst="line">
              <a:avLst/>
            </a:prstGeom>
            <a:noFill/>
            <a:ln w="25400" cap="flat" cmpd="sng" algn="ctr">
              <a:solidFill>
                <a:srgbClr val="2196F3">
                  <a:lumMod val="75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</p:grpSp>
      <p:sp>
        <p:nvSpPr>
          <p:cNvPr id="84" name="椭圆 83"/>
          <p:cNvSpPr/>
          <p:nvPr>
            <p:custDataLst>
              <p:tags r:id="rId8"/>
            </p:custDataLst>
          </p:nvPr>
        </p:nvSpPr>
        <p:spPr>
          <a:xfrm flipV="1">
            <a:off x="1883641" y="2274796"/>
            <a:ext cx="81000" cy="81000"/>
          </a:xfrm>
          <a:prstGeom prst="ellipse">
            <a:avLst/>
          </a:prstGeom>
          <a:solidFill>
            <a:srgbClr val="2196F3"/>
          </a:solidFill>
          <a:ln w="28575" cap="flat" cmpd="sng" algn="ctr">
            <a:solidFill>
              <a:srgbClr val="2196F3"/>
            </a:solidFill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  <a:defRPr/>
            </a:pPr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/>
          <p:cNvGrpSpPr/>
          <p:nvPr>
            <p:custDataLst>
              <p:tags r:id="rId9"/>
            </p:custDataLst>
          </p:nvPr>
        </p:nvGrpSpPr>
        <p:grpSpPr>
          <a:xfrm rot="0">
            <a:off x="3767614" y="3030220"/>
            <a:ext cx="228600" cy="368141"/>
            <a:chOff x="8568465" y="2579708"/>
            <a:chExt cx="304892" cy="490707"/>
          </a:xfrm>
        </p:grpSpPr>
        <p:sp>
          <p:nvSpPr>
            <p:cNvPr id="86" name="泪滴形 74"/>
            <p:cNvSpPr/>
            <p:nvPr>
              <p:custDataLst>
                <p:tags r:id="rId10"/>
              </p:custDataLst>
            </p:nvPr>
          </p:nvSpPr>
          <p:spPr>
            <a:xfrm rot="8100000">
              <a:off x="8592046" y="2620120"/>
              <a:ext cx="249342" cy="249342"/>
            </a:xfrm>
            <a:prstGeom prst="teardrop">
              <a:avLst/>
            </a:prstGeom>
            <a:solidFill>
              <a:srgbClr val="2196F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 fontScale="2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6"/>
            <p:cNvSpPr txBox="1"/>
            <p:nvPr>
              <p:custDataLst>
                <p:tags r:id="rId11"/>
              </p:custDataLst>
            </p:nvPr>
          </p:nvSpPr>
          <p:spPr>
            <a:xfrm>
              <a:off x="8568465" y="2579708"/>
              <a:ext cx="3048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 fontScale="62500"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89" name="椭圆 88"/>
            <p:cNvSpPr/>
            <p:nvPr>
              <p:custDataLst>
                <p:tags r:id="rId12"/>
              </p:custDataLst>
            </p:nvPr>
          </p:nvSpPr>
          <p:spPr>
            <a:xfrm flipV="1">
              <a:off x="8662717" y="2962415"/>
              <a:ext cx="108000" cy="108000"/>
            </a:xfrm>
            <a:prstGeom prst="ellipse">
              <a:avLst/>
            </a:prstGeom>
            <a:solidFill>
              <a:srgbClr val="2196F3"/>
            </a:solidFill>
            <a:ln w="28575" cap="flat" cmpd="sng" algn="ctr">
              <a:solidFill>
                <a:srgbClr val="2196F3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2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0" name="文本框 89"/>
          <p:cNvSpPr txBox="1"/>
          <p:nvPr>
            <p:custDataLst>
              <p:tags r:id="rId13"/>
            </p:custDataLst>
          </p:nvPr>
        </p:nvSpPr>
        <p:spPr>
          <a:xfrm>
            <a:off x="3987165" y="3030220"/>
            <a:ext cx="1389698" cy="277178"/>
          </a:xfrm>
          <a:prstGeom prst="rect">
            <a:avLst/>
          </a:prstGeom>
          <a:noFill/>
        </p:spPr>
        <p:txBody>
          <a:bodyPr wrap="square" bIns="0" rtlCol="0">
            <a:normAutofit fontScale="90000"/>
          </a:bodyPr>
          <a:lstStyle>
            <a:defPPr>
              <a:defRPr lang="en-US"/>
            </a:defPPr>
            <a:lvl1pPr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z="1350" spc="300" dirty="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交互接入网关</a:t>
            </a:r>
            <a:endParaRPr lang="zh-CN" altLang="en-US" sz="1350" spc="300" dirty="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>
            <p:custDataLst>
              <p:tags r:id="rId14"/>
            </p:custDataLst>
          </p:nvPr>
        </p:nvSpPr>
        <p:spPr>
          <a:xfrm>
            <a:off x="4022725" y="4401185"/>
            <a:ext cx="1389698" cy="678656"/>
          </a:xfrm>
          <a:prstGeom prst="rect">
            <a:avLst/>
          </a:prstGeom>
          <a:noFill/>
        </p:spPr>
        <p:txBody>
          <a:bodyPr wrap="square" lIns="67500" tIns="0" rtlCol="0">
            <a:noAutofit/>
          </a:bodyPr>
          <a:lstStyle/>
          <a:p>
            <a:pPr defTabSz="457200">
              <a:lnSpc>
                <a:spcPct val="120000"/>
              </a:lnSpc>
            </a:pPr>
            <a:r>
              <a:rPr kumimoji="1" lang="zh-CN" altLang="en-US" sz="10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提供对应的页面服务</a:t>
            </a:r>
            <a:endParaRPr kumimoji="1" lang="zh-CN" altLang="en-US" sz="1000" spc="150" dirty="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泪滴形 82"/>
          <p:cNvSpPr/>
          <p:nvPr>
            <p:custDataLst>
              <p:tags r:id="rId15"/>
            </p:custDataLst>
          </p:nvPr>
        </p:nvSpPr>
        <p:spPr>
          <a:xfrm rot="8100000">
            <a:off x="3796665" y="4005104"/>
            <a:ext cx="187166" cy="187166"/>
          </a:xfrm>
          <a:prstGeom prst="teardrop">
            <a:avLst/>
          </a:prstGeom>
          <a:solidFill>
            <a:srgbClr val="2196F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  <a:defRPr/>
            </a:pPr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>
            <p:custDataLst>
              <p:tags r:id="rId16"/>
            </p:custDataLst>
          </p:nvPr>
        </p:nvSpPr>
        <p:spPr>
          <a:xfrm>
            <a:off x="3769519" y="3980815"/>
            <a:ext cx="228600" cy="2538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625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94" name="椭圆 93"/>
          <p:cNvSpPr/>
          <p:nvPr>
            <p:custDataLst>
              <p:tags r:id="rId17"/>
            </p:custDataLst>
          </p:nvPr>
        </p:nvSpPr>
        <p:spPr>
          <a:xfrm flipV="1">
            <a:off x="3849529" y="4261803"/>
            <a:ext cx="80963" cy="80963"/>
          </a:xfrm>
          <a:prstGeom prst="ellipse">
            <a:avLst/>
          </a:prstGeom>
          <a:solidFill>
            <a:srgbClr val="2196F3"/>
          </a:solidFill>
          <a:ln w="28575" cap="flat" cmpd="sng" algn="ctr">
            <a:solidFill>
              <a:srgbClr val="2196F3"/>
            </a:solidFill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  <a:defRPr/>
            </a:pPr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>
            <p:custDataLst>
              <p:tags r:id="rId18"/>
            </p:custDataLst>
          </p:nvPr>
        </p:nvSpPr>
        <p:spPr>
          <a:xfrm>
            <a:off x="3985260" y="3980815"/>
            <a:ext cx="1389698" cy="277178"/>
          </a:xfrm>
          <a:prstGeom prst="rect">
            <a:avLst/>
          </a:prstGeom>
          <a:noFill/>
        </p:spPr>
        <p:txBody>
          <a:bodyPr wrap="square" bIns="0" rtlCol="0">
            <a:normAutofit fontScale="90000"/>
          </a:bodyPr>
          <a:lstStyle>
            <a:defPPr>
              <a:defRPr lang="en-US"/>
            </a:defPPr>
            <a:lvl1pPr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z="1350" spc="300" dirty="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页面工具服务</a:t>
            </a:r>
            <a:endParaRPr lang="zh-CN" altLang="en-US" sz="1350" spc="300" dirty="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泪滴形 68"/>
          <p:cNvSpPr/>
          <p:nvPr>
            <p:custDataLst>
              <p:tags r:id="rId19"/>
            </p:custDataLst>
          </p:nvPr>
        </p:nvSpPr>
        <p:spPr>
          <a:xfrm rot="8100000">
            <a:off x="3793331" y="2024380"/>
            <a:ext cx="187166" cy="187166"/>
          </a:xfrm>
          <a:prstGeom prst="teardrop">
            <a:avLst/>
          </a:prstGeom>
          <a:solidFill>
            <a:srgbClr val="2196F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  <a:defRPr/>
            </a:pPr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>
            <p:custDataLst>
              <p:tags r:id="rId20"/>
            </p:custDataLst>
          </p:nvPr>
        </p:nvSpPr>
        <p:spPr>
          <a:xfrm>
            <a:off x="3772376" y="1995329"/>
            <a:ext cx="228600" cy="2538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625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98" name="椭圆 97"/>
          <p:cNvSpPr/>
          <p:nvPr>
            <p:custDataLst>
              <p:tags r:id="rId21"/>
            </p:custDataLst>
          </p:nvPr>
        </p:nvSpPr>
        <p:spPr>
          <a:xfrm flipV="1">
            <a:off x="3846195" y="2281079"/>
            <a:ext cx="80963" cy="80963"/>
          </a:xfrm>
          <a:prstGeom prst="ellipse">
            <a:avLst/>
          </a:prstGeom>
          <a:solidFill>
            <a:srgbClr val="2196F3"/>
          </a:solidFill>
          <a:ln w="28575" cap="flat" cmpd="sng" algn="ctr">
            <a:solidFill>
              <a:srgbClr val="2196F3"/>
            </a:solidFill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  <a:defRPr/>
            </a:pPr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>
            <p:custDataLst>
              <p:tags r:id="rId22"/>
            </p:custDataLst>
          </p:nvPr>
        </p:nvSpPr>
        <p:spPr>
          <a:xfrm>
            <a:off x="3981926" y="1995329"/>
            <a:ext cx="1389698" cy="277178"/>
          </a:xfrm>
          <a:prstGeom prst="rect">
            <a:avLst/>
          </a:prstGeom>
          <a:noFill/>
        </p:spPr>
        <p:txBody>
          <a:bodyPr wrap="square" bIns="0" rtlCol="0">
            <a:normAutofit lnSpcReduction="10000"/>
          </a:bodyPr>
          <a:lstStyle>
            <a:defPPr>
              <a:defRPr lang="en-US"/>
            </a:defPPr>
            <a:lvl1pPr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z="1350" spc="300" dirty="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350" spc="300" dirty="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>
            <p:custDataLst>
              <p:tags r:id="rId23"/>
            </p:custDataLst>
          </p:nvPr>
        </p:nvSpPr>
        <p:spPr>
          <a:xfrm>
            <a:off x="3981926" y="2312988"/>
            <a:ext cx="1389698" cy="678656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/>
          <a:p>
            <a:pPr defTabSz="457200">
              <a:lnSpc>
                <a:spcPct val="120000"/>
              </a:lnSpc>
            </a:pPr>
            <a:r>
              <a:rPr kumimoji="1" lang="zh-CN" altLang="en-US" sz="10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嵌入自定义页面，如资产管理、人员管理等页面。</a:t>
            </a:r>
            <a:endParaRPr kumimoji="1" lang="zh-CN" altLang="en-US" sz="1000" spc="150" dirty="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>
            <p:custDataLst>
              <p:tags r:id="rId24"/>
            </p:custDataLst>
          </p:nvPr>
        </p:nvSpPr>
        <p:spPr>
          <a:xfrm>
            <a:off x="3982085" y="3317240"/>
            <a:ext cx="1389698" cy="678656"/>
          </a:xfrm>
          <a:prstGeom prst="rect">
            <a:avLst/>
          </a:prstGeom>
          <a:noFill/>
        </p:spPr>
        <p:txBody>
          <a:bodyPr wrap="square" lIns="67500" tIns="0" rtlCol="0">
            <a:noAutofit/>
          </a:bodyPr>
          <a:p>
            <a:pPr defTabSz="457200">
              <a:lnSpc>
                <a:spcPct val="120000"/>
              </a:lnSpc>
            </a:pPr>
            <a:r>
              <a:rPr kumimoji="1" lang="zh-CN" altLang="en-US" sz="10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获取对应页面功能码列表以及对应的页面具体地址。</a:t>
            </a:r>
            <a:endParaRPr kumimoji="1" lang="zh-CN" altLang="en-US" sz="1000" spc="150" dirty="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289810" y="2964895"/>
            <a:ext cx="1115378" cy="93059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54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04</a:t>
            </a:r>
            <a:endParaRPr lang="en-US" altLang="zh-CN" sz="54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2201704" y="2621519"/>
            <a:ext cx="47405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2201704" y="4236482"/>
            <a:ext cx="47405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526631" y="3729039"/>
            <a:ext cx="3402330" cy="3219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b="1">
                <a:cs typeface="微软雅黑" panose="020B0503020204020204" pitchFamily="34" charset="-122"/>
                <a:sym typeface="Arial" panose="020B0604020202020204" pitchFamily="34" charset="0"/>
              </a:rPr>
              <a:t>讲解自定义平台架构和数据链路</a:t>
            </a:r>
            <a:endParaRPr b="1"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526631" y="2690178"/>
            <a:ext cx="3402330" cy="8356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结合问题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>
            <p:custDataLst>
              <p:tags r:id="rId1"/>
            </p:custDataLst>
          </p:nvPr>
        </p:nvSpPr>
        <p:spPr>
          <a:xfrm>
            <a:off x="917333" y="4847877"/>
            <a:ext cx="861959" cy="861959"/>
          </a:xfrm>
          <a:prstGeom prst="ellipse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7500" tIns="0" rIns="67500" bIns="35100" anchor="ctr">
            <a:noAutofit/>
          </a:bodyPr>
          <a:p>
            <a:pPr algn="ctr">
              <a:lnSpc>
                <a:spcPct val="120000"/>
              </a:lnSpc>
            </a:pPr>
            <a:r>
              <a:rPr lang="en-US" altLang="zh-CN" sz="120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120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2078538" y="4698689"/>
            <a:ext cx="6136303" cy="526668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1350" b="1" spc="300" dirty="0">
                <a:solidFill>
                  <a:srgbClr val="69A35B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工具如何实现的</a:t>
            </a:r>
            <a:r>
              <a:rPr lang="zh-CN" altLang="en-US" sz="1350" b="1" spc="300" dirty="0">
                <a:solidFill>
                  <a:srgbClr val="69A35B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？</a:t>
            </a:r>
            <a:endParaRPr lang="zh-CN" altLang="en-US" sz="1350" b="1" spc="300" dirty="0">
              <a:solidFill>
                <a:srgbClr val="69A35B">
                  <a:lumMod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2078536" y="5292683"/>
            <a:ext cx="6136303" cy="526668"/>
          </a:xfrm>
          <a:prstGeom prst="rect">
            <a:avLst/>
          </a:prstGeom>
        </p:spPr>
        <p:txBody>
          <a:bodyPr vert="horz" wrap="square" lIns="67500" tIns="0" rIns="67500" bIns="35100" anchor="t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rgbClr val="000000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工具有页面工具服务、定时服务、流程工具服务、数据接口服务、数据总线服务、数据库管理工具服务六大服务基于微服务思路方式实现</a:t>
            </a:r>
            <a:endParaRPr lang="zh-CN" altLang="en-US" sz="1050" spc="150" dirty="0">
              <a:solidFill>
                <a:srgbClr val="000000">
                  <a:lumMod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>
            <p:custDataLst>
              <p:tags r:id="rId4"/>
            </p:custDataLst>
          </p:nvPr>
        </p:nvSpPr>
        <p:spPr>
          <a:xfrm>
            <a:off x="917333" y="3634940"/>
            <a:ext cx="861959" cy="861959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7500" tIns="0" rIns="67500" bIns="35100" anchor="ctr">
            <a:noAutofit/>
          </a:bodyPr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1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2078538" y="3485751"/>
            <a:ext cx="6136303" cy="526668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1350" b="1" spc="300" dirty="0">
                <a:solidFill>
                  <a:srgbClr val="1AA3AA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工具具有什么功能？</a:t>
            </a:r>
            <a:endParaRPr lang="zh-CN" altLang="en-US" sz="1350" b="1" spc="300" dirty="0">
              <a:solidFill>
                <a:srgbClr val="1AA3AA">
                  <a:lumMod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2078536" y="4091810"/>
            <a:ext cx="6136303" cy="526668"/>
          </a:xfrm>
          <a:prstGeom prst="rect">
            <a:avLst/>
          </a:prstGeom>
        </p:spPr>
        <p:txBody>
          <a:bodyPr vert="horz" wrap="square" lIns="67500" tIns="0" rIns="67500" bIns="35100" anchor="t" anchorCtr="0">
            <a:normAutofit fontScale="90000"/>
          </a:bodyPr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rgbClr val="000000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支持数据导入导出、搜索计算。支持业务流程的配置、支持第三方接口的转换、支持拖拽控件形成页面</a:t>
            </a:r>
            <a:endParaRPr lang="zh-CN" altLang="en-US" sz="1050" spc="150" dirty="0">
              <a:solidFill>
                <a:srgbClr val="000000">
                  <a:lumMod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050" spc="150" dirty="0">
                <a:solidFill>
                  <a:srgbClr val="000000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.....</a:t>
            </a:r>
            <a:endParaRPr lang="en-US" altLang="zh-CN" sz="1050" spc="150" dirty="0">
              <a:solidFill>
                <a:srgbClr val="000000">
                  <a:lumMod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917333" y="2422002"/>
            <a:ext cx="861959" cy="861959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7500" tIns="0" rIns="67500" bIns="35100" anchor="ctr">
            <a:noAutofit/>
          </a:bodyPr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1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2078538" y="2272814"/>
            <a:ext cx="6136303" cy="526668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1350" b="1" spc="300" dirty="0">
                <a:solidFill>
                  <a:srgbClr val="3498DB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工具可以做什么？</a:t>
            </a:r>
            <a:endParaRPr lang="zh-CN" altLang="en-US" sz="1350" b="1" spc="300" dirty="0">
              <a:solidFill>
                <a:srgbClr val="3498DB">
                  <a:lumMod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2078536" y="2866808"/>
            <a:ext cx="6136303" cy="526668"/>
          </a:xfrm>
          <a:prstGeom prst="rect">
            <a:avLst/>
          </a:prstGeom>
        </p:spPr>
        <p:txBody>
          <a:bodyPr vert="horz" wrap="square" lIns="67500" tIns="0" rIns="67500" bIns="35100" anchor="t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rgbClr val="000000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可以配置实现大部分的物联网综合管理平台和企业信息化管理平台</a:t>
            </a:r>
            <a:r>
              <a:rPr lang="en-US" altLang="zh-CN" sz="1050" spc="150" dirty="0">
                <a:solidFill>
                  <a:srgbClr val="000000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......</a:t>
            </a:r>
            <a:endParaRPr lang="en-US" altLang="zh-CN" sz="1050" spc="150" dirty="0">
              <a:solidFill>
                <a:srgbClr val="000000">
                  <a:lumMod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10"/>
            </p:custDataLst>
          </p:nvPr>
        </p:nvSpPr>
        <p:spPr>
          <a:xfrm>
            <a:off x="917337" y="1209064"/>
            <a:ext cx="861959" cy="861959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7500" tIns="0" rIns="67500" bIns="35100" anchor="ctr">
            <a:noAutofit/>
          </a:bodyPr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1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2078538" y="1059876"/>
            <a:ext cx="6136303" cy="526668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1350" b="1" spc="300" dirty="0">
                <a:solidFill>
                  <a:srgbClr val="1F74AD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工具是什么？</a:t>
            </a:r>
            <a:endParaRPr lang="zh-CN" altLang="en-US" sz="1350" b="1" spc="300" dirty="0">
              <a:solidFill>
                <a:srgbClr val="1F74AD">
                  <a:lumMod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2078536" y="1653870"/>
            <a:ext cx="6136303" cy="526668"/>
          </a:xfrm>
          <a:prstGeom prst="rect">
            <a:avLst/>
          </a:prstGeom>
        </p:spPr>
        <p:txBody>
          <a:bodyPr vert="horz" wrap="square" lIns="67500" tIns="0" rIns="67500" bIns="35100" anchor="t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rgbClr val="000000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一个低代码开发平台。是一个支持通过拖拽方式配置</a:t>
            </a:r>
            <a:r>
              <a:rPr lang="zh-CN" altLang="en-US" sz="1050" spc="150" dirty="0">
                <a:solidFill>
                  <a:srgbClr val="000000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形成页面和业务管理流程的平台。</a:t>
            </a:r>
            <a:endParaRPr lang="zh-CN" altLang="en-US" sz="1050" spc="150" dirty="0">
              <a:solidFill>
                <a:srgbClr val="000000">
                  <a:lumMod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Title 6"/>
          <p:cNvSpPr txBox="1"/>
          <p:nvPr>
            <p:custDataLst>
              <p:tags r:id="rId13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自定义工具是什么？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" name="Title 6"/>
          <p:cNvSpPr txBox="1"/>
          <p:nvPr>
            <p:custDataLst>
              <p:tags r:id="rId1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数据总线服务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190512" y="2133000"/>
            <a:ext cx="4762976" cy="11677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u="none" strike="noStrike" kern="1200" cap="none" spc="700" normalizeH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/>
              <a:t>问题？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90750" y="3343910"/>
            <a:ext cx="4763135" cy="161036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关于数据总线相关的问题</a:t>
            </a:r>
            <a:endParaRPr lang="zh-CN" altLang="en-US"/>
          </a:p>
          <a:p>
            <a:r>
              <a:rPr lang="zh-CN" altLang="en-US"/>
              <a:t>ESDB和DB之间不得不说的故事？</a:t>
            </a:r>
            <a:endParaRPr lang="zh-CN" altLang="en-US"/>
          </a:p>
          <a:p>
            <a:r>
              <a:rPr lang="zh-CN" altLang="en-US"/>
              <a:t>数据总线服务</a:t>
            </a:r>
            <a:r>
              <a:rPr lang="en-US" altLang="zh-CN"/>
              <a:t>HYES</a:t>
            </a:r>
            <a:r>
              <a:rPr lang="zh-CN" altLang="en-US"/>
              <a:t>和</a:t>
            </a:r>
            <a:r>
              <a:rPr lang="en-US" altLang="zh-CN"/>
              <a:t>ESDB</a:t>
            </a:r>
            <a:r>
              <a:rPr lang="zh-CN" altLang="en-US"/>
              <a:t>以及</a:t>
            </a:r>
            <a:r>
              <a:rPr lang="en-US" altLang="zh-CN"/>
              <a:t>ES</a:t>
            </a:r>
            <a:r>
              <a:rPr lang="zh-CN" altLang="en-US"/>
              <a:t>关系？</a:t>
            </a:r>
            <a:endParaRPr lang="zh-CN" altLang="en-US"/>
          </a:p>
          <a:p>
            <a:r>
              <a:rPr lang="zh-CN" altLang="en-US"/>
              <a:t>数据总线服务和其它服务间的关系？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椭圆 14"/>
          <p:cNvSpPr/>
          <p:nvPr>
            <p:custDataLst>
              <p:tags r:id="rId1"/>
            </p:custDataLst>
          </p:nvPr>
        </p:nvSpPr>
        <p:spPr>
          <a:xfrm>
            <a:off x="2864645" y="2778006"/>
            <a:ext cx="378042" cy="378042"/>
          </a:xfrm>
          <a:prstGeom prst="ellipse">
            <a:avLst/>
          </a:prstGeom>
          <a:solidFill>
            <a:srgbClr val="1F74AD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rtlCol="0" anchor="ctr">
            <a:normAutofit fontScale="90000"/>
          </a:bodyPr>
          <a:p>
            <a:pPr algn="ctr"/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>
            <p:custDataLst>
              <p:tags r:id="rId2"/>
            </p:custDataLst>
          </p:nvPr>
        </p:nvSpPr>
        <p:spPr>
          <a:xfrm>
            <a:off x="2864645" y="3744813"/>
            <a:ext cx="378042" cy="378042"/>
          </a:xfrm>
          <a:prstGeom prst="ellipse">
            <a:avLst/>
          </a:prstGeom>
          <a:solidFill>
            <a:srgbClr val="1AA3AA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rtlCol="0" anchor="ctr">
            <a:normAutofit fontScale="90000"/>
          </a:bodyPr>
          <a:p>
            <a:pPr algn="ctr"/>
            <a:r>
              <a:rPr 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>
            <p:custDataLst>
              <p:tags r:id="rId3"/>
            </p:custDataLst>
          </p:nvPr>
        </p:nvSpPr>
        <p:spPr>
          <a:xfrm>
            <a:off x="5901314" y="2778006"/>
            <a:ext cx="378042" cy="378042"/>
          </a:xfrm>
          <a:prstGeom prst="ellipse">
            <a:avLst/>
          </a:prstGeom>
          <a:solidFill>
            <a:srgbClr val="3498DB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rtlCol="0" anchor="ctr">
            <a:normAutofit fontScale="90000"/>
          </a:bodyPr>
          <a:p>
            <a:pPr algn="ctr"/>
            <a:r>
              <a:rPr 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>
            <p:custDataLst>
              <p:tags r:id="rId4"/>
            </p:custDataLst>
          </p:nvPr>
        </p:nvSpPr>
        <p:spPr>
          <a:xfrm>
            <a:off x="5901314" y="3744813"/>
            <a:ext cx="378042" cy="378042"/>
          </a:xfrm>
          <a:prstGeom prst="ellipse">
            <a:avLst/>
          </a:prstGeom>
          <a:solidFill>
            <a:srgbClr val="69A35B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rtlCol="0" anchor="ctr">
            <a:normAutofit fontScale="90000"/>
          </a:bodyPr>
          <a:p>
            <a:pPr algn="ctr"/>
            <a:r>
              <a:rPr 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肘形连接符 102"/>
          <p:cNvCxnSpPr>
            <a:endCxn id="15" idx="6"/>
          </p:cNvCxnSpPr>
          <p:nvPr>
            <p:custDataLst>
              <p:tags r:id="rId5"/>
            </p:custDataLst>
          </p:nvPr>
        </p:nvCxnSpPr>
        <p:spPr>
          <a:xfrm rot="10800000">
            <a:off x="3242687" y="2967028"/>
            <a:ext cx="509552" cy="482542"/>
          </a:xfrm>
          <a:prstGeom prst="bentConnector3">
            <a:avLst/>
          </a:prstGeom>
          <a:noFill/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05" name="肘形连接符 104"/>
          <p:cNvCxnSpPr>
            <a:endCxn id="79" idx="6"/>
          </p:cNvCxnSpPr>
          <p:nvPr>
            <p:custDataLst>
              <p:tags r:id="rId6"/>
            </p:custDataLst>
          </p:nvPr>
        </p:nvCxnSpPr>
        <p:spPr>
          <a:xfrm rot="10800000" flipV="1">
            <a:off x="3242687" y="3449568"/>
            <a:ext cx="509552" cy="484265"/>
          </a:xfrm>
          <a:prstGeom prst="bentConnector3">
            <a:avLst/>
          </a:prstGeom>
          <a:noFill/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09" name="肘形连接符 108"/>
          <p:cNvCxnSpPr>
            <a:endCxn id="99" idx="2"/>
          </p:cNvCxnSpPr>
          <p:nvPr>
            <p:custDataLst>
              <p:tags r:id="rId7"/>
            </p:custDataLst>
          </p:nvPr>
        </p:nvCxnSpPr>
        <p:spPr>
          <a:xfrm flipV="1">
            <a:off x="5391761" y="2967027"/>
            <a:ext cx="509553" cy="482542"/>
          </a:xfrm>
          <a:prstGeom prst="bentConnector3">
            <a:avLst/>
          </a:prstGeom>
          <a:noFill/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11" name="肘形连接符 110"/>
          <p:cNvCxnSpPr>
            <a:endCxn id="95" idx="2"/>
          </p:cNvCxnSpPr>
          <p:nvPr>
            <p:custDataLst>
              <p:tags r:id="rId8"/>
            </p:custDataLst>
          </p:nvPr>
        </p:nvCxnSpPr>
        <p:spPr>
          <a:xfrm>
            <a:off x="5391761" y="3449569"/>
            <a:ext cx="509553" cy="484265"/>
          </a:xfrm>
          <a:prstGeom prst="bentConnector3">
            <a:avLst/>
          </a:prstGeom>
          <a:noFill/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21" name="任意多边形 39"/>
          <p:cNvSpPr/>
          <p:nvPr>
            <p:custDataLst>
              <p:tags r:id="rId9"/>
            </p:custDataLst>
          </p:nvPr>
        </p:nvSpPr>
        <p:spPr bwMode="auto">
          <a:xfrm>
            <a:off x="4301969" y="2667839"/>
            <a:ext cx="540060" cy="515052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</p:spPr>
        <p:txBody>
          <a:bodyPr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3752239" y="3650870"/>
            <a:ext cx="1639522" cy="631076"/>
          </a:xfrm>
          <a:prstGeom prst="rect">
            <a:avLst/>
          </a:prstGeom>
          <a:noFill/>
        </p:spPr>
        <p:txBody>
          <a:bodyPr wrap="square" lIns="68580" tIns="0" rIns="68580" bIns="34290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105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HyEs</a:t>
            </a:r>
            <a:endParaRPr lang="en-US" altLang="zh-CN" sz="105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3752239" y="3282903"/>
            <a:ext cx="1639522" cy="333331"/>
          </a:xfrm>
          <a:prstGeom prst="rect">
            <a:avLst/>
          </a:prstGeom>
          <a:noFill/>
        </p:spPr>
        <p:txBody>
          <a:bodyPr wrap="square" lIns="68580" tIns="34290" rIns="68580" bIns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数据总线服务</a:t>
            </a:r>
            <a:endParaRPr lang="zh-CN" altLang="en-US" sz="1500" b="1" spc="300" dirty="0">
              <a:solidFill>
                <a:srgbClr val="000000">
                  <a:lumMod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533400" y="2761571"/>
            <a:ext cx="2331245" cy="326999"/>
          </a:xfrm>
          <a:prstGeom prst="rect">
            <a:avLst/>
          </a:prstGeom>
          <a:noFill/>
        </p:spPr>
        <p:txBody>
          <a:bodyPr wrap="square" lIns="68580" tIns="34290" rIns="68580" bIns="0" anchor="ctr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1350" b="1" spc="300" dirty="0">
                <a:solidFill>
                  <a:srgbClr val="000000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流程工具服务</a:t>
            </a:r>
            <a:endParaRPr lang="zh-CN" altLang="en-US" sz="1350" b="1" spc="300" dirty="0">
              <a:solidFill>
                <a:srgbClr val="000000">
                  <a:lumMod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3"/>
            </p:custDataLst>
          </p:nvPr>
        </p:nvSpPr>
        <p:spPr>
          <a:xfrm>
            <a:off x="477520" y="3744888"/>
            <a:ext cx="2331245" cy="326999"/>
          </a:xfrm>
          <a:prstGeom prst="rect">
            <a:avLst/>
          </a:prstGeom>
          <a:noFill/>
        </p:spPr>
        <p:txBody>
          <a:bodyPr wrap="square" lIns="68580" tIns="34290" rIns="68580" bIns="0" anchor="ctr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1350" b="1" spc="300" dirty="0">
                <a:solidFill>
                  <a:srgbClr val="000000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页面工具服务</a:t>
            </a:r>
            <a:endParaRPr lang="zh-CN" altLang="en-US" sz="1350" b="1" spc="300" dirty="0">
              <a:solidFill>
                <a:srgbClr val="000000">
                  <a:lumMod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6307931" y="2728551"/>
            <a:ext cx="2331245" cy="326999"/>
          </a:xfrm>
          <a:prstGeom prst="rect">
            <a:avLst/>
          </a:prstGeom>
          <a:noFill/>
        </p:spPr>
        <p:txBody>
          <a:bodyPr wrap="square" lIns="68580" tIns="34290" rIns="68580" bIns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1350" b="1" spc="300" dirty="0">
                <a:solidFill>
                  <a:srgbClr val="000000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数据接口服务</a:t>
            </a:r>
            <a:endParaRPr lang="zh-CN" altLang="en-US" sz="1350" b="1" spc="300" dirty="0">
              <a:solidFill>
                <a:srgbClr val="000000">
                  <a:lumMod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5"/>
            </p:custDataLst>
          </p:nvPr>
        </p:nvSpPr>
        <p:spPr>
          <a:xfrm>
            <a:off x="6307931" y="3744888"/>
            <a:ext cx="2331245" cy="326999"/>
          </a:xfrm>
          <a:prstGeom prst="rect">
            <a:avLst/>
          </a:prstGeom>
          <a:noFill/>
        </p:spPr>
        <p:txBody>
          <a:bodyPr wrap="square" lIns="68580" tIns="34290" rIns="68580" bIns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1350" b="1" spc="300" dirty="0">
                <a:solidFill>
                  <a:srgbClr val="000000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页面工具服务</a:t>
            </a:r>
            <a:endParaRPr lang="zh-CN" altLang="en-US" sz="1350" b="1" spc="300" dirty="0">
              <a:solidFill>
                <a:srgbClr val="000000">
                  <a:lumMod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itle 6"/>
          <p:cNvSpPr txBox="1"/>
          <p:nvPr>
            <p:custDataLst>
              <p:tags r:id="rId16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数据总线服务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92575" y="4826635"/>
            <a:ext cx="129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定时服务？</a:t>
            </a:r>
            <a:endParaRPr lang="zh-CN" altLang="en-US"/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3838575" y="3370033"/>
            <a:ext cx="5305425" cy="2629019"/>
          </a:xfrm>
          <a:prstGeom prst="rect">
            <a:avLst/>
          </a:prstGeom>
          <a:solidFill>
            <a:srgbClr val="FFFFFF">
              <a:lumMod val="95000"/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857043"/>
            <a:ext cx="3838575" cy="5143500"/>
          </a:xfrm>
          <a:prstGeom prst="rect">
            <a:avLst/>
          </a:prstGeom>
          <a:pattFill prst="ltUpDiag">
            <a:fgClr>
              <a:srgbClr val="FFFFFF">
                <a:lumMod val="85000"/>
              </a:srgbClr>
            </a:fgClr>
            <a:bgClr>
              <a:srgbClr val="FFFFFF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14507" y="2621189"/>
            <a:ext cx="2609562" cy="1496291"/>
          </a:xfrm>
          <a:prstGeom prst="rect">
            <a:avLst/>
          </a:prstGeom>
          <a:noFill/>
        </p:spPr>
        <p:txBody>
          <a:bodyPr wrap="square" lIns="68580" tIns="34290" rIns="68580" bIns="34290" rtlCol="0" anchor="t" anchorCtr="0">
            <a:normAutofit lnSpcReduction="200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000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HyEs</a:t>
            </a:r>
            <a:r>
              <a:rPr lang="zh-CN" altLang="en-US" sz="3000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与Elasticsearc</a:t>
            </a:r>
            <a:r>
              <a:rPr lang="en-US" altLang="zh-CN" sz="3000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</a:t>
            </a:r>
            <a:endParaRPr lang="en-US" altLang="zh-CN" sz="3000" b="1" spc="30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542473" y="1691640"/>
            <a:ext cx="4025265" cy="15059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给数据局总线服务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HyEs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提供全文检索、搜索统计等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接口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1200" dirty="0"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4542449" y="1294121"/>
            <a:ext cx="402528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>
              <a:lnSpc>
                <a:spcPct val="120000"/>
              </a:lnSpc>
              <a:buClr>
                <a:srgbClr val="E34D4D"/>
              </a:buClr>
              <a:buSzPct val="100000"/>
            </a:pPr>
            <a:r>
              <a:rPr lang="zh-CN" altLang="en-US" sz="1500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Elasticsearc</a:t>
            </a:r>
            <a:r>
              <a:rPr lang="en-US" altLang="zh-CN" sz="1500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h</a:t>
            </a:r>
            <a:endParaRPr lang="zh-CN" altLang="en-US" sz="1500" b="1" spc="30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ctr">
              <a:lnSpc>
                <a:spcPct val="120000"/>
              </a:lnSpc>
              <a:buClr>
                <a:srgbClr val="E34D4D"/>
              </a:buClr>
              <a:buSzPct val="100000"/>
            </a:pPr>
            <a:endParaRPr lang="zh-CN" altLang="en-US" sz="1500" b="1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542473" y="3940493"/>
            <a:ext cx="4025265" cy="1633061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1E6BC5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数据同步。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1E6BC5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高级统计。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1E6BC5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1200" dirty="0"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查询数据源</a:t>
            </a:r>
            <a:r>
              <a:rPr lang="en-US" altLang="zh-CN" sz="1200" dirty="0"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DB or MYSQL</a:t>
            </a:r>
            <a:endParaRPr lang="en-US" altLang="zh-CN" sz="1200" dirty="0"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542449" y="3567589"/>
            <a:ext cx="402528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>
              <a:lnSpc>
                <a:spcPct val="120000"/>
              </a:lnSpc>
              <a:buClr>
                <a:srgbClr val="1E6BC5"/>
              </a:buClr>
              <a:buSzPct val="100000"/>
            </a:pPr>
            <a:r>
              <a:rPr lang="zh-CN" altLang="en-US" sz="1500" b="1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日志查看相关</a:t>
            </a:r>
            <a:endParaRPr lang="zh-CN" altLang="en-US" sz="1500" b="1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任意多边形: 形状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551795" y="1045519"/>
            <a:ext cx="101756" cy="101756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551795" y="5710725"/>
            <a:ext cx="101756" cy="101756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89731" y="1026469"/>
            <a:ext cx="101756" cy="101756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: 形状 14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89731" y="5729775"/>
            <a:ext cx="101756" cy="101756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2626385" y="2083692"/>
            <a:ext cx="514558" cy="449004"/>
            <a:chOff x="3213087" y="1347855"/>
            <a:chExt cx="723914" cy="631689"/>
          </a:xfrm>
          <a:solidFill>
            <a:srgbClr val="FFFFFF">
              <a:lumMod val="85000"/>
            </a:srgbClr>
          </a:solidFill>
        </p:grpSpPr>
        <p:sp>
          <p:nvSpPr>
            <p:cNvPr id="17" name="任意多边形: 形状 16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任意多边形: 形状 17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3625706" y="1347856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8" name="Title 6"/>
          <p:cNvSpPr txBox="1"/>
          <p:nvPr>
            <p:custDataLst>
              <p:tags r:id="rId15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数据总线服务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21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1355" y="2734523"/>
            <a:ext cx="2053114" cy="35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627" tIns="35242" rIns="67627" bIns="35242">
            <a:normAutofit/>
          </a:bodyPr>
          <a:p>
            <a:r>
              <a:rPr lang="zh-CN" altLang="en-US" sz="1500" smtClean="0">
                <a:solidFill>
                  <a:srgbClr val="FF7C8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ESDB表数据</a:t>
            </a:r>
            <a:endParaRPr lang="en-US" altLang="zh-CN" sz="1500" smtClean="0">
              <a:solidFill>
                <a:srgbClr val="FF7C80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1355" y="3118073"/>
            <a:ext cx="2053114" cy="62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627" tIns="35242" rIns="67627" bIns="35242">
            <a:normAutofit/>
          </a:bodyPr>
          <a:p>
            <a:r>
              <a:rPr lang="zh-CN" altLang="en-US" sz="1500" smtClean="0">
                <a:solidFill>
                  <a:srgbClr val="808080"/>
                </a:solidFill>
                <a:sym typeface="Arial" panose="020B0604020202020204" pitchFamily="34" charset="0"/>
              </a:rPr>
              <a:t>来自于哪里？</a:t>
            </a:r>
            <a:endParaRPr lang="zh-CN" altLang="en-US" sz="1500" smtClean="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sp>
        <p:nvSpPr>
          <p:cNvPr id="34823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021355" y="2786698"/>
            <a:ext cx="0" cy="881315"/>
          </a:xfrm>
          <a:prstGeom prst="line">
            <a:avLst/>
          </a:prstGeom>
          <a:noFill/>
          <a:ln w="57150" cap="flat" cmpd="sng">
            <a:solidFill>
              <a:srgbClr val="FF7C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p>
            <a:endParaRPr lang="zh-CN" altLang="en-US" sz="1350"/>
          </a:p>
        </p:txBody>
      </p:sp>
      <p:sp>
        <p:nvSpPr>
          <p:cNvPr id="34824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42624" y="3563666"/>
            <a:ext cx="2053114" cy="35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627" tIns="35242" rIns="67627" bIns="35242">
            <a:normAutofit/>
          </a:bodyPr>
          <a:p>
            <a:r>
              <a:rPr lang="en-US" altLang="zh-CN" sz="1500" smtClean="0">
                <a:solidFill>
                  <a:srgbClr val="FF7C8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ESDB</a:t>
            </a:r>
            <a:r>
              <a:rPr lang="zh-CN" sz="1500" smtClean="0">
                <a:solidFill>
                  <a:srgbClr val="FF7C8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用</a:t>
            </a:r>
            <a:r>
              <a:rPr lang="en-US" altLang="zh-CN" sz="1500" smtClean="0">
                <a:solidFill>
                  <a:srgbClr val="FF7C8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DB</a:t>
            </a:r>
            <a:r>
              <a:rPr lang="zh-CN" altLang="en-US" sz="1500" smtClean="0">
                <a:solidFill>
                  <a:srgbClr val="FF7C8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替代</a:t>
            </a:r>
            <a:endParaRPr lang="zh-CN" altLang="en-US" sz="1500" smtClean="0">
              <a:solidFill>
                <a:srgbClr val="FF7C80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41214" y="3947213"/>
            <a:ext cx="2053114" cy="62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627" tIns="35242" rIns="67627" bIns="35242">
            <a:normAutofit/>
          </a:bodyPr>
          <a:p>
            <a:r>
              <a:rPr lang="en-US" altLang="zh-CN" sz="1500" smtClean="0">
                <a:solidFill>
                  <a:srgbClr val="808080"/>
                </a:solidFill>
                <a:sym typeface="Arial" panose="020B0604020202020204" pitchFamily="34" charset="0"/>
              </a:rPr>
              <a:t>DB</a:t>
            </a:r>
            <a:r>
              <a:rPr lang="zh-CN" altLang="en-US" sz="1500" smtClean="0">
                <a:solidFill>
                  <a:srgbClr val="808080"/>
                </a:solidFill>
                <a:sym typeface="Arial" panose="020B0604020202020204" pitchFamily="34" charset="0"/>
              </a:rPr>
              <a:t>负荷是否增大？</a:t>
            </a:r>
            <a:endParaRPr lang="zh-CN" altLang="en-US" sz="1500" smtClean="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sp>
        <p:nvSpPr>
          <p:cNvPr id="34826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541214" y="3615839"/>
            <a:ext cx="0" cy="879906"/>
          </a:xfrm>
          <a:prstGeom prst="line">
            <a:avLst/>
          </a:prstGeom>
          <a:noFill/>
          <a:ln w="57150" cap="flat" cmpd="sng">
            <a:solidFill>
              <a:srgbClr val="FF7C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p>
            <a:endParaRPr lang="zh-CN" altLang="en-US" sz="1350"/>
          </a:p>
        </p:txBody>
      </p:sp>
      <p:sp>
        <p:nvSpPr>
          <p:cNvPr id="34827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69533" y="4556380"/>
            <a:ext cx="2053114" cy="35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627" tIns="35242" rIns="67627" bIns="35242">
            <a:normAutofit/>
          </a:bodyPr>
          <a:p>
            <a:r>
              <a:rPr lang="zh-CN" altLang="en-US" sz="1500" smtClean="0">
                <a:solidFill>
                  <a:srgbClr val="FF7C8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ESDB与</a:t>
            </a:r>
            <a:r>
              <a:rPr lang="en-US" altLang="zh-CN" sz="1500" smtClean="0">
                <a:solidFill>
                  <a:srgbClr val="FF7C8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DB</a:t>
            </a:r>
            <a:endParaRPr lang="zh-CN" altLang="en-US" sz="1500" smtClean="0">
              <a:solidFill>
                <a:srgbClr val="FF7C80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068123" y="4939929"/>
            <a:ext cx="2053114" cy="62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627" tIns="35242" rIns="67627" bIns="35242">
            <a:normAutofit/>
          </a:bodyPr>
          <a:p>
            <a:r>
              <a:rPr lang="zh-CN" altLang="en-US" sz="1500" smtClean="0">
                <a:solidFill>
                  <a:srgbClr val="808080"/>
                </a:solidFill>
                <a:sym typeface="Arial" panose="020B0604020202020204" pitchFamily="34" charset="0"/>
              </a:rPr>
              <a:t>同步数据问题？</a:t>
            </a:r>
            <a:endParaRPr lang="zh-CN" altLang="en-US" sz="1500" smtClean="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068123" y="4608554"/>
            <a:ext cx="0" cy="881315"/>
          </a:xfrm>
          <a:prstGeom prst="line">
            <a:avLst/>
          </a:prstGeom>
          <a:noFill/>
          <a:ln w="57150" cap="flat" cmpd="sng">
            <a:solidFill>
              <a:srgbClr val="FF7C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p>
            <a:endParaRPr lang="zh-CN" altLang="en-US" sz="1350"/>
          </a:p>
        </p:txBody>
      </p:sp>
      <p:pic>
        <p:nvPicPr>
          <p:cNvPr id="2" name="图片 1" descr="同步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8060" y="3194050"/>
            <a:ext cx="1950720" cy="1301750"/>
          </a:xfrm>
          <a:prstGeom prst="rect">
            <a:avLst/>
          </a:prstGeom>
        </p:spPr>
      </p:pic>
      <p:pic>
        <p:nvPicPr>
          <p:cNvPr id="3" name="图片 2" descr="数据库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42665" y="2221865"/>
            <a:ext cx="1928495" cy="1233170"/>
          </a:xfrm>
          <a:prstGeom prst="rect">
            <a:avLst/>
          </a:prstGeom>
        </p:spPr>
      </p:pic>
      <p:pic>
        <p:nvPicPr>
          <p:cNvPr id="4" name="图片 3" descr="源头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1080" y="1438275"/>
            <a:ext cx="1805305" cy="1233170"/>
          </a:xfrm>
          <a:prstGeom prst="rect">
            <a:avLst/>
          </a:prstGeom>
        </p:spPr>
      </p:pic>
      <p:sp>
        <p:nvSpPr>
          <p:cNvPr id="88" name="Title 6"/>
          <p:cNvSpPr txBox="1"/>
          <p:nvPr>
            <p:custDataLst>
              <p:tags r:id="rId13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ESDB</a:t>
            </a: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相关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199157" y="1478111"/>
            <a:ext cx="165243" cy="349619"/>
          </a:xfrm>
          <a:prstGeom prst="rect">
            <a:avLst/>
          </a:prstGeom>
          <a:solidFill>
            <a:srgbClr val="D6DCE4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199157" y="1821945"/>
            <a:ext cx="8588829" cy="3093500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364400" y="1486445"/>
            <a:ext cx="8414657" cy="32766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D6DCE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4"/>
            </p:custDataLst>
          </p:nvPr>
        </p:nvGrpSpPr>
        <p:grpSpPr>
          <a:xfrm>
            <a:off x="502285" y="1705610"/>
            <a:ext cx="8139430" cy="2488565"/>
            <a:chOff x="669882" y="1400960"/>
            <a:chExt cx="10852237" cy="1715883"/>
          </a:xfrm>
        </p:grpSpPr>
        <p:sp>
          <p:nvSpPr>
            <p:cNvPr id="17" name="文本框 16"/>
            <p:cNvSpPr txBox="1"/>
            <p:nvPr>
              <p:custDataLst>
                <p:tags r:id="rId5"/>
              </p:custDataLst>
            </p:nvPr>
          </p:nvSpPr>
          <p:spPr>
            <a:xfrm>
              <a:off x="669882" y="1857652"/>
              <a:ext cx="10852237" cy="1259191"/>
            </a:xfrm>
            <a:prstGeom prst="rect">
              <a:avLst/>
            </a:prstGeom>
            <a:noFill/>
          </p:spPr>
          <p:txBody>
            <a:bodyPr wrap="square" lIns="76200" tIns="0" rIns="61912" bIns="0" rtlCol="0">
              <a:normAutofit/>
            </a:bodyPr>
            <a:lstStyle>
              <a:defPPr>
                <a:defRPr lang="zh-CN"/>
              </a:defPPr>
              <a:lvl1pPr fontAlgn="auto">
                <a:lnSpc>
                  <a:spcPct val="130000"/>
                </a:lnSpc>
                <a:spcAft>
                  <a:spcPts val="1000"/>
                </a:spcAft>
                <a:defRPr sz="1600" spc="150"/>
              </a:lvl1pPr>
            </a:lstStyle>
            <a:p>
              <a:pPr marL="357505" indent="-357505" fontAlgn="ctr"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zh-CN" altLang="en-US" sz="1200" b="1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结合现有的自定义工具，有哪些功能是通过FLowHYS的？</a:t>
              </a:r>
              <a:endPara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357505" indent="-357505" fontAlgn="ctr"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zh-CN" altLang="en-US" sz="1200" b="1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FLowHYS</a:t>
              </a:r>
              <a:r>
                <a:rPr lang="zh-CN" altLang="en-US" sz="1200" b="1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这个后台服务与搜索引擎之间有什么关联吗？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357505" indent="-357505" fontAlgn="ctr"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zh-CN" altLang="en-US" sz="1200" b="1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例如传入编码规则，postman调用这个规则生成是正确的，但是页面生成的是错误的，这种是怎么进行排查是哪方出现的问题？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357505" indent="-357505" algn="l" fontAlgn="ctr"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AutoNum type="arabicPeriod"/>
              </a:pPr>
              <a:r>
                <a:rPr lang="zh-CN" altLang="en-US" sz="1200" b="1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用户在页面上的操作日志，从产生到最后呈现给用户，日志的数据链路是怎么样的？经过哪些了哪些服务？如果没有日志，该怎么排查？</a:t>
              </a:r>
              <a:endPara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6"/>
              </p:custDataLst>
            </p:nvPr>
          </p:nvSpPr>
          <p:spPr>
            <a:xfrm>
              <a:off x="669882" y="1400960"/>
              <a:ext cx="10852237" cy="383540"/>
            </a:xfrm>
            <a:prstGeom prst="rect">
              <a:avLst/>
            </a:prstGeom>
            <a:noFill/>
          </p:spPr>
          <p:txBody>
            <a:bodyPr wrap="none" lIns="76200" tIns="28575" rIns="57150" bIns="28575" rtlCol="0">
              <a:normAutofit/>
            </a:bodyPr>
            <a:lstStyle>
              <a:defPPr>
                <a:defRPr lang="zh-CN"/>
              </a:defPPr>
              <a:lvl1pPr>
                <a:defRPr sz="2400" spc="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342900" indent="-342900" fontAlgn="ctr">
                <a:buClr>
                  <a:srgbClr val="D6DCE5"/>
                </a:buClr>
                <a:buSzPct val="130000"/>
                <a:buFont typeface="Wingdings" panose="05000000000000000000" pitchFamily="2" charset="2"/>
                <a:buChar char="Ø"/>
              </a:pPr>
              <a:r>
                <a:rPr lang="zh-CN" altLang="en-US" sz="1500" b="1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</a:rPr>
                <a:t>页面工具服务相关</a:t>
              </a:r>
              <a:endParaRPr lang="zh-CN" altLang="en-US" sz="15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8161231" y="1348124"/>
            <a:ext cx="461992" cy="403136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88" name="Title 6"/>
          <p:cNvSpPr txBox="1"/>
          <p:nvPr>
            <p:custDataLst>
              <p:tags r:id="rId10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页面工具服务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183837" y="1274415"/>
            <a:ext cx="845112" cy="69380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l">
              <a:buClrTx/>
              <a:buSzTx/>
              <a:buFontTx/>
            </a:pPr>
            <a:r>
              <a:rPr lang="en-US" altLang="zh-CN" sz="21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21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5057955" y="1221106"/>
            <a:ext cx="3771641" cy="975249"/>
          </a:xfrm>
          <a:prstGeom prst="rect">
            <a:avLst/>
          </a:prstGeom>
          <a:noFill/>
        </p:spPr>
        <p:txBody>
          <a:bodyPr wrap="square" rtlCol="0" anchor="t" anchorCtr="0"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 sz="15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自定义平台每个服务的作用和定位</a:t>
            </a:r>
            <a:endParaRPr lang="zh-CN" altLang="en-US" sz="15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4183837" y="2539729"/>
            <a:ext cx="845112" cy="693806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00000"/>
              </a:lnSpc>
            </a:pPr>
            <a:r>
              <a:rPr lang="en-US" altLang="zh-CN" sz="21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n-US" altLang="zh-CN" sz="21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en-US" altLang="zh-CN" sz="21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en-US" altLang="zh-CN" sz="2100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5057955" y="2486420"/>
            <a:ext cx="3771641" cy="975249"/>
          </a:xfrm>
          <a:prstGeom prst="rect">
            <a:avLst/>
          </a:prstGeom>
          <a:noFill/>
        </p:spPr>
        <p:txBody>
          <a:bodyPr wrap="square" rtlCol="0" anchor="t" anchorCtr="0"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 sz="15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四代平台整体架构和自定义平台的位置</a:t>
            </a:r>
            <a:endParaRPr lang="zh-CN" altLang="en-US" sz="15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4183837" y="3805044"/>
            <a:ext cx="845112" cy="693806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00000"/>
              </a:lnSpc>
            </a:pPr>
            <a:r>
              <a:rPr lang="en-US" altLang="zh-CN" sz="21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21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5057955" y="3751735"/>
            <a:ext cx="3771641" cy="975249"/>
          </a:xfrm>
          <a:prstGeom prst="rect">
            <a:avLst/>
          </a:prstGeom>
          <a:noFill/>
        </p:spPr>
        <p:txBody>
          <a:bodyPr wrap="square" rtlCol="0" anchor="t" anchorCtr="0"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 sz="15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四代平台中自定义平台如何接入使用</a:t>
            </a:r>
            <a:endParaRPr lang="zh-CN" altLang="en-US" sz="15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4183837" y="5070358"/>
            <a:ext cx="845112" cy="693806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00000"/>
              </a:lnSpc>
            </a:pPr>
            <a:r>
              <a:rPr lang="en-US" altLang="zh-CN" sz="21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n-US" altLang="zh-CN" sz="21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4.</a:t>
            </a:r>
            <a:endParaRPr lang="en-US" altLang="zh-CN" sz="21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8"/>
            </p:custDataLst>
          </p:nvPr>
        </p:nvSpPr>
        <p:spPr>
          <a:xfrm>
            <a:off x="5057955" y="5017049"/>
            <a:ext cx="3771641" cy="975249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15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结合大家提问讲解自定义整个架构和链路</a:t>
            </a:r>
            <a:endParaRPr lang="zh-CN" altLang="en-US" sz="15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" name="Title 6"/>
          <p:cNvSpPr txBox="1"/>
          <p:nvPr>
            <p:custDataLst>
              <p:tags r:id="rId1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700" b="1">
                <a:solidFill>
                  <a:schemeClr val="bg1"/>
                </a:solidFill>
                <a:uFillTx/>
                <a:sym typeface="微软雅黑" panose="020B0503020204020204" pitchFamily="34" charset="-122"/>
              </a:rPr>
              <a:t>页面后台服务与数据总线服务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1643380"/>
            <a:ext cx="3459480" cy="28968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55" y="989965"/>
            <a:ext cx="4535805" cy="48774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" name="Title 6"/>
          <p:cNvSpPr txBox="1"/>
          <p:nvPr>
            <p:custDataLst>
              <p:tags r:id="rId1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700" b="1">
                <a:solidFill>
                  <a:schemeClr val="bg1"/>
                </a:solidFill>
                <a:uFillTx/>
                <a:sym typeface="微软雅黑" panose="020B0503020204020204" pitchFamily="34" charset="-122"/>
              </a:rPr>
              <a:t>页面后台服务与数据总线服务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" y="1093470"/>
            <a:ext cx="8568690" cy="4088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" name="Title 6"/>
          <p:cNvSpPr txBox="1"/>
          <p:nvPr>
            <p:custDataLst>
              <p:tags r:id="rId1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700" b="1">
                <a:solidFill>
                  <a:schemeClr val="bg1"/>
                </a:solidFill>
                <a:uFillTx/>
                <a:sym typeface="微软雅黑" panose="020B0503020204020204" pitchFamily="34" charset="-122"/>
              </a:rPr>
              <a:t>页面后台服务与数据总线服务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1464945"/>
            <a:ext cx="8522335" cy="33997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199157" y="1478111"/>
            <a:ext cx="165243" cy="349619"/>
          </a:xfrm>
          <a:prstGeom prst="rect">
            <a:avLst/>
          </a:prstGeom>
          <a:solidFill>
            <a:srgbClr val="D6DCE4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199157" y="1821945"/>
            <a:ext cx="8588829" cy="3093500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364400" y="1486445"/>
            <a:ext cx="8414657" cy="32766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D6DCE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4"/>
            </p:custDataLst>
          </p:nvPr>
        </p:nvGrpSpPr>
        <p:grpSpPr>
          <a:xfrm>
            <a:off x="502285" y="1705610"/>
            <a:ext cx="8139430" cy="2488565"/>
            <a:chOff x="669882" y="1400960"/>
            <a:chExt cx="10852237" cy="1715883"/>
          </a:xfrm>
        </p:grpSpPr>
        <p:sp>
          <p:nvSpPr>
            <p:cNvPr id="17" name="文本框 16"/>
            <p:cNvSpPr txBox="1"/>
            <p:nvPr>
              <p:custDataLst>
                <p:tags r:id="rId5"/>
              </p:custDataLst>
            </p:nvPr>
          </p:nvSpPr>
          <p:spPr>
            <a:xfrm>
              <a:off x="669882" y="1857652"/>
              <a:ext cx="10852237" cy="1259191"/>
            </a:xfrm>
            <a:prstGeom prst="rect">
              <a:avLst/>
            </a:prstGeom>
            <a:noFill/>
          </p:spPr>
          <p:txBody>
            <a:bodyPr wrap="square" lIns="76200" tIns="0" rIns="61912" bIns="0" rtlCol="0">
              <a:normAutofit/>
            </a:bodyPr>
            <a:lstStyle>
              <a:defPPr>
                <a:defRPr lang="zh-CN"/>
              </a:defPPr>
              <a:lvl1pPr fontAlgn="auto">
                <a:lnSpc>
                  <a:spcPct val="130000"/>
                </a:lnSpc>
                <a:spcAft>
                  <a:spcPts val="1000"/>
                </a:spcAft>
                <a:defRPr sz="1600" spc="150"/>
              </a:lvl1pPr>
            </a:lstStyle>
            <a:p>
              <a:pPr marL="357505" indent="-357505" fontAlgn="ctr"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zh-CN" altLang="en-US" sz="1200" b="1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怎么通过页面事件（含多事件）、隐藏控件、数据库操作、读写分离、HyEs搜索规则和编码规则、数据总线服务之间的组合实现一些高级功能，如数据处理、高级校验、对接第三方服务提交/查询数据并显示、实际配置中一些奇奇怪怪的实现方案。</a:t>
              </a:r>
              <a:endPara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357505" indent="-357505" fontAlgn="ctr"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zh-CN" altLang="en-US" sz="1200" b="1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整个自定义平台有哪些可以跟定制进行交互的方式（定制页面、接口、服务、系统）？</a:t>
              </a:r>
              <a:endPara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6"/>
              </p:custDataLst>
            </p:nvPr>
          </p:nvSpPr>
          <p:spPr>
            <a:xfrm>
              <a:off x="669882" y="1400960"/>
              <a:ext cx="10852237" cy="383540"/>
            </a:xfrm>
            <a:prstGeom prst="rect">
              <a:avLst/>
            </a:prstGeom>
            <a:noFill/>
          </p:spPr>
          <p:txBody>
            <a:bodyPr wrap="none" lIns="76200" tIns="28575" rIns="57150" bIns="28575" rtlCol="0">
              <a:normAutofit/>
            </a:bodyPr>
            <a:lstStyle>
              <a:defPPr>
                <a:defRPr lang="zh-CN"/>
              </a:defPPr>
              <a:lvl1pPr>
                <a:defRPr sz="2400" spc="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342900" indent="-342900" fontAlgn="ctr">
                <a:buClr>
                  <a:srgbClr val="D6DCE5"/>
                </a:buClr>
                <a:buSzPct val="130000"/>
                <a:buFont typeface="Wingdings" panose="05000000000000000000" pitchFamily="2" charset="2"/>
                <a:buChar char="Ø"/>
              </a:pPr>
              <a:r>
                <a:rPr lang="zh-CN" altLang="en-US" sz="1500" b="1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</a:rPr>
                <a:t>页面工具服务相关</a:t>
              </a:r>
              <a:endParaRPr lang="zh-CN" altLang="en-US" sz="15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8161231" y="1348124"/>
            <a:ext cx="461992" cy="403136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88" name="Title 6"/>
          <p:cNvSpPr txBox="1"/>
          <p:nvPr>
            <p:custDataLst>
              <p:tags r:id="rId10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页面工具服务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6"/>
          <p:cNvSpPr txBox="1"/>
          <p:nvPr>
            <p:custDataLst>
              <p:tags r:id="rId1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四代典型场景</a:t>
            </a:r>
            <a:r>
              <a:rPr kumimoji="0" altLang="zh-CN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kumimoji="0" altLang="zh-CN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1116965"/>
            <a:ext cx="7714615" cy="44437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6"/>
          <p:cNvSpPr txBox="1"/>
          <p:nvPr>
            <p:custDataLst>
              <p:tags r:id="rId1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四代典型场景</a:t>
            </a:r>
            <a:r>
              <a:rPr kumimoji="0" altLang="zh-CN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kumimoji="0" altLang="zh-CN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56895" y="1659255"/>
          <a:ext cx="8029575" cy="296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6848475" imgH="2541905" progId="Visio.Drawing.15">
                  <p:embed/>
                </p:oleObj>
              </mc:Choice>
              <mc:Fallback>
                <p:oleObj name="" r:id="rId2" imgW="6848475" imgH="254190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895" y="1659255"/>
                        <a:ext cx="8029575" cy="296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6"/>
          <p:cNvSpPr txBox="1"/>
          <p:nvPr>
            <p:custDataLst>
              <p:tags r:id="rId1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四代典型场景</a:t>
            </a:r>
            <a:r>
              <a:rPr kumimoji="0" altLang="zh-CN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kumimoji="0" altLang="zh-CN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" y="777240"/>
            <a:ext cx="757428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6"/>
          <p:cNvSpPr txBox="1"/>
          <p:nvPr>
            <p:custDataLst>
              <p:tags r:id="rId1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四代典型场景</a:t>
            </a:r>
            <a:r>
              <a:rPr kumimoji="0" altLang="zh-CN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kumimoji="0" altLang="zh-CN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521970" y="1287780"/>
          <a:ext cx="8100060" cy="428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6906895" imgH="3663950" progId="Visio.Drawing.15">
                  <p:embed/>
                </p:oleObj>
              </mc:Choice>
              <mc:Fallback>
                <p:oleObj name="" r:id="rId2" imgW="6906895" imgH="366395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1970" y="1287780"/>
                        <a:ext cx="8100060" cy="428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289810" y="2964895"/>
            <a:ext cx="1115378" cy="93059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54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z="54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2201704" y="2621519"/>
            <a:ext cx="47405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2201704" y="4236482"/>
            <a:ext cx="47405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526631" y="3729039"/>
            <a:ext cx="3402330" cy="3219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b="1">
                <a:cs typeface="微软雅黑" panose="020B0503020204020204" pitchFamily="34" charset="-122"/>
                <a:sym typeface="Arial" panose="020B0604020202020204" pitchFamily="34" charset="0"/>
              </a:rPr>
              <a:t>每个服务的作用和定位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526631" y="2690178"/>
            <a:ext cx="3402330" cy="8356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b="1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自定义平台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自定义平台核心服务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751825" y="1616494"/>
            <a:ext cx="3347057" cy="909260"/>
            <a:chOff x="1098107" y="1632357"/>
            <a:chExt cx="4462742" cy="1212346"/>
          </a:xfrm>
        </p:grpSpPr>
        <p:sp>
          <p:nvSpPr>
            <p:cNvPr id="5" name="任意形状 4"/>
            <p:cNvSpPr/>
            <p:nvPr>
              <p:custDataLst>
                <p:tags r:id="rId3"/>
              </p:custDataLst>
            </p:nvPr>
          </p:nvSpPr>
          <p:spPr>
            <a:xfrm>
              <a:off x="4951400" y="1632357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形状 5"/>
            <p:cNvSpPr/>
            <p:nvPr>
              <p:custDataLst>
                <p:tags r:id="rId4"/>
              </p:custDataLst>
            </p:nvPr>
          </p:nvSpPr>
          <p:spPr>
            <a:xfrm>
              <a:off x="1098107" y="1632357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圆角矩形 2"/>
            <p:cNvSpPr/>
            <p:nvPr>
              <p:custDataLst>
                <p:tags r:id="rId5"/>
              </p:custDataLst>
            </p:nvPr>
          </p:nvSpPr>
          <p:spPr>
            <a:xfrm>
              <a:off x="1098107" y="1632357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751825" y="2765004"/>
            <a:ext cx="3347057" cy="909260"/>
            <a:chOff x="1098107" y="3107259"/>
            <a:chExt cx="4462742" cy="1212346"/>
          </a:xfrm>
        </p:grpSpPr>
        <p:sp>
          <p:nvSpPr>
            <p:cNvPr id="10" name="任意形状 9"/>
            <p:cNvSpPr/>
            <p:nvPr>
              <p:custDataLst>
                <p:tags r:id="rId7"/>
              </p:custDataLst>
            </p:nvPr>
          </p:nvSpPr>
          <p:spPr>
            <a:xfrm>
              <a:off x="4951400" y="3107259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形状 10"/>
            <p:cNvSpPr/>
            <p:nvPr>
              <p:custDataLst>
                <p:tags r:id="rId8"/>
              </p:custDataLst>
            </p:nvPr>
          </p:nvSpPr>
          <p:spPr>
            <a:xfrm>
              <a:off x="1098107" y="3107259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圆角矩形 37"/>
            <p:cNvSpPr/>
            <p:nvPr>
              <p:custDataLst>
                <p:tags r:id="rId9"/>
              </p:custDataLst>
            </p:nvPr>
          </p:nvSpPr>
          <p:spPr>
            <a:xfrm>
              <a:off x="1098107" y="3107259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751825" y="3913515"/>
            <a:ext cx="3347057" cy="909260"/>
            <a:chOff x="1098107" y="4582162"/>
            <a:chExt cx="4462742" cy="1212346"/>
          </a:xfrm>
        </p:grpSpPr>
        <p:sp>
          <p:nvSpPr>
            <p:cNvPr id="15" name="任意形状 14"/>
            <p:cNvSpPr/>
            <p:nvPr>
              <p:custDataLst>
                <p:tags r:id="rId11"/>
              </p:custDataLst>
            </p:nvPr>
          </p:nvSpPr>
          <p:spPr>
            <a:xfrm>
              <a:off x="4951400" y="4582162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形状 15"/>
            <p:cNvSpPr/>
            <p:nvPr>
              <p:custDataLst>
                <p:tags r:id="rId12"/>
              </p:custDataLst>
            </p:nvPr>
          </p:nvSpPr>
          <p:spPr>
            <a:xfrm>
              <a:off x="1098107" y="4582162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圆角矩形 38"/>
            <p:cNvSpPr/>
            <p:nvPr>
              <p:custDataLst>
                <p:tags r:id="rId13"/>
              </p:custDataLst>
            </p:nvPr>
          </p:nvSpPr>
          <p:spPr>
            <a:xfrm>
              <a:off x="1098107" y="4582162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4"/>
            </p:custDataLst>
          </p:nvPr>
        </p:nvGrpSpPr>
        <p:grpSpPr>
          <a:xfrm>
            <a:off x="4908047" y="1616494"/>
            <a:ext cx="3347057" cy="909260"/>
            <a:chOff x="6639736" y="1632357"/>
            <a:chExt cx="4462742" cy="1212346"/>
          </a:xfrm>
        </p:grpSpPr>
        <p:sp>
          <p:nvSpPr>
            <p:cNvPr id="20" name="任意形状 19"/>
            <p:cNvSpPr/>
            <p:nvPr>
              <p:custDataLst>
                <p:tags r:id="rId15"/>
              </p:custDataLst>
            </p:nvPr>
          </p:nvSpPr>
          <p:spPr>
            <a:xfrm>
              <a:off x="10493029" y="1632357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形状 20"/>
            <p:cNvSpPr/>
            <p:nvPr>
              <p:custDataLst>
                <p:tags r:id="rId16"/>
              </p:custDataLst>
            </p:nvPr>
          </p:nvSpPr>
          <p:spPr>
            <a:xfrm>
              <a:off x="6639736" y="1632357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/>
            <p:cNvSpPr/>
            <p:nvPr>
              <p:custDataLst>
                <p:tags r:id="rId17"/>
              </p:custDataLst>
            </p:nvPr>
          </p:nvSpPr>
          <p:spPr>
            <a:xfrm>
              <a:off x="6639736" y="1632357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8"/>
            </p:custDataLst>
          </p:nvPr>
        </p:nvGrpSpPr>
        <p:grpSpPr>
          <a:xfrm>
            <a:off x="4908047" y="3913515"/>
            <a:ext cx="3347057" cy="909260"/>
            <a:chOff x="6639736" y="4582162"/>
            <a:chExt cx="4462742" cy="1212346"/>
          </a:xfrm>
        </p:grpSpPr>
        <p:sp>
          <p:nvSpPr>
            <p:cNvPr id="30" name="任意形状 29"/>
            <p:cNvSpPr/>
            <p:nvPr>
              <p:custDataLst>
                <p:tags r:id="rId19"/>
              </p:custDataLst>
            </p:nvPr>
          </p:nvSpPr>
          <p:spPr>
            <a:xfrm>
              <a:off x="10493029" y="4582162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任意形状 30"/>
            <p:cNvSpPr/>
            <p:nvPr>
              <p:custDataLst>
                <p:tags r:id="rId20"/>
              </p:custDataLst>
            </p:nvPr>
          </p:nvSpPr>
          <p:spPr>
            <a:xfrm>
              <a:off x="6639736" y="4582162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圆角矩形 47"/>
            <p:cNvSpPr/>
            <p:nvPr>
              <p:custDataLst>
                <p:tags r:id="rId21"/>
              </p:custDataLst>
            </p:nvPr>
          </p:nvSpPr>
          <p:spPr>
            <a:xfrm>
              <a:off x="6639736" y="4582162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22"/>
            </p:custDataLst>
          </p:nvPr>
        </p:nvGrpSpPr>
        <p:grpSpPr>
          <a:xfrm>
            <a:off x="4908047" y="2765004"/>
            <a:ext cx="3347057" cy="909260"/>
            <a:chOff x="6639736" y="3107259"/>
            <a:chExt cx="4462742" cy="1212346"/>
          </a:xfrm>
        </p:grpSpPr>
        <p:sp>
          <p:nvSpPr>
            <p:cNvPr id="25" name="任意形状 24"/>
            <p:cNvSpPr/>
            <p:nvPr>
              <p:custDataLst>
                <p:tags r:id="rId23"/>
              </p:custDataLst>
            </p:nvPr>
          </p:nvSpPr>
          <p:spPr>
            <a:xfrm>
              <a:off x="10493029" y="3107259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形状 25"/>
            <p:cNvSpPr/>
            <p:nvPr>
              <p:custDataLst>
                <p:tags r:id="rId24"/>
              </p:custDataLst>
            </p:nvPr>
          </p:nvSpPr>
          <p:spPr>
            <a:xfrm>
              <a:off x="6639736" y="3107259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46"/>
            <p:cNvSpPr/>
            <p:nvPr>
              <p:custDataLst>
                <p:tags r:id="rId25"/>
              </p:custDataLst>
            </p:nvPr>
          </p:nvSpPr>
          <p:spPr>
            <a:xfrm>
              <a:off x="6639736" y="3107259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文本框 50"/>
          <p:cNvSpPr txBox="1"/>
          <p:nvPr>
            <p:custDataLst>
              <p:tags r:id="rId26"/>
            </p:custDataLst>
          </p:nvPr>
        </p:nvSpPr>
        <p:spPr>
          <a:xfrm>
            <a:off x="3693882" y="2179504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>
            <p:custDataLst>
              <p:tags r:id="rId27"/>
            </p:custDataLst>
          </p:nvPr>
        </p:nvSpPr>
        <p:spPr>
          <a:xfrm>
            <a:off x="3693882" y="3328015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1"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>
            <p:custDataLst>
              <p:tags r:id="rId28"/>
            </p:custDataLst>
          </p:nvPr>
        </p:nvSpPr>
        <p:spPr>
          <a:xfrm>
            <a:off x="3693882" y="4476526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1"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29"/>
            </p:custDataLst>
          </p:nvPr>
        </p:nvSpPr>
        <p:spPr>
          <a:xfrm>
            <a:off x="7850104" y="2179504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>
            <p:custDataLst>
              <p:tags r:id="rId30"/>
            </p:custDataLst>
          </p:nvPr>
        </p:nvSpPr>
        <p:spPr>
          <a:xfrm>
            <a:off x="7850104" y="3328015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1"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>
            <p:custDataLst>
              <p:tags r:id="rId31"/>
            </p:custDataLst>
          </p:nvPr>
        </p:nvSpPr>
        <p:spPr>
          <a:xfrm>
            <a:off x="7850104" y="4476526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1"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32"/>
            </p:custDataLst>
          </p:nvPr>
        </p:nvSpPr>
        <p:spPr>
          <a:xfrm>
            <a:off x="938094" y="1990123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/>
          <a:p>
            <a:r>
              <a:rPr lang="zh-CN" altLang="en-US" sz="12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定时任务实例管理服务、定时任务配置管理服务</a:t>
            </a:r>
            <a:endParaRPr lang="zh-CN" altLang="en-US" sz="1200" spc="150" dirty="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>
            <p:custDataLst>
              <p:tags r:id="rId33"/>
            </p:custDataLst>
          </p:nvPr>
        </p:nvSpPr>
        <p:spPr>
          <a:xfrm flipH="1">
            <a:off x="938093" y="1705419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定时服务</a:t>
            </a:r>
            <a:endParaRPr lang="zh-CN" altLang="en-US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>
            <p:custDataLst>
              <p:tags r:id="rId34"/>
            </p:custDataLst>
          </p:nvPr>
        </p:nvSpPr>
        <p:spPr>
          <a:xfrm>
            <a:off x="938094" y="3138634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/>
          <a:p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页面配置服务、页面实例服务</a:t>
            </a:r>
            <a:endParaRPr lang="zh-CN" altLang="en-US" sz="12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>
            <p:custDataLst>
              <p:tags r:id="rId35"/>
            </p:custDataLst>
          </p:nvPr>
        </p:nvSpPr>
        <p:spPr>
          <a:xfrm flipH="1">
            <a:off x="938093" y="2853929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页面工具服务</a:t>
            </a:r>
            <a:endParaRPr lang="zh-CN" altLang="en-US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>
            <p:custDataLst>
              <p:tags r:id="rId36"/>
            </p:custDataLst>
          </p:nvPr>
        </p:nvSpPr>
        <p:spPr>
          <a:xfrm>
            <a:off x="938094" y="4287145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Autofit/>
          </a:bodyPr>
          <a:lstStyle/>
          <a:p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接口服务、接口配置服务、数据同步服务、总线参数配置、编码生成服务</a:t>
            </a:r>
            <a:endParaRPr lang="zh-CN" altLang="en-US" sz="12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>
            <p:custDataLst>
              <p:tags r:id="rId37"/>
            </p:custDataLst>
          </p:nvPr>
        </p:nvSpPr>
        <p:spPr>
          <a:xfrm flipH="1">
            <a:off x="938093" y="4002440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数据总线服务</a:t>
            </a:r>
            <a:endParaRPr lang="zh-CN" altLang="en-US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38"/>
            </p:custDataLst>
          </p:nvPr>
        </p:nvSpPr>
        <p:spPr>
          <a:xfrm>
            <a:off x="5094316" y="1990123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/>
          <a:p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流程后台服务、流程实例服务</a:t>
            </a:r>
            <a:endParaRPr lang="zh-CN" altLang="en-US" sz="12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>
            <p:custDataLst>
              <p:tags r:id="rId39"/>
            </p:custDataLst>
          </p:nvPr>
        </p:nvSpPr>
        <p:spPr>
          <a:xfrm flipH="1">
            <a:off x="5094315" y="1705419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自定义流程工具</a:t>
            </a:r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>
            <p:custDataLst>
              <p:tags r:id="rId40"/>
            </p:custDataLst>
          </p:nvPr>
        </p:nvSpPr>
        <p:spPr>
          <a:xfrm>
            <a:off x="5094316" y="3138634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/>
          <a:p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消息转发接收服务、数据转换发送服务、接口配置服务</a:t>
            </a:r>
            <a:endParaRPr lang="zh-CN" altLang="en-US" sz="12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41"/>
            </p:custDataLst>
          </p:nvPr>
        </p:nvSpPr>
        <p:spPr>
          <a:xfrm flipH="1">
            <a:off x="5094315" y="2853929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数据接口服务</a:t>
            </a:r>
            <a:endParaRPr lang="zh-CN" altLang="en-US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42"/>
            </p:custDataLst>
          </p:nvPr>
        </p:nvSpPr>
        <p:spPr>
          <a:xfrm>
            <a:off x="5094316" y="4287145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/>
          <a:p>
            <a:r>
              <a:rPr lang="zh-CN" altLang="en-US" sz="1200" spc="1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数据表视图结构管理、数据导入导出</a:t>
            </a:r>
            <a:endParaRPr lang="zh-CN" altLang="en-US" sz="1200" spc="15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>
            <p:custDataLst>
              <p:tags r:id="rId43"/>
            </p:custDataLst>
          </p:nvPr>
        </p:nvSpPr>
        <p:spPr>
          <a:xfrm flipH="1">
            <a:off x="5094315" y="4002440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数据管理工具服务</a:t>
            </a:r>
            <a:endParaRPr lang="zh-CN" altLang="en-US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751825" y="1616494"/>
            <a:ext cx="3347057" cy="909260"/>
            <a:chOff x="1098107" y="1632357"/>
            <a:chExt cx="4462742" cy="1212346"/>
          </a:xfrm>
        </p:grpSpPr>
        <p:sp>
          <p:nvSpPr>
            <p:cNvPr id="5" name="任意形状 4"/>
            <p:cNvSpPr/>
            <p:nvPr>
              <p:custDataLst>
                <p:tags r:id="rId2"/>
              </p:custDataLst>
            </p:nvPr>
          </p:nvSpPr>
          <p:spPr>
            <a:xfrm>
              <a:off x="4951400" y="1632357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形状 5"/>
            <p:cNvSpPr/>
            <p:nvPr>
              <p:custDataLst>
                <p:tags r:id="rId3"/>
              </p:custDataLst>
            </p:nvPr>
          </p:nvSpPr>
          <p:spPr>
            <a:xfrm>
              <a:off x="1098107" y="1632357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圆角矩形 2"/>
            <p:cNvSpPr/>
            <p:nvPr>
              <p:custDataLst>
                <p:tags r:id="rId4"/>
              </p:custDataLst>
            </p:nvPr>
          </p:nvSpPr>
          <p:spPr>
            <a:xfrm>
              <a:off x="1098107" y="1632357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751825" y="2765004"/>
            <a:ext cx="3347057" cy="909260"/>
            <a:chOff x="1098107" y="3107259"/>
            <a:chExt cx="4462742" cy="1212346"/>
          </a:xfrm>
        </p:grpSpPr>
        <p:sp>
          <p:nvSpPr>
            <p:cNvPr id="10" name="任意形状 9"/>
            <p:cNvSpPr/>
            <p:nvPr>
              <p:custDataLst>
                <p:tags r:id="rId6"/>
              </p:custDataLst>
            </p:nvPr>
          </p:nvSpPr>
          <p:spPr>
            <a:xfrm>
              <a:off x="4951400" y="3107259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形状 10"/>
            <p:cNvSpPr/>
            <p:nvPr>
              <p:custDataLst>
                <p:tags r:id="rId7"/>
              </p:custDataLst>
            </p:nvPr>
          </p:nvSpPr>
          <p:spPr>
            <a:xfrm>
              <a:off x="1098107" y="3107259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圆角矩形 37"/>
            <p:cNvSpPr/>
            <p:nvPr>
              <p:custDataLst>
                <p:tags r:id="rId8"/>
              </p:custDataLst>
            </p:nvPr>
          </p:nvSpPr>
          <p:spPr>
            <a:xfrm>
              <a:off x="1098107" y="3107259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9"/>
            </p:custDataLst>
          </p:nvPr>
        </p:nvGrpSpPr>
        <p:grpSpPr>
          <a:xfrm>
            <a:off x="751825" y="3913515"/>
            <a:ext cx="3347057" cy="909260"/>
            <a:chOff x="1098107" y="4582162"/>
            <a:chExt cx="4462742" cy="1212346"/>
          </a:xfrm>
        </p:grpSpPr>
        <p:sp>
          <p:nvSpPr>
            <p:cNvPr id="15" name="任意形状 14"/>
            <p:cNvSpPr/>
            <p:nvPr>
              <p:custDataLst>
                <p:tags r:id="rId10"/>
              </p:custDataLst>
            </p:nvPr>
          </p:nvSpPr>
          <p:spPr>
            <a:xfrm>
              <a:off x="4951400" y="4582162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形状 15"/>
            <p:cNvSpPr/>
            <p:nvPr>
              <p:custDataLst>
                <p:tags r:id="rId11"/>
              </p:custDataLst>
            </p:nvPr>
          </p:nvSpPr>
          <p:spPr>
            <a:xfrm>
              <a:off x="1098107" y="4582162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圆角矩形 38"/>
            <p:cNvSpPr/>
            <p:nvPr>
              <p:custDataLst>
                <p:tags r:id="rId12"/>
              </p:custDataLst>
            </p:nvPr>
          </p:nvSpPr>
          <p:spPr>
            <a:xfrm>
              <a:off x="1098107" y="4582162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3"/>
            </p:custDataLst>
          </p:nvPr>
        </p:nvGrpSpPr>
        <p:grpSpPr>
          <a:xfrm>
            <a:off x="4908047" y="1616494"/>
            <a:ext cx="3347057" cy="909260"/>
            <a:chOff x="6639736" y="1632357"/>
            <a:chExt cx="4462742" cy="1212346"/>
          </a:xfrm>
        </p:grpSpPr>
        <p:sp>
          <p:nvSpPr>
            <p:cNvPr id="20" name="任意形状 19"/>
            <p:cNvSpPr/>
            <p:nvPr>
              <p:custDataLst>
                <p:tags r:id="rId14"/>
              </p:custDataLst>
            </p:nvPr>
          </p:nvSpPr>
          <p:spPr>
            <a:xfrm>
              <a:off x="10493029" y="1632357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形状 20"/>
            <p:cNvSpPr/>
            <p:nvPr>
              <p:custDataLst>
                <p:tags r:id="rId15"/>
              </p:custDataLst>
            </p:nvPr>
          </p:nvSpPr>
          <p:spPr>
            <a:xfrm>
              <a:off x="6639736" y="1632357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/>
            <p:cNvSpPr/>
            <p:nvPr>
              <p:custDataLst>
                <p:tags r:id="rId16"/>
              </p:custDataLst>
            </p:nvPr>
          </p:nvSpPr>
          <p:spPr>
            <a:xfrm>
              <a:off x="6639736" y="1632357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17"/>
            </p:custDataLst>
          </p:nvPr>
        </p:nvGrpSpPr>
        <p:grpSpPr>
          <a:xfrm>
            <a:off x="4908047" y="2765004"/>
            <a:ext cx="3347057" cy="909260"/>
            <a:chOff x="6639736" y="3107259"/>
            <a:chExt cx="4462742" cy="1212346"/>
          </a:xfrm>
        </p:grpSpPr>
        <p:sp>
          <p:nvSpPr>
            <p:cNvPr id="25" name="任意形状 24"/>
            <p:cNvSpPr/>
            <p:nvPr>
              <p:custDataLst>
                <p:tags r:id="rId18"/>
              </p:custDataLst>
            </p:nvPr>
          </p:nvSpPr>
          <p:spPr>
            <a:xfrm>
              <a:off x="10493029" y="3107259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形状 25"/>
            <p:cNvSpPr/>
            <p:nvPr>
              <p:custDataLst>
                <p:tags r:id="rId19"/>
              </p:custDataLst>
            </p:nvPr>
          </p:nvSpPr>
          <p:spPr>
            <a:xfrm>
              <a:off x="6639736" y="3107259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46"/>
            <p:cNvSpPr/>
            <p:nvPr>
              <p:custDataLst>
                <p:tags r:id="rId20"/>
              </p:custDataLst>
            </p:nvPr>
          </p:nvSpPr>
          <p:spPr>
            <a:xfrm>
              <a:off x="6639736" y="3107259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文本框 50"/>
          <p:cNvSpPr txBox="1"/>
          <p:nvPr>
            <p:custDataLst>
              <p:tags r:id="rId21"/>
            </p:custDataLst>
          </p:nvPr>
        </p:nvSpPr>
        <p:spPr>
          <a:xfrm>
            <a:off x="3693882" y="2179504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>
            <p:custDataLst>
              <p:tags r:id="rId22"/>
            </p:custDataLst>
          </p:nvPr>
        </p:nvSpPr>
        <p:spPr>
          <a:xfrm>
            <a:off x="3693882" y="3328015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1"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>
            <p:custDataLst>
              <p:tags r:id="rId23"/>
            </p:custDataLst>
          </p:nvPr>
        </p:nvSpPr>
        <p:spPr>
          <a:xfrm>
            <a:off x="3693882" y="4476526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1"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24"/>
            </p:custDataLst>
          </p:nvPr>
        </p:nvSpPr>
        <p:spPr>
          <a:xfrm>
            <a:off x="7850104" y="2179504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>
            <p:custDataLst>
              <p:tags r:id="rId25"/>
            </p:custDataLst>
          </p:nvPr>
        </p:nvSpPr>
        <p:spPr>
          <a:xfrm>
            <a:off x="7850104" y="3328015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1"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>
            <p:custDataLst>
              <p:tags r:id="rId26"/>
            </p:custDataLst>
          </p:nvPr>
        </p:nvSpPr>
        <p:spPr>
          <a:xfrm>
            <a:off x="7850104" y="4476526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1"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27"/>
            </p:custDataLst>
          </p:nvPr>
        </p:nvSpPr>
        <p:spPr>
          <a:xfrm>
            <a:off x="938094" y="1990123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/>
          <a:p>
            <a:r>
              <a:rPr lang="zh-CN" altLang="en-US" sz="12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用户登录认证以及接口授权认证</a:t>
            </a:r>
            <a:endParaRPr lang="zh-CN" altLang="en-US" sz="1200" spc="150" dirty="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>
            <p:custDataLst>
              <p:tags r:id="rId28"/>
            </p:custDataLst>
          </p:nvPr>
        </p:nvSpPr>
        <p:spPr>
          <a:xfrm flipH="1">
            <a:off x="938093" y="1705419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en-US" altLang="zh-CN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OAuth2</a:t>
            </a:r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认证中心</a:t>
            </a:r>
            <a:endParaRPr lang="zh-CN" altLang="en-US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>
            <p:custDataLst>
              <p:tags r:id="rId29"/>
            </p:custDataLst>
          </p:nvPr>
        </p:nvSpPr>
        <p:spPr>
          <a:xfrm>
            <a:off x="938094" y="3138634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Autofit/>
          </a:bodyPr>
          <a:lstStyle/>
          <a:p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目前主要作用是按配置规则清洗日志数据，支持</a:t>
            </a:r>
            <a:r>
              <a:rPr lang="en-US" altLang="zh-CN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grovy</a:t>
            </a:r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语言编写规则。</a:t>
            </a:r>
            <a:endParaRPr lang="zh-CN" altLang="en-US" sz="12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>
            <p:custDataLst>
              <p:tags r:id="rId30"/>
            </p:custDataLst>
          </p:nvPr>
        </p:nvSpPr>
        <p:spPr>
          <a:xfrm flipH="1">
            <a:off x="938093" y="2853929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通用清洗服务</a:t>
            </a:r>
            <a:endParaRPr lang="zh-CN" altLang="en-US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>
            <p:custDataLst>
              <p:tags r:id="rId31"/>
            </p:custDataLst>
          </p:nvPr>
        </p:nvSpPr>
        <p:spPr>
          <a:xfrm>
            <a:off x="938094" y="4287145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Autofit/>
          </a:bodyPr>
          <a:lstStyle/>
          <a:p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用对象语言实现可配置出</a:t>
            </a:r>
            <a:endParaRPr lang="zh-CN" altLang="en-US" sz="12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数据表中数据</a:t>
            </a:r>
            <a:r>
              <a:rPr lang="en-US" altLang="zh-CN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12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>
            <p:custDataLst>
              <p:tags r:id="rId32"/>
            </p:custDataLst>
          </p:nvPr>
        </p:nvSpPr>
        <p:spPr>
          <a:xfrm flipH="1">
            <a:off x="938093" y="4002440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基础数据服务</a:t>
            </a:r>
            <a:endParaRPr lang="zh-CN" altLang="en-US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33"/>
            </p:custDataLst>
          </p:nvPr>
        </p:nvSpPr>
        <p:spPr>
          <a:xfrm>
            <a:off x="5094316" y="1990123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Autofit/>
          </a:bodyPr>
          <a:lstStyle/>
          <a:p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监测数据库数据变更并产生通知到</a:t>
            </a:r>
            <a:r>
              <a:rPr lang="en-US" altLang="zh-CN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endParaRPr lang="en-US" altLang="zh-CN" sz="12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>
            <p:custDataLst>
              <p:tags r:id="rId34"/>
            </p:custDataLst>
          </p:nvPr>
        </p:nvSpPr>
        <p:spPr>
          <a:xfrm flipH="1">
            <a:off x="5094315" y="1705419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数据库变更监测服务</a:t>
            </a:r>
            <a:endParaRPr lang="zh-CN" altLang="en-US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>
            <p:custDataLst>
              <p:tags r:id="rId35"/>
            </p:custDataLst>
          </p:nvPr>
        </p:nvSpPr>
        <p:spPr>
          <a:xfrm>
            <a:off x="5094316" y="3138634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/>
          <a:p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主要处理系统权限管理，用户、角色、资源间的模型建立和解析。</a:t>
            </a:r>
            <a:endParaRPr lang="zh-CN" altLang="en-US" sz="12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36"/>
            </p:custDataLst>
          </p:nvPr>
        </p:nvSpPr>
        <p:spPr>
          <a:xfrm flipH="1">
            <a:off x="5094315" y="2853929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权限服务</a:t>
            </a:r>
            <a:endParaRPr lang="zh-CN" altLang="en-US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37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其它支撑服务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>
            <p:custDataLst>
              <p:tags r:id="rId38"/>
            </p:custDataLst>
          </p:nvPr>
        </p:nvGrpSpPr>
        <p:grpSpPr>
          <a:xfrm>
            <a:off x="4908047" y="3913515"/>
            <a:ext cx="3347057" cy="909260"/>
            <a:chOff x="6639736" y="4582162"/>
            <a:chExt cx="4462742" cy="1212346"/>
          </a:xfrm>
        </p:grpSpPr>
        <p:sp>
          <p:nvSpPr>
            <p:cNvPr id="28" name="任意形状 29"/>
            <p:cNvSpPr/>
            <p:nvPr>
              <p:custDataLst>
                <p:tags r:id="rId39"/>
              </p:custDataLst>
            </p:nvPr>
          </p:nvSpPr>
          <p:spPr>
            <a:xfrm>
              <a:off x="10493029" y="4582162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任意形状 30"/>
            <p:cNvSpPr/>
            <p:nvPr>
              <p:custDataLst>
                <p:tags r:id="rId40"/>
              </p:custDataLst>
            </p:nvPr>
          </p:nvSpPr>
          <p:spPr>
            <a:xfrm>
              <a:off x="6639736" y="4582162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31"/>
            <p:cNvSpPr/>
            <p:nvPr>
              <p:custDataLst>
                <p:tags r:id="rId41"/>
              </p:custDataLst>
            </p:nvPr>
          </p:nvSpPr>
          <p:spPr>
            <a:xfrm>
              <a:off x="6639736" y="4582162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>
            <p:custDataLst>
              <p:tags r:id="rId42"/>
            </p:custDataLst>
          </p:nvPr>
        </p:nvSpPr>
        <p:spPr>
          <a:xfrm>
            <a:off x="7850104" y="4476526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1"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43"/>
            </p:custDataLst>
          </p:nvPr>
        </p:nvSpPr>
        <p:spPr>
          <a:xfrm>
            <a:off x="5094316" y="4287145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/>
          <a:p>
            <a:r>
              <a:rPr lang="zh-CN" altLang="en-US" sz="1200" spc="1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1200" spc="1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200" spc="1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中相关信息，配置</a:t>
            </a:r>
            <a:r>
              <a:rPr lang="zh-CN" altLang="en-US" sz="1200" spc="1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流向模板</a:t>
            </a:r>
            <a:r>
              <a:rPr lang="zh-CN" altLang="en-US" sz="1200" spc="1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200" spc="1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运行参数</a:t>
            </a:r>
            <a:endParaRPr lang="zh-CN" altLang="en-US" sz="1200" spc="15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44"/>
            </p:custDataLst>
          </p:nvPr>
        </p:nvSpPr>
        <p:spPr>
          <a:xfrm flipH="1">
            <a:off x="5094315" y="4002440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分布式组件配置服务</a:t>
            </a:r>
            <a:endParaRPr lang="zh-CN" altLang="en-US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751825" y="1616494"/>
            <a:ext cx="3347057" cy="909260"/>
            <a:chOff x="1098107" y="1632357"/>
            <a:chExt cx="4462742" cy="1212346"/>
          </a:xfrm>
        </p:grpSpPr>
        <p:sp>
          <p:nvSpPr>
            <p:cNvPr id="13" name="任意形状 4"/>
            <p:cNvSpPr/>
            <p:nvPr>
              <p:custDataLst>
                <p:tags r:id="rId2"/>
              </p:custDataLst>
            </p:nvPr>
          </p:nvSpPr>
          <p:spPr>
            <a:xfrm>
              <a:off x="4951400" y="1632357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形状 5"/>
            <p:cNvSpPr/>
            <p:nvPr>
              <p:custDataLst>
                <p:tags r:id="rId3"/>
              </p:custDataLst>
            </p:nvPr>
          </p:nvSpPr>
          <p:spPr>
            <a:xfrm>
              <a:off x="1098107" y="1632357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>
              <p:custDataLst>
                <p:tags r:id="rId4"/>
              </p:custDataLst>
            </p:nvPr>
          </p:nvSpPr>
          <p:spPr>
            <a:xfrm>
              <a:off x="1098107" y="1632357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5"/>
            </p:custDataLst>
          </p:nvPr>
        </p:nvGrpSpPr>
        <p:grpSpPr>
          <a:xfrm>
            <a:off x="751825" y="2765004"/>
            <a:ext cx="3347057" cy="909260"/>
            <a:chOff x="1098107" y="3107259"/>
            <a:chExt cx="4462742" cy="1212346"/>
          </a:xfrm>
        </p:grpSpPr>
        <p:sp>
          <p:nvSpPr>
            <p:cNvPr id="23" name="任意形状 9"/>
            <p:cNvSpPr/>
            <p:nvPr>
              <p:custDataLst>
                <p:tags r:id="rId6"/>
              </p:custDataLst>
            </p:nvPr>
          </p:nvSpPr>
          <p:spPr>
            <a:xfrm>
              <a:off x="4951400" y="3107259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形状 10"/>
            <p:cNvSpPr/>
            <p:nvPr>
              <p:custDataLst>
                <p:tags r:id="rId7"/>
              </p:custDataLst>
            </p:nvPr>
          </p:nvSpPr>
          <p:spPr>
            <a:xfrm>
              <a:off x="1098107" y="3107259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26"/>
            <p:cNvSpPr/>
            <p:nvPr>
              <p:custDataLst>
                <p:tags r:id="rId8"/>
              </p:custDataLst>
            </p:nvPr>
          </p:nvSpPr>
          <p:spPr>
            <a:xfrm>
              <a:off x="1098107" y="3107259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9"/>
            </p:custDataLst>
          </p:nvPr>
        </p:nvGrpSpPr>
        <p:grpSpPr>
          <a:xfrm>
            <a:off x="751825" y="3913515"/>
            <a:ext cx="3347057" cy="909260"/>
            <a:chOff x="1098107" y="4582162"/>
            <a:chExt cx="4462742" cy="1212346"/>
          </a:xfrm>
        </p:grpSpPr>
        <p:sp>
          <p:nvSpPr>
            <p:cNvPr id="29" name="任意形状 14"/>
            <p:cNvSpPr/>
            <p:nvPr>
              <p:custDataLst>
                <p:tags r:id="rId10"/>
              </p:custDataLst>
            </p:nvPr>
          </p:nvSpPr>
          <p:spPr>
            <a:xfrm>
              <a:off x="4951400" y="4582162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任意形状 15"/>
            <p:cNvSpPr/>
            <p:nvPr>
              <p:custDataLst>
                <p:tags r:id="rId11"/>
              </p:custDataLst>
            </p:nvPr>
          </p:nvSpPr>
          <p:spPr>
            <a:xfrm>
              <a:off x="1098107" y="4582162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圆角矩形 32"/>
            <p:cNvSpPr/>
            <p:nvPr>
              <p:custDataLst>
                <p:tags r:id="rId12"/>
              </p:custDataLst>
            </p:nvPr>
          </p:nvSpPr>
          <p:spPr>
            <a:xfrm>
              <a:off x="1098107" y="4582162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13"/>
            </p:custDataLst>
          </p:nvPr>
        </p:nvGrpSpPr>
        <p:grpSpPr>
          <a:xfrm>
            <a:off x="4908047" y="1616494"/>
            <a:ext cx="3347057" cy="909260"/>
            <a:chOff x="6639736" y="1632357"/>
            <a:chExt cx="4462742" cy="1212346"/>
          </a:xfrm>
        </p:grpSpPr>
        <p:sp>
          <p:nvSpPr>
            <p:cNvPr id="35" name="任意形状 19"/>
            <p:cNvSpPr/>
            <p:nvPr>
              <p:custDataLst>
                <p:tags r:id="rId14"/>
              </p:custDataLst>
            </p:nvPr>
          </p:nvSpPr>
          <p:spPr>
            <a:xfrm>
              <a:off x="10493029" y="1632357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任意形状 20"/>
            <p:cNvSpPr/>
            <p:nvPr>
              <p:custDataLst>
                <p:tags r:id="rId15"/>
              </p:custDataLst>
            </p:nvPr>
          </p:nvSpPr>
          <p:spPr>
            <a:xfrm>
              <a:off x="6639736" y="1632357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36"/>
            <p:cNvSpPr/>
            <p:nvPr>
              <p:custDataLst>
                <p:tags r:id="rId16"/>
              </p:custDataLst>
            </p:nvPr>
          </p:nvSpPr>
          <p:spPr>
            <a:xfrm>
              <a:off x="6639736" y="1632357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17"/>
            </p:custDataLst>
          </p:nvPr>
        </p:nvGrpSpPr>
        <p:grpSpPr>
          <a:xfrm>
            <a:off x="4908047" y="3913515"/>
            <a:ext cx="3347057" cy="909260"/>
            <a:chOff x="6639736" y="4582162"/>
            <a:chExt cx="4462742" cy="1212346"/>
          </a:xfrm>
        </p:grpSpPr>
        <p:sp>
          <p:nvSpPr>
            <p:cNvPr id="41" name="任意形状 29"/>
            <p:cNvSpPr/>
            <p:nvPr>
              <p:custDataLst>
                <p:tags r:id="rId18"/>
              </p:custDataLst>
            </p:nvPr>
          </p:nvSpPr>
          <p:spPr>
            <a:xfrm>
              <a:off x="10493029" y="4582162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形状 30"/>
            <p:cNvSpPr/>
            <p:nvPr>
              <p:custDataLst>
                <p:tags r:id="rId19"/>
              </p:custDataLst>
            </p:nvPr>
          </p:nvSpPr>
          <p:spPr>
            <a:xfrm>
              <a:off x="6639736" y="4582162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>
              <p:custDataLst>
                <p:tags r:id="rId20"/>
              </p:custDataLst>
            </p:nvPr>
          </p:nvSpPr>
          <p:spPr>
            <a:xfrm>
              <a:off x="6639736" y="4582162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21"/>
            </p:custDataLst>
          </p:nvPr>
        </p:nvGrpSpPr>
        <p:grpSpPr>
          <a:xfrm>
            <a:off x="4908047" y="2765004"/>
            <a:ext cx="3347057" cy="909260"/>
            <a:chOff x="6639736" y="3107259"/>
            <a:chExt cx="4462742" cy="1212346"/>
          </a:xfrm>
        </p:grpSpPr>
        <p:sp>
          <p:nvSpPr>
            <p:cNvPr id="45" name="任意形状 24"/>
            <p:cNvSpPr/>
            <p:nvPr>
              <p:custDataLst>
                <p:tags r:id="rId22"/>
              </p:custDataLst>
            </p:nvPr>
          </p:nvSpPr>
          <p:spPr>
            <a:xfrm>
              <a:off x="10493029" y="3107259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任意形状 25"/>
            <p:cNvSpPr/>
            <p:nvPr>
              <p:custDataLst>
                <p:tags r:id="rId23"/>
              </p:custDataLst>
            </p:nvPr>
          </p:nvSpPr>
          <p:spPr>
            <a:xfrm>
              <a:off x="6639736" y="3107259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圆角矩形 54"/>
            <p:cNvSpPr/>
            <p:nvPr>
              <p:custDataLst>
                <p:tags r:id="rId24"/>
              </p:custDataLst>
            </p:nvPr>
          </p:nvSpPr>
          <p:spPr>
            <a:xfrm>
              <a:off x="6639736" y="3107259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文本框 59"/>
          <p:cNvSpPr txBox="1"/>
          <p:nvPr>
            <p:custDataLst>
              <p:tags r:id="rId25"/>
            </p:custDataLst>
          </p:nvPr>
        </p:nvSpPr>
        <p:spPr>
          <a:xfrm>
            <a:off x="3693882" y="2179504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>
            <p:custDataLst>
              <p:tags r:id="rId26"/>
            </p:custDataLst>
          </p:nvPr>
        </p:nvSpPr>
        <p:spPr>
          <a:xfrm>
            <a:off x="3693882" y="3328015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1"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>
            <p:custDataLst>
              <p:tags r:id="rId27"/>
            </p:custDataLst>
          </p:nvPr>
        </p:nvSpPr>
        <p:spPr>
          <a:xfrm>
            <a:off x="3693882" y="4476526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1"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28"/>
            </p:custDataLst>
          </p:nvPr>
        </p:nvSpPr>
        <p:spPr>
          <a:xfrm>
            <a:off x="7850104" y="2179504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>
            <p:custDataLst>
              <p:tags r:id="rId29"/>
            </p:custDataLst>
          </p:nvPr>
        </p:nvSpPr>
        <p:spPr>
          <a:xfrm>
            <a:off x="7850104" y="3328015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1"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>
            <p:custDataLst>
              <p:tags r:id="rId30"/>
            </p:custDataLst>
          </p:nvPr>
        </p:nvSpPr>
        <p:spPr>
          <a:xfrm>
            <a:off x="7850104" y="4476526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1"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31"/>
            </p:custDataLst>
          </p:nvPr>
        </p:nvSpPr>
        <p:spPr>
          <a:xfrm>
            <a:off x="938094" y="1990123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/>
          <a:p>
            <a:r>
              <a:rPr lang="zh-CN" altLang="en-US" sz="12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主要代理分发静态</a:t>
            </a:r>
            <a:r>
              <a:rPr lang="en-US" altLang="zh-CN" sz="12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页面或者静态资源文件</a:t>
            </a:r>
            <a:endParaRPr lang="zh-CN" altLang="en-US" sz="1200" spc="150" dirty="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>
            <p:custDataLst>
              <p:tags r:id="rId32"/>
            </p:custDataLst>
          </p:nvPr>
        </p:nvSpPr>
        <p:spPr>
          <a:xfrm flipH="1">
            <a:off x="938093" y="1705419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静态分发</a:t>
            </a:r>
            <a:r>
              <a:rPr lang="en-US" altLang="zh-CN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33"/>
            </p:custDataLst>
          </p:nvPr>
        </p:nvSpPr>
        <p:spPr>
          <a:xfrm>
            <a:off x="938094" y="3138634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/>
          <a:p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目前主要用来存储采集过来的日志</a:t>
            </a:r>
            <a:r>
              <a:rPr lang="en-US" altLang="zh-CN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2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>
            <p:custDataLst>
              <p:tags r:id="rId34"/>
            </p:custDataLst>
          </p:nvPr>
        </p:nvSpPr>
        <p:spPr>
          <a:xfrm flipH="1">
            <a:off x="938093" y="2853929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大数据消息队列</a:t>
            </a:r>
            <a:r>
              <a:rPr lang="en-US" altLang="zh-CN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en-US" altLang="zh-CN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>
            <p:custDataLst>
              <p:tags r:id="rId35"/>
            </p:custDataLst>
          </p:nvPr>
        </p:nvSpPr>
        <p:spPr>
          <a:xfrm>
            <a:off x="938094" y="4287145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Autofit/>
          </a:bodyPr>
          <a:lstStyle/>
          <a:p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主要检测数据库</a:t>
            </a:r>
            <a:r>
              <a:rPr lang="en-US" altLang="zh-CN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zh-CN" altLang="en-US" sz="12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>
            <p:custDataLst>
              <p:tags r:id="rId36"/>
            </p:custDataLst>
          </p:nvPr>
        </p:nvSpPr>
        <p:spPr>
          <a:xfrm flipH="1">
            <a:off x="938093" y="4002440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数据库侦听组件</a:t>
            </a:r>
            <a:r>
              <a:rPr lang="en-US" altLang="zh-CN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Canal</a:t>
            </a:r>
            <a:endParaRPr lang="en-US" altLang="zh-CN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>
            <p:custDataLst>
              <p:tags r:id="rId37"/>
            </p:custDataLst>
          </p:nvPr>
        </p:nvSpPr>
        <p:spPr>
          <a:xfrm>
            <a:off x="5094316" y="1990123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Autofit/>
          </a:bodyPr>
          <a:lstStyle/>
          <a:p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存储各种通知类型数据。如数据变更通知数据、事件报警、设备批量下发数据等</a:t>
            </a:r>
            <a:endParaRPr lang="zh-CN" altLang="en-US" sz="12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>
            <p:custDataLst>
              <p:tags r:id="rId38"/>
            </p:custDataLst>
          </p:nvPr>
        </p:nvSpPr>
        <p:spPr>
          <a:xfrm flipH="1">
            <a:off x="5094315" y="1705419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通讯消息队列</a:t>
            </a:r>
            <a:r>
              <a:rPr lang="en-US" altLang="zh-CN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endParaRPr lang="en-US" altLang="zh-CN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>
            <p:custDataLst>
              <p:tags r:id="rId39"/>
            </p:custDataLst>
          </p:nvPr>
        </p:nvSpPr>
        <p:spPr>
          <a:xfrm>
            <a:off x="5094316" y="3138634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/>
          <a:p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支撑自定义流程工具服务运行的核心引擎</a:t>
            </a:r>
            <a:endParaRPr lang="zh-CN" altLang="en-US" sz="12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>
            <p:custDataLst>
              <p:tags r:id="rId40"/>
            </p:custDataLst>
          </p:nvPr>
        </p:nvSpPr>
        <p:spPr>
          <a:xfrm flipH="1">
            <a:off x="5094315" y="2853929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流程引擎组件</a:t>
            </a:r>
            <a:r>
              <a:rPr lang="en-US" altLang="zh-CN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Activiti</a:t>
            </a:r>
            <a:endParaRPr lang="en-US" altLang="zh-CN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>
            <p:custDataLst>
              <p:tags r:id="rId41"/>
            </p:custDataLst>
          </p:nvPr>
        </p:nvSpPr>
        <p:spPr>
          <a:xfrm>
            <a:off x="5094316" y="4287145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/>
          <a:p>
            <a:r>
              <a:rPr lang="zh-CN" altLang="en-US" sz="1200" spc="1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主要缓存用户认证的</a:t>
            </a:r>
            <a:r>
              <a:rPr lang="en-US" altLang="zh-CN" sz="1200" spc="1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200" spc="1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数据、编码规则相关数据等。</a:t>
            </a:r>
            <a:endParaRPr lang="zh-CN" altLang="en-US" sz="1200" spc="1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>
            <p:custDataLst>
              <p:tags r:id="rId42"/>
            </p:custDataLst>
          </p:nvPr>
        </p:nvSpPr>
        <p:spPr>
          <a:xfrm flipH="1">
            <a:off x="5094315" y="4002440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缓存服务</a:t>
            </a:r>
            <a:r>
              <a:rPr lang="en-US" altLang="zh-CN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itle 6"/>
          <p:cNvSpPr txBox="1"/>
          <p:nvPr>
            <p:custDataLst>
              <p:tags r:id="rId43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其它第三方组件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4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751825" y="1616494"/>
            <a:ext cx="3347057" cy="909260"/>
            <a:chOff x="1098107" y="1632357"/>
            <a:chExt cx="4462742" cy="1212346"/>
          </a:xfrm>
        </p:grpSpPr>
        <p:sp>
          <p:nvSpPr>
            <p:cNvPr id="13" name="任意形状 4"/>
            <p:cNvSpPr/>
            <p:nvPr>
              <p:custDataLst>
                <p:tags r:id="rId2"/>
              </p:custDataLst>
            </p:nvPr>
          </p:nvSpPr>
          <p:spPr>
            <a:xfrm>
              <a:off x="4951400" y="1632357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形状 5"/>
            <p:cNvSpPr/>
            <p:nvPr>
              <p:custDataLst>
                <p:tags r:id="rId3"/>
              </p:custDataLst>
            </p:nvPr>
          </p:nvSpPr>
          <p:spPr>
            <a:xfrm>
              <a:off x="1098107" y="1632357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>
              <p:custDataLst>
                <p:tags r:id="rId4"/>
              </p:custDataLst>
            </p:nvPr>
          </p:nvSpPr>
          <p:spPr>
            <a:xfrm>
              <a:off x="1098107" y="1632357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5"/>
            </p:custDataLst>
          </p:nvPr>
        </p:nvGrpSpPr>
        <p:grpSpPr>
          <a:xfrm>
            <a:off x="751825" y="2765004"/>
            <a:ext cx="3347057" cy="909260"/>
            <a:chOff x="1098107" y="3107259"/>
            <a:chExt cx="4462742" cy="1212346"/>
          </a:xfrm>
        </p:grpSpPr>
        <p:sp>
          <p:nvSpPr>
            <p:cNvPr id="23" name="任意形状 9"/>
            <p:cNvSpPr/>
            <p:nvPr>
              <p:custDataLst>
                <p:tags r:id="rId6"/>
              </p:custDataLst>
            </p:nvPr>
          </p:nvSpPr>
          <p:spPr>
            <a:xfrm>
              <a:off x="4951400" y="3107259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形状 10"/>
            <p:cNvSpPr/>
            <p:nvPr>
              <p:custDataLst>
                <p:tags r:id="rId7"/>
              </p:custDataLst>
            </p:nvPr>
          </p:nvSpPr>
          <p:spPr>
            <a:xfrm>
              <a:off x="1098107" y="3107259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26"/>
            <p:cNvSpPr/>
            <p:nvPr>
              <p:custDataLst>
                <p:tags r:id="rId8"/>
              </p:custDataLst>
            </p:nvPr>
          </p:nvSpPr>
          <p:spPr>
            <a:xfrm>
              <a:off x="1098107" y="3107259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9"/>
            </p:custDataLst>
          </p:nvPr>
        </p:nvGrpSpPr>
        <p:grpSpPr>
          <a:xfrm>
            <a:off x="751825" y="3913515"/>
            <a:ext cx="3347057" cy="909260"/>
            <a:chOff x="1098107" y="4582162"/>
            <a:chExt cx="4462742" cy="1212346"/>
          </a:xfrm>
        </p:grpSpPr>
        <p:sp>
          <p:nvSpPr>
            <p:cNvPr id="29" name="任意形状 14"/>
            <p:cNvSpPr/>
            <p:nvPr>
              <p:custDataLst>
                <p:tags r:id="rId10"/>
              </p:custDataLst>
            </p:nvPr>
          </p:nvSpPr>
          <p:spPr>
            <a:xfrm>
              <a:off x="4951400" y="4582162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任意形状 15"/>
            <p:cNvSpPr/>
            <p:nvPr>
              <p:custDataLst>
                <p:tags r:id="rId11"/>
              </p:custDataLst>
            </p:nvPr>
          </p:nvSpPr>
          <p:spPr>
            <a:xfrm>
              <a:off x="1098107" y="4582162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圆角矩形 32"/>
            <p:cNvSpPr/>
            <p:nvPr>
              <p:custDataLst>
                <p:tags r:id="rId12"/>
              </p:custDataLst>
            </p:nvPr>
          </p:nvSpPr>
          <p:spPr>
            <a:xfrm>
              <a:off x="1098107" y="4582162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13"/>
            </p:custDataLst>
          </p:nvPr>
        </p:nvGrpSpPr>
        <p:grpSpPr>
          <a:xfrm>
            <a:off x="4908047" y="1616494"/>
            <a:ext cx="3347057" cy="909260"/>
            <a:chOff x="6639736" y="1632357"/>
            <a:chExt cx="4462742" cy="1212346"/>
          </a:xfrm>
        </p:grpSpPr>
        <p:sp>
          <p:nvSpPr>
            <p:cNvPr id="35" name="任意形状 19"/>
            <p:cNvSpPr/>
            <p:nvPr>
              <p:custDataLst>
                <p:tags r:id="rId14"/>
              </p:custDataLst>
            </p:nvPr>
          </p:nvSpPr>
          <p:spPr>
            <a:xfrm>
              <a:off x="10493029" y="1632357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任意形状 20"/>
            <p:cNvSpPr/>
            <p:nvPr>
              <p:custDataLst>
                <p:tags r:id="rId15"/>
              </p:custDataLst>
            </p:nvPr>
          </p:nvSpPr>
          <p:spPr>
            <a:xfrm>
              <a:off x="6639736" y="1632357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36"/>
            <p:cNvSpPr/>
            <p:nvPr>
              <p:custDataLst>
                <p:tags r:id="rId16"/>
              </p:custDataLst>
            </p:nvPr>
          </p:nvSpPr>
          <p:spPr>
            <a:xfrm>
              <a:off x="6639736" y="1632357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17"/>
            </p:custDataLst>
          </p:nvPr>
        </p:nvGrpSpPr>
        <p:grpSpPr>
          <a:xfrm>
            <a:off x="4908047" y="2765004"/>
            <a:ext cx="3347057" cy="909260"/>
            <a:chOff x="6639736" y="3107259"/>
            <a:chExt cx="4462742" cy="1212346"/>
          </a:xfrm>
        </p:grpSpPr>
        <p:sp>
          <p:nvSpPr>
            <p:cNvPr id="45" name="任意形状 24"/>
            <p:cNvSpPr/>
            <p:nvPr>
              <p:custDataLst>
                <p:tags r:id="rId18"/>
              </p:custDataLst>
            </p:nvPr>
          </p:nvSpPr>
          <p:spPr>
            <a:xfrm>
              <a:off x="10493029" y="3107259"/>
              <a:ext cx="609449" cy="1212346"/>
            </a:xfrm>
            <a:custGeom>
              <a:avLst/>
              <a:gdLst>
                <a:gd name="connsiteX0" fmla="*/ 679630 w 750345"/>
                <a:gd name="connsiteY0" fmla="*/ 1489681 h 1492623"/>
                <a:gd name="connsiteX1" fmla="*/ 747403 w 750345"/>
                <a:gd name="connsiteY1" fmla="*/ 1421908 h 1492623"/>
                <a:gd name="connsiteX2" fmla="*/ 747403 w 750345"/>
                <a:gd name="connsiteY2" fmla="*/ 72899 h 1492623"/>
                <a:gd name="connsiteX3" fmla="*/ 679630 w 750345"/>
                <a:gd name="connsiteY3" fmla="*/ 5126 h 1492623"/>
                <a:gd name="connsiteX4" fmla="*/ 281867 w 750345"/>
                <a:gd name="connsiteY4" fmla="*/ 5126 h 1492623"/>
                <a:gd name="connsiteX5" fmla="*/ 281867 w 750345"/>
                <a:gd name="connsiteY5" fmla="*/ 5126 h 1492623"/>
                <a:gd name="connsiteX6" fmla="*/ 281867 w 750345"/>
                <a:gd name="connsiteY6" fmla="*/ 598948 h 1492623"/>
                <a:gd name="connsiteX7" fmla="*/ 234264 w 750345"/>
                <a:gd name="connsiteY7" fmla="*/ 714324 h 1492623"/>
                <a:gd name="connsiteX8" fmla="*/ 52728 w 750345"/>
                <a:gd name="connsiteY8" fmla="*/ 895859 h 1492623"/>
                <a:gd name="connsiteX9" fmla="*/ 5126 w 750345"/>
                <a:gd name="connsiteY9" fmla="*/ 1011235 h 1492623"/>
                <a:gd name="connsiteX10" fmla="*/ 5126 w 750345"/>
                <a:gd name="connsiteY10" fmla="*/ 1489681 h 1492623"/>
                <a:gd name="connsiteX11" fmla="*/ 679630 w 750345"/>
                <a:gd name="connsiteY11" fmla="*/ 1489681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345" h="1492623">
                  <a:moveTo>
                    <a:pt x="679630" y="1489681"/>
                  </a:moveTo>
                  <a:cubicBezTo>
                    <a:pt x="716744" y="1489681"/>
                    <a:pt x="747403" y="1459022"/>
                    <a:pt x="747403" y="1421908"/>
                  </a:cubicBezTo>
                  <a:lnTo>
                    <a:pt x="747403" y="72899"/>
                  </a:lnTo>
                  <a:cubicBezTo>
                    <a:pt x="747403" y="35785"/>
                    <a:pt x="716744" y="5126"/>
                    <a:pt x="679630" y="5126"/>
                  </a:cubicBezTo>
                  <a:lnTo>
                    <a:pt x="281867" y="5126"/>
                  </a:lnTo>
                  <a:cubicBezTo>
                    <a:pt x="281867" y="5126"/>
                    <a:pt x="281867" y="5126"/>
                    <a:pt x="281867" y="5126"/>
                  </a:cubicBezTo>
                  <a:lnTo>
                    <a:pt x="281867" y="598948"/>
                  </a:lnTo>
                  <a:cubicBezTo>
                    <a:pt x="281867" y="636062"/>
                    <a:pt x="260082" y="687698"/>
                    <a:pt x="234264" y="714324"/>
                  </a:cubicBezTo>
                  <a:lnTo>
                    <a:pt x="52728" y="895859"/>
                  </a:lnTo>
                  <a:cubicBezTo>
                    <a:pt x="26103" y="922484"/>
                    <a:pt x="5126" y="974121"/>
                    <a:pt x="5126" y="1011235"/>
                  </a:cubicBezTo>
                  <a:lnTo>
                    <a:pt x="5126" y="1489681"/>
                  </a:lnTo>
                  <a:lnTo>
                    <a:pt x="679630" y="1489681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任意形状 25"/>
            <p:cNvSpPr/>
            <p:nvPr>
              <p:custDataLst>
                <p:tags r:id="rId19"/>
              </p:custDataLst>
            </p:nvPr>
          </p:nvSpPr>
          <p:spPr>
            <a:xfrm>
              <a:off x="6639736" y="3107259"/>
              <a:ext cx="458725" cy="1212346"/>
            </a:xfrm>
            <a:custGeom>
              <a:avLst/>
              <a:gdLst>
                <a:gd name="connsiteX0" fmla="*/ 72899 w 564776"/>
                <a:gd name="connsiteY0" fmla="*/ 5126 h 1492623"/>
                <a:gd name="connsiteX1" fmla="*/ 5126 w 564776"/>
                <a:gd name="connsiteY1" fmla="*/ 72899 h 1492623"/>
                <a:gd name="connsiteX2" fmla="*/ 5126 w 564776"/>
                <a:gd name="connsiteY2" fmla="*/ 1422715 h 1492623"/>
                <a:gd name="connsiteX3" fmla="*/ 72899 w 564776"/>
                <a:gd name="connsiteY3" fmla="*/ 1490488 h 1492623"/>
                <a:gd name="connsiteX4" fmla="*/ 289934 w 564776"/>
                <a:gd name="connsiteY4" fmla="*/ 1490488 h 1492623"/>
                <a:gd name="connsiteX5" fmla="*/ 289934 w 564776"/>
                <a:gd name="connsiteY5" fmla="*/ 1490488 h 1492623"/>
                <a:gd name="connsiteX6" fmla="*/ 289934 w 564776"/>
                <a:gd name="connsiteY6" fmla="*/ 610243 h 1492623"/>
                <a:gd name="connsiteX7" fmla="*/ 337537 w 564776"/>
                <a:gd name="connsiteY7" fmla="*/ 494868 h 1492623"/>
                <a:gd name="connsiteX8" fmla="*/ 519072 w 564776"/>
                <a:gd name="connsiteY8" fmla="*/ 313332 h 1492623"/>
                <a:gd name="connsiteX9" fmla="*/ 566675 w 564776"/>
                <a:gd name="connsiteY9" fmla="*/ 197956 h 1492623"/>
                <a:gd name="connsiteX10" fmla="*/ 566675 w 564776"/>
                <a:gd name="connsiteY10" fmla="*/ 5126 h 1492623"/>
                <a:gd name="connsiteX11" fmla="*/ 72899 w 564776"/>
                <a:gd name="connsiteY11" fmla="*/ 5126 h 149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776" h="1492623">
                  <a:moveTo>
                    <a:pt x="72899" y="5126"/>
                  </a:moveTo>
                  <a:cubicBezTo>
                    <a:pt x="35785" y="5126"/>
                    <a:pt x="5126" y="35785"/>
                    <a:pt x="5126" y="72899"/>
                  </a:cubicBezTo>
                  <a:lnTo>
                    <a:pt x="5126" y="1422715"/>
                  </a:lnTo>
                  <a:cubicBezTo>
                    <a:pt x="5126" y="1459828"/>
                    <a:pt x="35785" y="1490488"/>
                    <a:pt x="72899" y="1490488"/>
                  </a:cubicBezTo>
                  <a:lnTo>
                    <a:pt x="289934" y="1490488"/>
                  </a:lnTo>
                  <a:cubicBezTo>
                    <a:pt x="289934" y="1490488"/>
                    <a:pt x="289934" y="1490488"/>
                    <a:pt x="289934" y="1490488"/>
                  </a:cubicBezTo>
                  <a:lnTo>
                    <a:pt x="289934" y="610243"/>
                  </a:lnTo>
                  <a:cubicBezTo>
                    <a:pt x="289934" y="573129"/>
                    <a:pt x="311719" y="521493"/>
                    <a:pt x="337537" y="494868"/>
                  </a:cubicBezTo>
                  <a:lnTo>
                    <a:pt x="519072" y="313332"/>
                  </a:lnTo>
                  <a:cubicBezTo>
                    <a:pt x="545698" y="286707"/>
                    <a:pt x="566675" y="235070"/>
                    <a:pt x="566675" y="197956"/>
                  </a:cubicBezTo>
                  <a:lnTo>
                    <a:pt x="566675" y="5126"/>
                  </a:lnTo>
                  <a:lnTo>
                    <a:pt x="72899" y="512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圆角矩形 54"/>
            <p:cNvSpPr/>
            <p:nvPr>
              <p:custDataLst>
                <p:tags r:id="rId20"/>
              </p:custDataLst>
            </p:nvPr>
          </p:nvSpPr>
          <p:spPr>
            <a:xfrm>
              <a:off x="6639736" y="3107259"/>
              <a:ext cx="4462742" cy="1212346"/>
            </a:xfrm>
            <a:prstGeom prst="roundRect">
              <a:avLst>
                <a:gd name="adj" fmla="val 4854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文本框 59"/>
          <p:cNvSpPr txBox="1"/>
          <p:nvPr>
            <p:custDataLst>
              <p:tags r:id="rId21"/>
            </p:custDataLst>
          </p:nvPr>
        </p:nvSpPr>
        <p:spPr>
          <a:xfrm>
            <a:off x="3693882" y="2179504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>
            <p:custDataLst>
              <p:tags r:id="rId22"/>
            </p:custDataLst>
          </p:nvPr>
        </p:nvSpPr>
        <p:spPr>
          <a:xfrm>
            <a:off x="3693882" y="3328015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1"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>
            <p:custDataLst>
              <p:tags r:id="rId23"/>
            </p:custDataLst>
          </p:nvPr>
        </p:nvSpPr>
        <p:spPr>
          <a:xfrm>
            <a:off x="3693882" y="4476526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1"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24"/>
            </p:custDataLst>
          </p:nvPr>
        </p:nvSpPr>
        <p:spPr>
          <a:xfrm>
            <a:off x="7850104" y="2179504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>
            <p:custDataLst>
              <p:tags r:id="rId25"/>
            </p:custDataLst>
          </p:nvPr>
        </p:nvSpPr>
        <p:spPr>
          <a:xfrm>
            <a:off x="7850104" y="3328015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1"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>
            <p:custDataLst>
              <p:tags r:id="rId26"/>
            </p:custDataLst>
          </p:nvPr>
        </p:nvSpPr>
        <p:spPr>
          <a:xfrm>
            <a:off x="7850104" y="4476526"/>
            <a:ext cx="4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1"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27"/>
            </p:custDataLst>
          </p:nvPr>
        </p:nvSpPr>
        <p:spPr>
          <a:xfrm>
            <a:off x="938094" y="1990123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/>
          <a:p>
            <a:r>
              <a:rPr lang="zh-CN" altLang="en-US" sz="12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主要给数据总线服务提供数据检索、简单统计功能</a:t>
            </a:r>
            <a:r>
              <a:rPr lang="en-US" altLang="zh-CN" sz="12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的引擎</a:t>
            </a:r>
            <a:endParaRPr lang="zh-CN" altLang="en-US" sz="1200" spc="150" dirty="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>
            <p:custDataLst>
              <p:tags r:id="rId28"/>
            </p:custDataLst>
          </p:nvPr>
        </p:nvSpPr>
        <p:spPr>
          <a:xfrm flipH="1">
            <a:off x="938093" y="1705419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 fontScale="80000"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全文搜索组件</a:t>
            </a:r>
            <a:r>
              <a:rPr lang="en-US" altLang="zh-CN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lang="en-US" altLang="zh-CN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29"/>
            </p:custDataLst>
          </p:nvPr>
        </p:nvSpPr>
        <p:spPr>
          <a:xfrm>
            <a:off x="938094" y="3138634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/>
          <a:p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同步日志数据进数据库或者</a:t>
            </a:r>
            <a:r>
              <a:rPr lang="en-US" altLang="zh-CN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endParaRPr lang="en-US" altLang="zh-CN" sz="12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>
            <p:custDataLst>
              <p:tags r:id="rId30"/>
            </p:custDataLst>
          </p:nvPr>
        </p:nvSpPr>
        <p:spPr>
          <a:xfrm flipH="1">
            <a:off x="938093" y="2853929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日志同步组件</a:t>
            </a:r>
            <a:r>
              <a:rPr lang="en-US" altLang="zh-CN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LogStash</a:t>
            </a:r>
            <a:endParaRPr lang="en-US" altLang="zh-CN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>
            <p:custDataLst>
              <p:tags r:id="rId31"/>
            </p:custDataLst>
          </p:nvPr>
        </p:nvSpPr>
        <p:spPr>
          <a:xfrm>
            <a:off x="938094" y="4287145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Autofit/>
          </a:bodyPr>
          <a:lstStyle/>
          <a:p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主要用来服务注册和发现</a:t>
            </a:r>
            <a:endParaRPr lang="zh-CN" altLang="en-US" sz="12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>
            <p:custDataLst>
              <p:tags r:id="rId32"/>
            </p:custDataLst>
          </p:nvPr>
        </p:nvSpPr>
        <p:spPr>
          <a:xfrm flipH="1">
            <a:off x="938093" y="4002440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 fontScale="70000"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43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分布式组件管理服务</a:t>
            </a:r>
            <a:r>
              <a:rPr lang="en-US" altLang="zh-CN" sz="143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en-US" altLang="zh-CN" sz="143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>
            <p:custDataLst>
              <p:tags r:id="rId33"/>
            </p:custDataLst>
          </p:nvPr>
        </p:nvSpPr>
        <p:spPr>
          <a:xfrm>
            <a:off x="5094316" y="1990123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Autofit/>
          </a:bodyPr>
          <a:lstStyle/>
          <a:p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采集各服务日志文件中数据，给</a:t>
            </a:r>
            <a:r>
              <a:rPr lang="en-US" altLang="zh-CN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LogStash</a:t>
            </a:r>
            <a:r>
              <a:rPr lang="zh-CN" altLang="en-US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2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en-US" altLang="zh-CN" sz="12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>
            <p:custDataLst>
              <p:tags r:id="rId34"/>
            </p:custDataLst>
          </p:nvPr>
        </p:nvSpPr>
        <p:spPr>
          <a:xfrm flipH="1">
            <a:off x="5094315" y="1705419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日志采集组件</a:t>
            </a:r>
            <a:r>
              <a:rPr lang="en-US" altLang="zh-CN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FileBeat</a:t>
            </a:r>
            <a:endParaRPr lang="en-US" altLang="zh-CN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>
            <p:custDataLst>
              <p:tags r:id="rId35"/>
            </p:custDataLst>
          </p:nvPr>
        </p:nvSpPr>
        <p:spPr>
          <a:xfrm>
            <a:off x="5094316" y="3138634"/>
            <a:ext cx="2713961" cy="468590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/>
          <a:p>
            <a:r>
              <a:rPr lang="en-US" altLang="zh-CN" sz="12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ElasticSearch</a:t>
            </a:r>
            <a:r>
              <a:rPr lang="zh-CN" altLang="en-US" sz="12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数据存储</a:t>
            </a:r>
            <a:endParaRPr lang="zh-CN" altLang="en-US" sz="1200" spc="3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5" name="文本框 84"/>
          <p:cNvSpPr txBox="1"/>
          <p:nvPr>
            <p:custDataLst>
              <p:tags r:id="rId36"/>
            </p:custDataLst>
          </p:nvPr>
        </p:nvSpPr>
        <p:spPr>
          <a:xfrm flipH="1">
            <a:off x="5094315" y="2853929"/>
            <a:ext cx="2703701" cy="27699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全文检索数据库</a:t>
            </a:r>
            <a:r>
              <a:rPr lang="en-US" altLang="zh-CN" sz="1350" spc="30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ESDB</a:t>
            </a:r>
            <a:endParaRPr lang="en-US" altLang="zh-CN" sz="1350" spc="30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itle 6"/>
          <p:cNvSpPr txBox="1"/>
          <p:nvPr>
            <p:custDataLst>
              <p:tags r:id="rId37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其它第三方组件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289810" y="2964895"/>
            <a:ext cx="1115378" cy="93059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54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  <a:endParaRPr lang="en-US" altLang="zh-CN" sz="54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2201704" y="2621519"/>
            <a:ext cx="47405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2201704" y="4236482"/>
            <a:ext cx="47405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526631" y="3729039"/>
            <a:ext cx="3402330" cy="3219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b="1">
                <a:cs typeface="微软雅黑" panose="020B0503020204020204" pitchFamily="34" charset="-122"/>
                <a:sym typeface="Arial" panose="020B0604020202020204" pitchFamily="34" charset="0"/>
              </a:rPr>
              <a:t>整体架构和自定义平台的位置</a:t>
            </a:r>
            <a:endParaRPr b="1"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526631" y="2690178"/>
            <a:ext cx="3402330" cy="8356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b="1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四代</a:t>
            </a:r>
            <a:r>
              <a:rPr b="1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平台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i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-723900"/>
            <a:ext cx="10058400" cy="83064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年终总结"/>
</p:tagLst>
</file>

<file path=ppt/tags/tag1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22_4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2"/>
  <p:tag name="KSO_WM_UNIT_FILL_FORE_SCHEMECOLOR_INDEX" val="5"/>
  <p:tag name="KSO_WM_UNI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3"/>
  <p:tag name="KSO_WM_UNIT_FILL_FORE_SCHEMECOLOR_INDEX" val="14"/>
  <p:tag name="KSO_WM_UNI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4"/>
  <p:tag name="KSO_WM_UNIT_LINE_FORE_SCHEMECOLOR_INDEX" val="5"/>
  <p:tag name="KSO_WM_UNIT_LINE_FILL_TYPE" val="2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5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6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6_1"/>
  <p:tag name="KSO_WM_UNIT_PRESET_TEXT" val="单击此处添加文本具体内容，简明扼要的阐述您的观点。根据需要可酌情增减文字，以便观者准确的理解您传达的思想。"/>
  <p:tag name="KSO_WM_UNIT_VALUE" val="66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6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6_1"/>
  <p:tag name="KSO_WM_UNIT_PRESET_TEXT" val="单击此处添加标题"/>
  <p:tag name="KSO_WM_UNIT_VALUE" val="14"/>
  <p:tag name="KSO_WM_UNIT_USESOURCEFORMAT_APPLY" val="1"/>
</p:tagLst>
</file>

<file path=ppt/tags/tag10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2"/>
  <p:tag name="KSO_WM_UNIT_FILL_FORE_SCHEMECOLOR_INDEX" val="5"/>
  <p:tag name="KSO_WM_UNI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3"/>
  <p:tag name="KSO_WM_UNIT_FILL_FORE_SCHEMECOLOR_INDEX" val="14"/>
  <p:tag name="KSO_WM_UNI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422_4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4"/>
  <p:tag name="KSO_WM_UNIT_LINE_FORE_SCHEMECOLOR_INDEX" val="5"/>
  <p:tag name="KSO_WM_UNIT_LINE_FILL_TYPE" val="2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2"/>
  <p:tag name="KSO_WM_UNIT_FILL_FORE_SCHEMECOLOR_INDEX" val="5"/>
  <p:tag name="KSO_WM_UNI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3"/>
  <p:tag name="KSO_WM_UNIT_FILL_FORE_SCHEMECOLOR_INDEX" val="14"/>
  <p:tag name="KSO_WM_UNI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4"/>
  <p:tag name="KSO_WM_UNIT_LINE_FORE_SCHEMECOLOR_INDEX" val="5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1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2"/>
  <p:tag name="KSO_WM_UNIT_FILL_FORE_SCHEMECOLOR_INDEX" val="5"/>
  <p:tag name="KSO_WM_UNI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3"/>
  <p:tag name="KSO_WM_UNIT_FILL_FORE_SCHEMECOLOR_INDEX" val="14"/>
  <p:tag name="KSO_WM_UNI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4"/>
  <p:tag name="KSO_WM_UNIT_LINE_FORE_SCHEMECOLOR_INDEX" val="5"/>
  <p:tag name="KSO_WM_UNIT_LINE_FILL_TYPE" val="2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1"/>
  <p:tag name="KSO_WM_UNIT_USESOURCEFORMAT_APPLY" val="1"/>
</p:tagLst>
</file>

<file path=ppt/tags/tag1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22_4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2"/>
  <p:tag name="KSO_WM_UNIT_FILL_FORE_SCHEMECOLOR_INDEX" val="5"/>
  <p:tag name="KSO_WM_UNI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3"/>
  <p:tag name="KSO_WM_UNIT_FILL_FORE_SCHEMECOLOR_INDEX" val="14"/>
  <p:tag name="KSO_WM_UNIT_FILL_TYPE" val="1"/>
  <p:tag name="KSO_WM_UNIT_USESOURCEFORMAT_APPLY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4"/>
  <p:tag name="KSO_WM_UNIT_LINE_FORE_SCHEMECOLOR_INDEX" val="5"/>
  <p:tag name="KSO_WM_UNIT_LINE_FILL_TYPE" val="2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1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2"/>
  <p:tag name="KSO_WM_UNIT_FILL_FORE_SCHEMECOLOR_INDEX" val="5"/>
  <p:tag name="KSO_WM_UNI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3"/>
  <p:tag name="KSO_WM_UNIT_FILL_FORE_SCHEMECOLOR_INDEX" val="14"/>
  <p:tag name="KSO_WM_UNI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4"/>
  <p:tag name="KSO_WM_UNIT_LINE_FORE_SCHEMECOLOR_INDEX" val="5"/>
  <p:tag name="KSO_WM_UNIT_LINE_FILL_TYPE" val="2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1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2"/>
  <p:tag name="KSO_WM_UNIT_FILL_FORE_SCHEMECOLOR_INDEX" val="5"/>
  <p:tag name="KSO_WM_UNI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3"/>
  <p:tag name="KSO_WM_UNIT_FILL_FORE_SCHEMECOLOR_INDEX" val="14"/>
  <p:tag name="KSO_WM_UNI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22_7*e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0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4"/>
  <p:tag name="KSO_WM_UNIT_LINE_FORE_SCHEMECOLOR_INDEX" val="5"/>
  <p:tag name="KSO_WM_UNIT_LINE_FILL_TYPE" val="2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5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5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5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5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5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5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1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DIAGRAM_GROUP_CODE" val="m1-1"/>
  <p:tag name="KSO_WM_UNIT_TYPE" val="m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1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4"/>
  <p:tag name="KSO_WM_DIAGRAM_GROUP_CODE" val="m1-1"/>
  <p:tag name="KSO_WM_UNIT_TYPE" val="m_h_a"/>
  <p:tag name="KSO_WM_UNIT_INDEX" val="1_1_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3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3_1"/>
  <p:tag name="KSO_WM_UNIT_PRESET_TEXT" val="单击此处添加文本具体内容，简明扼要的阐述您的观点。根据需要可酌情增减文字，以便观者准确的理解您传达的思想。"/>
  <p:tag name="KSO_WM_UNIT_VALUE" val="66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7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3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3_1"/>
  <p:tag name="KSO_WM_UNIT_PRESET_TEXT" val="单击此处添加标题"/>
  <p:tag name="KSO_WM_UNIT_VALUE" val="14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5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5_1"/>
  <p:tag name="KSO_WM_UNIT_PRESET_TEXT" val="单击此处添加文本具体内容，简明扼要的阐述您的观点。根据需要可酌情增减文字，以便观者准确的理解您传达的思想。"/>
  <p:tag name="KSO_WM_UNIT_VALUE" val="66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5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5_1"/>
  <p:tag name="KSO_WM_UNIT_PRESET_TEXT" val="单击此处添加标题"/>
  <p:tag name="KSO_WM_UNIT_VALUE" val="14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2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DIAGRAM_GROUP_CODE" val="m1-1"/>
  <p:tag name="KSO_WM_UNIT_TYPE" val="m_h_f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2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4"/>
  <p:tag name="KSO_WM_DIAGRAM_GROUP_CODE" val="m1-1"/>
  <p:tag name="KSO_WM_UNIT_TYPE" val="m_h_a"/>
  <p:tag name="KSO_WM_UNIT_INDEX" val="1_2_1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4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4_1"/>
  <p:tag name="KSO_WM_UNIT_PRESET_TEXT" val="单击此处添加文本具体内容，简明扼要的阐述您的观点。根据需要可酌情增减文字，以便观者准确的理解您传达的思想。"/>
  <p:tag name="KSO_WM_UNIT_VALUE" val="66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4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4_1"/>
  <p:tag name="KSO_WM_UNIT_PRESET_TEXT" val="单击此处添加标题"/>
  <p:tag name="KSO_WM_UNIT_VALUE" val="14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6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6_1"/>
  <p:tag name="KSO_WM_UNIT_PRESET_TEXT" val="单击此处添加文本具体内容，简明扼要的阐述您的观点。根据需要可酌情增减文字，以便观者准确的理解您传达的思想。"/>
  <p:tag name="KSO_WM_UNIT_VALUE" val="66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6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6_1"/>
  <p:tag name="KSO_WM_UNIT_PRESET_TEXT" val="单击此处添加标题"/>
  <p:tag name="KSO_WM_UNIT_VALUE" val="14"/>
  <p:tag name="KSO_WM_UNIT_USESOURCEFORMAT_APPLY" val="1"/>
</p:tagLst>
</file>

<file path=ppt/tags/tag14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7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diagram"/>
  <p:tag name="KSO_WM_TEMPLATE_INDEX" val="20201454"/>
  <p:tag name="KSO_WM_SLIDE_ID" val="diagram20201454_4"/>
  <p:tag name="KSO_WM_TEMPLATE_SUBCATEGORY" val="0"/>
  <p:tag name="KSO_WM_SLIDE_TYPE" val="text"/>
  <p:tag name="KSO_WM_SLIDE_SUBTYPE" val="diag"/>
  <p:tag name="KSO_WM_SLIDE_ITEM_CNT" val="6"/>
  <p:tag name="KSO_WM_SLIDE_INDEX" val="4"/>
  <p:tag name="KSO_WM_SLIDE_SIZE" val="787.746*336.617"/>
  <p:tag name="KSO_WM_SLIDE_POSITION" val="86.4651*155.044"/>
  <p:tag name="KSO_WM_TAG_VERSION" val="1.0"/>
  <p:tag name="KSO_WM_DIAGRAM_GROUP_CODE" val="m1-1"/>
  <p:tag name="KSO_WM_SLIDE_DIAGTYPE" val="m"/>
  <p:tag name="KSO_WM_SLIDE_LAYOUT" val="a_b_m"/>
  <p:tag name="KSO_WM_SLIDE_LAYOUT_CNT" val="1_1_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2"/>
  <p:tag name="KSO_WM_UNIT_FILL_FORE_SCHEMECOLOR_INDEX" val="5"/>
  <p:tag name="KSO_WM_UNI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3"/>
  <p:tag name="KSO_WM_UNIT_FILL_FORE_SCHEMECOLOR_INDEX" val="14"/>
  <p:tag name="KSO_WM_UNI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4"/>
  <p:tag name="KSO_WM_UNIT_LINE_FORE_SCHEMECOLOR_INDEX" val="5"/>
  <p:tag name="KSO_WM_UNIT_LINE_FILL_TYPE" val="2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2"/>
  <p:tag name="KSO_WM_UNIT_FILL_FORE_SCHEMECOLOR_INDEX" val="5"/>
  <p:tag name="KSO_WM_UNI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3"/>
  <p:tag name="KSO_WM_UNIT_FILL_FORE_SCHEMECOLOR_INDEX" val="14"/>
  <p:tag name="KSO_WM_UNI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4"/>
  <p:tag name="KSO_WM_UNIT_LINE_FORE_SCHEMECOLOR_INDEX" val="5"/>
  <p:tag name="KSO_WM_UNIT_LINE_FILL_TYPE" val="2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1"/>
  <p:tag name="KSO_WM_UNIT_USESOURCEFORMAT_APPLY" val="1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7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副标题内容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2"/>
  <p:tag name="KSO_WM_UNIT_FILL_FORE_SCHEMECOLOR_INDEX" val="5"/>
  <p:tag name="KSO_WM_UNI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3"/>
  <p:tag name="KSO_WM_UNIT_FILL_FORE_SCHEMECOLOR_INDEX" val="14"/>
  <p:tag name="KSO_WM_UNI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4"/>
  <p:tag name="KSO_WM_UNIT_LINE_FORE_SCHEMECOLOR_INDEX" val="5"/>
  <p:tag name="KSO_WM_UNIT_LINE_FILL_TYPE" val="2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2"/>
  <p:tag name="KSO_WM_UNIT_FILL_FORE_SCHEMECOLOR_INDEX" val="5"/>
  <p:tag name="KSO_WM_UNI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3"/>
  <p:tag name="KSO_WM_UNIT_FILL_FORE_SCHEMECOLOR_INDEX" val="14"/>
  <p:tag name="KSO_WM_UNI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4"/>
  <p:tag name="KSO_WM_UNIT_LINE_FORE_SCHEMECOLOR_INDEX" val="5"/>
  <p:tag name="KSO_WM_UNIT_LINE_FILL_TYPE" val="2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2"/>
  <p:tag name="KSO_WM_UNIT_FILL_FORE_SCHEMECOLOR_INDEX" val="5"/>
  <p:tag name="KSO_WM_UNI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3"/>
  <p:tag name="KSO_WM_UNIT_FILL_FORE_SCHEMECOLOR_INDEX" val="14"/>
  <p:tag name="KSO_WM_UNI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标题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4"/>
  <p:tag name="KSO_WM_UNIT_LINE_FORE_SCHEMECOLOR_INDEX" val="5"/>
  <p:tag name="KSO_WM_UNIT_LINE_FILL_TYPE" val="2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5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5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5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5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5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5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1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DIAGRAM_GROUP_CODE" val="m1-1"/>
  <p:tag name="KSO_WM_UNIT_TYPE" val="m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1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4"/>
  <p:tag name="KSO_WM_DIAGRAM_GROUP_CODE" val="m1-1"/>
  <p:tag name="KSO_WM_UNIT_TYPE" val="m_h_a"/>
  <p:tag name="KSO_WM_UNIT_INDEX" val="1_1_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3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3_1"/>
  <p:tag name="KSO_WM_UNIT_PRESET_TEXT" val="单击此处添加文本具体内容，简明扼要的阐述您的观点。根据需要可酌情增减文字，以便观者准确的理解您传达的思想。"/>
  <p:tag name="KSO_WM_UNIT_VALUE" val="66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3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3_1"/>
  <p:tag name="KSO_WM_UNIT_PRESET_TEXT" val="单击此处添加标题"/>
  <p:tag name="KSO_WM_UNIT_VALUE" val="14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5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5_1"/>
  <p:tag name="KSO_WM_UNIT_PRESET_TEXT" val="单击此处添加文本具体内容，简明扼要的阐述您的观点。根据需要可酌情增减文字，以便观者准确的理解您传达的思想。"/>
  <p:tag name="KSO_WM_UNIT_VALUE" val="66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5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5_1"/>
  <p:tag name="KSO_WM_UNIT_PRESET_TEXT" val="单击此处添加标题"/>
  <p:tag name="KSO_WM_UNIT_VALUE" val="14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2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DIAGRAM_GROUP_CODE" val="m1-1"/>
  <p:tag name="KSO_WM_UNIT_TYPE" val="m_h_f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2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4"/>
  <p:tag name="KSO_WM_DIAGRAM_GROUP_CODE" val="m1-1"/>
  <p:tag name="KSO_WM_UNIT_TYPE" val="m_h_a"/>
  <p:tag name="KSO_WM_UNIT_INDEX" val="1_2_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4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4_1"/>
  <p:tag name="KSO_WM_UNIT_PRESET_TEXT" val="单击此处添加文本具体内容，简明扼要的阐述您的观点。根据需要可酌情增减文字，以便观者准确的理解您传达的思想。"/>
  <p:tag name="KSO_WM_UNIT_VALUE" val="66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4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4_1"/>
  <p:tag name="KSO_WM_UNIT_PRESET_TEXT" val="单击此处添加标题"/>
  <p:tag name="KSO_WM_UNIT_VALUE" val="14"/>
  <p:tag name="KSO_WM_UNIT_USESOURCEFORMAT_APPLY" val="1"/>
</p:tagLst>
</file>

<file path=ppt/tags/tag18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8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454"/>
  <p:tag name="KSO_WM_SLIDE_ID" val="diagram20201454_4"/>
  <p:tag name="KSO_WM_TEMPLATE_SUBCATEGORY" val="0"/>
  <p:tag name="KSO_WM_SLIDE_TYPE" val="text"/>
  <p:tag name="KSO_WM_SLIDE_SUBTYPE" val="diag"/>
  <p:tag name="KSO_WM_SLIDE_ITEM_CNT" val="6"/>
  <p:tag name="KSO_WM_SLIDE_INDEX" val="4"/>
  <p:tag name="KSO_WM_SLIDE_SIZE" val="787.746*336.617"/>
  <p:tag name="KSO_WM_SLIDE_POSITION" val="86.4651*155.044"/>
  <p:tag name="KSO_WM_TAG_VERSION" val="1.0"/>
  <p:tag name="KSO_WM_DIAGRAM_GROUP_CODE" val="m1-1"/>
  <p:tag name="KSO_WM_SLIDE_DIAGTYPE" val="m"/>
  <p:tag name="KSO_WM_SLIDE_LAYOUT" val="a_b_m"/>
  <p:tag name="KSO_WM_SLIDE_LAYOUT_CNT" val="1_1_1"/>
</p:tagLst>
</file>

<file path=ppt/tags/tag189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22_7*e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0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1"/>
  <p:tag name="KSO_WM_UNIT_USESOURCEFORMAT_APPLY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7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7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7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副标题内容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标题"/>
</p:tagLst>
</file>

<file path=ppt/tags/tag194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22_7*e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0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7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7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7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副标题内容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标题"/>
</p:tagLst>
</file>

<file path=ppt/tags/tag199.xml><?xml version="1.0" encoding="utf-8"?>
<p:tagLst xmlns:p="http://schemas.openxmlformats.org/presentationml/2006/main">
  <p:tag name="REFSHAPE" val="1620615324"/>
  <p:tag name="KSO_WM_UNIT_PLACING_PICTURE_USER_VIEWPORT" val="{&quot;height&quot;:6456,&quot;width&quot;:21696}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422_1*b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汇报人姓名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2"/>
  <p:tag name="KSO_WM_UNIT_FILL_FORE_SCHEMECOLOR_INDEX" val="5"/>
  <p:tag name="KSO_WM_UNIT_FILL_TYPE" val="1"/>
  <p:tag name="KSO_WM_UNIT_USESOURCEFORMAT_APPLY" val="1"/>
</p:tagLst>
</file>

<file path=ppt/tags/tag200.xml><?xml version="1.0" encoding="utf-8"?>
<p:tagLst xmlns:p="http://schemas.openxmlformats.org/presentationml/2006/main">
  <p:tag name="KSO_WM_SLIDE_ID" val="diagram20201468_4"/>
  <p:tag name="KSO_WM_TEMPLATE_SUBCATEGORY" val="0"/>
  <p:tag name="KSO_WM_SLIDE_ITEM_CNT" val="6"/>
  <p:tag name="KSO_WM_SLIDE_INDEX" val="4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1468"/>
  <p:tag name="KSO_WM_SLIDE_LAYOUT" val="a_f_m"/>
  <p:tag name="KSO_WM_SLIDE_LAYOUT_CNT" val="1_1_1"/>
  <p:tag name="KSO_WM_SLIDE_TYPE" val="text"/>
  <p:tag name="KSO_WM_SLIDE_SUBTYPE" val="diag"/>
  <p:tag name="KSO_WM_SLIDE_SIZE" val="786.266*313.556"/>
  <p:tag name="KSO_WM_SLIDE_POSITION" val="116.198*179.76"/>
</p:tagLst>
</file>

<file path=ppt/tags/tag20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i*1_1"/>
  <p:tag name="KSO_WM_TEMPLATE_CATEGORY" val="diagram"/>
  <p:tag name="KSO_WM_TEMPLATE_INDEX" val="20201468"/>
  <p:tag name="KSO_WM_UNIT_LAYERLEVEL" val="1_1"/>
  <p:tag name="KSO_WM_TAG_VERSION" val="1.0"/>
  <p:tag name="KSO_WM_BEAUTIFY_FLAG" val="#wm#"/>
  <p:tag name="KSO_WM_UNIT_TYPE" val="m_i"/>
  <p:tag name="KSO_WM_UNIT_INDEX" val="1_1"/>
  <p:tag name="KSO_WM_UNIT_LINE_FORE_SCHEMECOLOR_INDEX" val="5"/>
  <p:tag name="KSO_WM_UNIT_LINE_FILL_TYPE" val="2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i*1_2"/>
  <p:tag name="KSO_WM_TEMPLATE_CATEGORY" val="diagram"/>
  <p:tag name="KSO_WM_TEMPLATE_INDEX" val="20201468"/>
  <p:tag name="KSO_WM_UNIT_LAYERLEVEL" val="1_1"/>
  <p:tag name="KSO_WM_TAG_VERSION" val="1.0"/>
  <p:tag name="KSO_WM_BEAUTIFY_FLAG" val="#wm#"/>
  <p:tag name="KSO_WM_UNIT_TYPE" val="m_i"/>
  <p:tag name="KSO_WM_UNIT_INDEX" val="1_2"/>
  <p:tag name="KSO_WM_UNIT_LINE_FORE_SCHEMECOLOR_INDEX" val="5"/>
  <p:tag name="KSO_WM_UNIT_LINE_FILL_TYPE" val="2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i*1_3"/>
  <p:tag name="KSO_WM_TEMPLATE_CATEGORY" val="diagram"/>
  <p:tag name="KSO_WM_TEMPLATE_INDEX" val="20201468"/>
  <p:tag name="KSO_WM_UNIT_LAYERLEVEL" val="1_1"/>
  <p:tag name="KSO_WM_TAG_VERSION" val="1.0"/>
  <p:tag name="KSO_WM_BEAUTIFY_FLAG" val="#wm#"/>
  <p:tag name="KSO_WM_UNIT_TYPE" val="m_i"/>
  <p:tag name="KSO_WM_UNIT_INDEX" val="1_3"/>
  <p:tag name="KSO_WM_UNIT_LINE_FORE_SCHEMECOLOR_INDEX" val="5"/>
  <p:tag name="KSO_WM_UNIT_LINE_FILL_TYPE" val="2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i*1_4"/>
  <p:tag name="KSO_WM_TEMPLATE_CATEGORY" val="diagram"/>
  <p:tag name="KSO_WM_TEMPLATE_INDEX" val="20201468"/>
  <p:tag name="KSO_WM_UNIT_LAYERLEVEL" val="1_1"/>
  <p:tag name="KSO_WM_TAG_VERSION" val="1.0"/>
  <p:tag name="KSO_WM_BEAUTIFY_FLAG" val="#wm#"/>
  <p:tag name="KSO_WM_UNIT_TYPE" val="m_i"/>
  <p:tag name="KSO_WM_UNIT_INDEX" val="1_4"/>
  <p:tag name="KSO_WM_UNIT_LINE_FORE_SCHEMECOLOR_INDEX" val="5"/>
  <p:tag name="KSO_WM_UNIT_LINE_FILL_TYPE" val="2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i*1_5"/>
  <p:tag name="KSO_WM_TEMPLATE_CATEGORY" val="diagram"/>
  <p:tag name="KSO_WM_TEMPLATE_INDEX" val="20201468"/>
  <p:tag name="KSO_WM_UNIT_LAYERLEVEL" val="1_1"/>
  <p:tag name="KSO_WM_TAG_VERSION" val="1.0"/>
  <p:tag name="KSO_WM_BEAUTIFY_FLAG" val="#wm#"/>
  <p:tag name="KSO_WM_UNIT_TYPE" val="m_i"/>
  <p:tag name="KSO_WM_UNIT_INDEX" val="1_5"/>
  <p:tag name="KSO_WM_UNIT_LINE_FORE_SCHEMECOLOR_INDEX" val="5"/>
  <p:tag name="KSO_WM_UNIT_LINE_FILL_TYPE" val="2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i*1_6"/>
  <p:tag name="KSO_WM_TEMPLATE_CATEGORY" val="diagram"/>
  <p:tag name="KSO_WM_TEMPLATE_INDEX" val="20201468"/>
  <p:tag name="KSO_WM_UNIT_LAYERLEVEL" val="1_1"/>
  <p:tag name="KSO_WM_TAG_VERSION" val="1.0"/>
  <p:tag name="KSO_WM_BEAUTIFY_FLAG" val="#wm#"/>
  <p:tag name="KSO_WM_UNIT_TYPE" val="m_i"/>
  <p:tag name="KSO_WM_UNIT_INDEX" val="1_6"/>
  <p:tag name="KSO_WM_UNIT_LINE_FORE_SCHEMECOLOR_INDEX" val="5"/>
  <p:tag name="KSO_WM_UNIT_LINE_FILL_TYPE" val="2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i*1_7"/>
  <p:tag name="KSO_WM_TEMPLATE_CATEGORY" val="diagram"/>
  <p:tag name="KSO_WM_TEMPLATE_INDEX" val="20201468"/>
  <p:tag name="KSO_WM_UNIT_LAYERLEVEL" val="1_1"/>
  <p:tag name="KSO_WM_TAG_VERSION" val="1.0"/>
  <p:tag name="KSO_WM_BEAUTIFY_FLAG" val="#wm#"/>
  <p:tag name="KSO_WM_UNIT_TYPE" val="m_i"/>
  <p:tag name="KSO_WM_UNIT_INDEX" val="1_7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h_i*1_2_1"/>
  <p:tag name="KSO_WM_TEMPLATE_CATEGORY" val="diagram"/>
  <p:tag name="KSO_WM_TEMPLATE_INDEX" val="20201468"/>
  <p:tag name="KSO_WM_UNIT_LAYERLEVEL" val="1_1_1"/>
  <p:tag name="KSO_WM_TAG_VERSION" val="1.0"/>
  <p:tag name="KSO_WM_BEAUTIFY_FLAG" val="#wm#"/>
  <p:tag name="KSO_WM_UNIT_TYPE" val="m_h_i"/>
  <p:tag name="KSO_WM_UNIT_INDEX" val="1_2_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3"/>
  <p:tag name="KSO_WM_UNIT_FILL_FORE_SCHEMECOLOR_INDEX" val="14"/>
  <p:tag name="KSO_WM_UNIT_FILL_TYPE" val="1"/>
  <p:tag name="KSO_WM_UNIT_USESOURCEFORMAT_APPLY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h_i*1_2_2"/>
  <p:tag name="KSO_WM_TEMPLATE_CATEGORY" val="diagram"/>
  <p:tag name="KSO_WM_TEMPLATE_INDEX" val="20201468"/>
  <p:tag name="KSO_WM_UNIT_LAYERLEVEL" val="1_1_1"/>
  <p:tag name="KSO_WM_TAG_VERSION" val="1.0"/>
  <p:tag name="KSO_WM_BEAUTIFY_FLAG" val="#wm#"/>
  <p:tag name="KSO_WM_UNIT_TYPE" val="m_h_i"/>
  <p:tag name="KSO_WM_UNIT_INDEX" val="1_2_2"/>
  <p:tag name="KSO_WM_UNIT_FILL_FORE_SCHEMECOLOR_INDEX" val="5"/>
  <p:tag name="KSO_WM_UNI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h_i*1_2_3"/>
  <p:tag name="KSO_WM_TEMPLATE_CATEGORY" val="diagram"/>
  <p:tag name="KSO_WM_TEMPLATE_INDEX" val="20201468"/>
  <p:tag name="KSO_WM_UNIT_LAYERLEVEL" val="1_1_1"/>
  <p:tag name="KSO_WM_TAG_VERSION" val="1.0"/>
  <p:tag name="KSO_WM_BEAUTIFY_FLAG" val="#wm#"/>
  <p:tag name="KSO_WM_UNIT_TYPE" val="m_h_i"/>
  <p:tag name="KSO_WM_UNIT_INDEX" val="1_2_3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h_i*1_2_4"/>
  <p:tag name="KSO_WM_TEMPLATE_CATEGORY" val="diagram"/>
  <p:tag name="KSO_WM_TEMPLATE_INDEX" val="20201468"/>
  <p:tag name="KSO_WM_UNIT_LAYERLEVEL" val="1_1_1"/>
  <p:tag name="KSO_WM_TAG_VERSION" val="1.0"/>
  <p:tag name="KSO_WM_BEAUTIFY_FLAG" val="#wm#"/>
  <p:tag name="KSO_WM_UNIT_TYPE" val="m_h_i"/>
  <p:tag name="KSO_WM_UNIT_INDEX" val="1_2_4"/>
  <p:tag name="KSO_WM_UNIT_LINE_FORE_SCHEMECOLOR_INDEX" val="5"/>
  <p:tag name="KSO_WM_UNIT_LINE_FILL_TYPE" val="2"/>
  <p:tag name="KSO_WM_UNIT_USESOURCEFORMAT_APPLY" val="1"/>
</p:tagLst>
</file>

<file path=ppt/tags/tag213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1468_1*m_h_a*1_2_1"/>
  <p:tag name="KSO_WM_TEMPLATE_CATEGORY" val="diagram"/>
  <p:tag name="KSO_WM_TEMPLATE_INDEX" val="20201468"/>
  <p:tag name="KSO_WM_UNIT_LAYERLEVEL" val="1_1_1"/>
  <p:tag name="KSO_WM_TAG_VERSION" val="1.0"/>
  <p:tag name="KSO_WM_BEAUTIFY_FLAG" val="#wm#"/>
  <p:tag name="KSO_WM_UNIT_PRESET_TEXT" val="添加标题"/>
  <p:tag name="KSO_WM_UNIT_USESOURCEFORMAT_APPLY" val="1"/>
</p:tagLst>
</file>

<file path=ppt/tags/tag21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1468_1*m_h_f*1_2_1"/>
  <p:tag name="KSO_WM_TEMPLATE_CATEGORY" val="diagram"/>
  <p:tag name="KSO_WM_TEMPLATE_INDEX" val="2020146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VALUE" val="40"/>
  <p:tag name="KSO_WM_UNIT_USESOURCEFORMAT_APPLY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h_i*1_3_1"/>
  <p:tag name="KSO_WM_TEMPLATE_CATEGORY" val="diagram"/>
  <p:tag name="KSO_WM_TEMPLATE_INDEX" val="20201468"/>
  <p:tag name="KSO_WM_UNIT_LAYERLEVEL" val="1_1_1"/>
  <p:tag name="KSO_WM_TAG_VERSION" val="1.0"/>
  <p:tag name="KSO_WM_BEAUTIFY_FLAG" val="#wm#"/>
  <p:tag name="KSO_WM_UNIT_TYPE" val="m_h_i"/>
  <p:tag name="KSO_WM_UNIT_INDEX" val="1_3_1"/>
  <p:tag name="KSO_WM_UNIT_FILL_FORE_SCHEMECOLOR_INDEX" val="5"/>
  <p:tag name="KSO_WM_UNI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h_i*1_3_2"/>
  <p:tag name="KSO_WM_TEMPLATE_CATEGORY" val="diagram"/>
  <p:tag name="KSO_WM_TEMPLATE_INDEX" val="20201468"/>
  <p:tag name="KSO_WM_UNIT_LAYERLEVEL" val="1_1_1"/>
  <p:tag name="KSO_WM_TAG_VERSION" val="1.0"/>
  <p:tag name="KSO_WM_BEAUTIFY_FLAG" val="#wm#"/>
  <p:tag name="KSO_WM_UNIT_TYPE" val="m_h_i"/>
  <p:tag name="KSO_WM_UNIT_INDEX" val="1_3_2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h_i*1_3_3"/>
  <p:tag name="KSO_WM_TEMPLATE_CATEGORY" val="diagram"/>
  <p:tag name="KSO_WM_TEMPLATE_INDEX" val="20201468"/>
  <p:tag name="KSO_WM_UNIT_LAYERLEVEL" val="1_1_1"/>
  <p:tag name="KSO_WM_TAG_VERSION" val="1.0"/>
  <p:tag name="KSO_WM_BEAUTIFY_FLAG" val="#wm#"/>
  <p:tag name="KSO_WM_UNIT_TYPE" val="m_h_i"/>
  <p:tag name="KSO_WM_UNIT_INDEX" val="1_3_3"/>
  <p:tag name="KSO_WM_UNIT_LINE_FORE_SCHEMECOLOR_INDEX" val="5"/>
  <p:tag name="KSO_WM_UNIT_LINE_FILL_TYPE" val="2"/>
  <p:tag name="KSO_WM_UNIT_USESOURCEFORMAT_APPLY" val="1"/>
</p:tagLst>
</file>

<file path=ppt/tags/tag218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1468_1*m_h_a*1_3_1"/>
  <p:tag name="KSO_WM_TEMPLATE_CATEGORY" val="diagram"/>
  <p:tag name="KSO_WM_TEMPLATE_INDEX" val="20201468"/>
  <p:tag name="KSO_WM_UNIT_LAYERLEVEL" val="1_1_1"/>
  <p:tag name="KSO_WM_TAG_VERSION" val="1.0"/>
  <p:tag name="KSO_WM_BEAUTIFY_FLAG" val="#wm#"/>
  <p:tag name="KSO_WM_UNIT_PRESET_TEXT" val="添加标题"/>
  <p:tag name="KSO_WM_UNIT_USESOURCEFORMAT_APPLY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h_i*1_1_1"/>
  <p:tag name="KSO_WM_TEMPLATE_CATEGORY" val="diagram"/>
  <p:tag name="KSO_WM_TEMPLATE_INDEX" val="20201468"/>
  <p:tag name="KSO_WM_UNIT_LAYERLEVEL" val="1_1_1"/>
  <p:tag name="KSO_WM_TAG_VERSION" val="1.0"/>
  <p:tag name="KSO_WM_BEAUTIFY_FLAG" val="#wm#"/>
  <p:tag name="KSO_WM_UNIT_TYPE" val="m_h_i"/>
  <p:tag name="KSO_WM_UNIT_INDEX" val="1_1_1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4"/>
  <p:tag name="KSO_WM_UNIT_LINE_FORE_SCHEMECOLOR_INDEX" val="5"/>
  <p:tag name="KSO_WM_UNIT_LINE_FILL_TYPE" val="2"/>
  <p:tag name="KSO_WM_UNIT_USESOURCEFORMAT_APPLY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h_i*1_1_2"/>
  <p:tag name="KSO_WM_TEMPLATE_CATEGORY" val="diagram"/>
  <p:tag name="KSO_WM_TEMPLATE_INDEX" val="20201468"/>
  <p:tag name="KSO_WM_UNIT_LAYERLEVEL" val="1_1_1"/>
  <p:tag name="KSO_WM_TAG_VERSION" val="1.0"/>
  <p:tag name="KSO_WM_BEAUTIFY_FLAG" val="#wm#"/>
  <p:tag name="KSO_WM_UNIT_TYPE" val="m_h_i"/>
  <p:tag name="KSO_WM_UNIT_INDEX" val="1_1_2"/>
  <p:tag name="KSO_WM_UNIT_USESOURCEFORMAT_APPLY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68_1*m_h_i*1_1_3"/>
  <p:tag name="KSO_WM_TEMPLATE_CATEGORY" val="diagram"/>
  <p:tag name="KSO_WM_TEMPLATE_INDEX" val="20201468"/>
  <p:tag name="KSO_WM_UNIT_LAYERLEVEL" val="1_1_1"/>
  <p:tag name="KSO_WM_TAG_VERSION" val="1.0"/>
  <p:tag name="KSO_WM_BEAUTIFY_FLAG" val="#wm#"/>
  <p:tag name="KSO_WM_UNIT_TYPE" val="m_h_i"/>
  <p:tag name="KSO_WM_UNIT_INDEX" val="1_1_3"/>
  <p:tag name="KSO_WM_UNIT_LINE_FORE_SCHEMECOLOR_INDEX" val="5"/>
  <p:tag name="KSO_WM_UNIT_LINE_FILL_TYPE" val="2"/>
  <p:tag name="KSO_WM_UNIT_USESOURCEFORMAT_APPLY" val="1"/>
</p:tagLst>
</file>

<file path=ppt/tags/tag222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1468_1*m_h_a*1_1_1"/>
  <p:tag name="KSO_WM_TEMPLATE_CATEGORY" val="diagram"/>
  <p:tag name="KSO_WM_TEMPLATE_INDEX" val="20201468"/>
  <p:tag name="KSO_WM_UNIT_LAYERLEVEL" val="1_1_1"/>
  <p:tag name="KSO_WM_TAG_VERSION" val="1.0"/>
  <p:tag name="KSO_WM_BEAUTIFY_FLAG" val="#wm#"/>
  <p:tag name="KSO_WM_UNIT_PRESET_TEXT" val="添加标题"/>
  <p:tag name="KSO_WM_UNIT_USESOURCEFORMAT_APPLY" val="1"/>
</p:tagLst>
</file>

<file path=ppt/tags/tag22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1468_1*m_h_f*1_1_1"/>
  <p:tag name="KSO_WM_TEMPLATE_CATEGORY" val="diagram"/>
  <p:tag name="KSO_WM_TEMPLATE_INDEX" val="2020146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VALUE" val="40"/>
  <p:tag name="KSO_WM_UNIT_USESOURCEFORMAT_APPLY" val="1"/>
</p:tagLst>
</file>

<file path=ppt/tags/tag22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1468_1*m_h_f*1_2_1"/>
  <p:tag name="KSO_WM_TEMPLATE_CATEGORY" val="diagram"/>
  <p:tag name="KSO_WM_TEMPLATE_INDEX" val="2020146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VALUE" val="40"/>
  <p:tag name="KSO_WM_UNIT_USESOURCEFORMAT_APPLY" val="1"/>
</p:tagLst>
</file>

<file path=ppt/tags/tag225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22_7*e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0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7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7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7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副标题内容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标题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1"/>
  <p:tag name="KSO_WM_UNIT_USESOURCEFORMAT_APPLY" val="1"/>
</p:tagLst>
</file>

<file path=ppt/tags/tag230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i"/>
  <p:tag name="KSO_WM_UNIT_INDEX" val="1_4_1_1"/>
  <p:tag name="KSO_WM_UNIT_ID" val="diagram20188009_3*q_h_h_i*1_4_1_1"/>
  <p:tag name="KSO_WM_UNIT_LAYERLEVEL" val="1_1_1_1"/>
  <p:tag name="KSO_WM_BEAUTIFY_FLAG" val="#wm#"/>
  <p:tag name="KSO_WM_TAG_VERSION" val="1.0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4_1_1"/>
  <p:tag name="KSO_WM_UNIT_ID" val="diagram20188009_3*q_h_h_a*1_4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f"/>
  <p:tag name="KSO_WM_UNIT_INDEX" val="1_4_1_1"/>
  <p:tag name="KSO_WM_UNIT_ID" val="diagram20188009_3*q_h_h_f*1_4_1_1"/>
  <p:tag name="KSO_WM_UNIT_LAYERLEVEL" val="1_1_1_1"/>
  <p:tag name="KSO_WM_UNIT_VALUE" val="27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i"/>
  <p:tag name="KSO_WM_UNIT_INDEX" val="1_3_1_1"/>
  <p:tag name="KSO_WM_UNIT_ID" val="diagram20188009_3*q_h_h_i*1_3_1_1"/>
  <p:tag name="KSO_WM_UNIT_LAYERLEVEL" val="1_1_1_1"/>
  <p:tag name="KSO_WM_BEAUTIFY_FLAG" val="#wm#"/>
  <p:tag name="KSO_WM_TAG_VERSION" val="1.0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3_1_1"/>
  <p:tag name="KSO_WM_UNIT_ID" val="diagram20188009_3*q_h_h_a*1_3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f"/>
  <p:tag name="KSO_WM_UNIT_INDEX" val="1_3_1_1"/>
  <p:tag name="KSO_WM_UNIT_ID" val="diagram20188009_3*q_h_h_f*1_3_1_1"/>
  <p:tag name="KSO_WM_UNIT_LAYERLEVEL" val="1_1_1_1"/>
  <p:tag name="KSO_WM_UNIT_VALUE" val="27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1"/>
</p:tagLst>
</file>

<file path=ppt/tags/tag236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i"/>
  <p:tag name="KSO_WM_UNIT_INDEX" val="1_2_1_1"/>
  <p:tag name="KSO_WM_UNIT_ID" val="diagram20188009_3*q_h_h_i*1_2_1_1"/>
  <p:tag name="KSO_WM_UNIT_LAYERLEVEL" val="1_1_1_1"/>
  <p:tag name="KSO_WM_BEAUTIFY_FLAG" val="#wm#"/>
  <p:tag name="KSO_WM_TAG_VERSION" val="1.0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7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2_1_1"/>
  <p:tag name="KSO_WM_UNIT_ID" val="diagram20188009_3*q_h_h_a*1_2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238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f"/>
  <p:tag name="KSO_WM_UNIT_INDEX" val="1_2_1_1"/>
  <p:tag name="KSO_WM_UNIT_ID" val="diagram20188009_3*q_h_h_f*1_2_1_1"/>
  <p:tag name="KSO_WM_UNIT_LAYERLEVEL" val="1_1_1_1"/>
  <p:tag name="KSO_WM_UNIT_VALUE" val="27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1"/>
</p:tagLst>
</file>

<file path=ppt/tags/tag239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i"/>
  <p:tag name="KSO_WM_UNIT_INDEX" val="1_1_1_1"/>
  <p:tag name="KSO_WM_UNIT_ID" val="diagram20188009_3*q_h_h_i*1_1_1_1"/>
  <p:tag name="KSO_WM_UNIT_LAYERLEVEL" val="1_1_1_1"/>
  <p:tag name="KSO_WM_BEAUTIFY_FLAG" val="#wm#"/>
  <p:tag name="KSO_WM_TAG_VERSION" val="1.0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2"/>
  <p:tag name="KSO_WM_UNIT_FILL_FORE_SCHEMECOLOR_INDEX" val="5"/>
  <p:tag name="KSO_WM_UNIT_FILL_TYPE" val="1"/>
  <p:tag name="KSO_WM_UNIT_USESOURCEFORMAT_APPLY" val="1"/>
</p:tagLst>
</file>

<file path=ppt/tags/tag240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3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f"/>
  <p:tag name="KSO_WM_UNIT_INDEX" val="1_1_1_1"/>
  <p:tag name="KSO_WM_UNIT_ID" val="diagram20188009_3*q_h_h_f*1_1_1_1"/>
  <p:tag name="KSO_WM_UNIT_LAYERLEVEL" val="1_1_1_1"/>
  <p:tag name="KSO_WM_UNIT_VALUE" val="27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4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44.xml><?xml version="1.0" encoding="utf-8"?>
<p:tagLst xmlns:p="http://schemas.openxmlformats.org/presentationml/2006/main">
  <p:tag name="KSO_WM_UNIT_ISCONTENTSTITLE" val="0"/>
  <p:tag name="KSO_WM_UNIT_PRESET_TEXT" val="PART 01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60_7*a*1"/>
  <p:tag name="KSO_WM_TEMPLATE_CATEGORY" val="custom"/>
  <p:tag name="KSO_WM_TEMPLATE_INDEX" val="20204460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，以便观者可以准确理解您所传达的信息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60_7*b*1"/>
  <p:tag name="KSO_WM_TEMPLATE_CATEGORY" val="custom"/>
  <p:tag name="KSO_WM_TEMPLATE_INDEX" val="20204460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p="http://schemas.openxmlformats.org/presentationml/2006/main">
  <p:tag name="KSO_WM_SLIDE_ID" val="diagram20188009_3"/>
  <p:tag name="KSO_WM_SLIDE_TYPE" val="text"/>
  <p:tag name="KSO_WM_SLIDE_SUBTYPE" val="diag"/>
  <p:tag name="KSO_WM_SLIDE_ITEM_CNT" val="4"/>
  <p:tag name="KSO_WM_SLIDE_INDEX" val="3"/>
  <p:tag name="KSO_WM_SLIDE_SIZE" val="878.827*391.948"/>
  <p:tag name="KSO_WM_SLIDE_POSITION" val="40.4905*74.0259"/>
  <p:tag name="KSO_WM_DIAGRAM_GROUP_CODE" val="q1-1"/>
  <p:tag name="KSO_WM_SLIDE_DIAGTYPE" val="q"/>
  <p:tag name="KSO_WM_TAG_VERSION" val="1.0"/>
  <p:tag name="KSO_WM_BEAUTIFY_FLAG" val="#wm#"/>
  <p:tag name="KSO_WM_TEMPLATE_CATEGORY" val="diagram"/>
  <p:tag name="KSO_WM_TEMPLATE_INDEX" val="20188009"/>
  <p:tag name="KSO_WM_SLIDE_LAYOUT" val="q"/>
  <p:tag name="KSO_WM_SLIDE_LAYOUT_CNT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586_2*n_h_h_i*1_1_1_1"/>
  <p:tag name="KSO_WM_TEMPLATE_CATEGORY" val="diagram"/>
  <p:tag name="KSO_WM_TEMPLATE_INDEX" val="20194586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1_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586_2*n_h_h_i*1_1_3_1"/>
  <p:tag name="KSO_WM_TEMPLATE_CATEGORY" val="diagram"/>
  <p:tag name="KSO_WM_TEMPLATE_INDEX" val="20194586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1_3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586_2*n_h_h_i*1_1_2_1"/>
  <p:tag name="KSO_WM_TEMPLATE_CATEGORY" val="diagram"/>
  <p:tag name="KSO_WM_TEMPLATE_INDEX" val="20194586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1_2_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3"/>
  <p:tag name="KSO_WM_UNIT_FILL_FORE_SCHEMECOLOR_INDEX" val="14"/>
  <p:tag name="KSO_WM_UNIT_FILL_TYPE" val="1"/>
  <p:tag name="KSO_WM_UNIT_USESOURCEFORMAT_APPLY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586_2*n_h_h_i*1_1_4_1"/>
  <p:tag name="KSO_WM_TEMPLATE_CATEGORY" val="diagram"/>
  <p:tag name="KSO_WM_TEMPLATE_INDEX" val="20194586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1_4_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586_2*n_i*1_1"/>
  <p:tag name="KSO_WM_TEMPLATE_CATEGORY" val="diagram"/>
  <p:tag name="KSO_WM_TEMPLATE_INDEX" val="20194586"/>
  <p:tag name="KSO_WM_UNIT_LAYERLEVEL" val="1_1"/>
  <p:tag name="KSO_WM_TAG_VERSION" val="1.0"/>
  <p:tag name="KSO_WM_BEAUTIFY_FLAG" val="#wm#"/>
  <p:tag name="KSO_WM_DIAGRAM_GROUP_CODE" val="n1-1"/>
  <p:tag name="KSO_WM_UNIT_TYPE" val="n_i"/>
  <p:tag name="KSO_WM_UNIT_INDEX" val="1_1"/>
  <p:tag name="KSO_WM_UNIT_LINE_FORE_SCHEMECOLOR_INDEX" val="14"/>
  <p:tag name="KSO_WM_UNIT_LINE_FILL_TYPE" val="2"/>
  <p:tag name="KSO_WM_UNIT_USESOURCEFORMAT_APPLY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586_2*n_i*1_2"/>
  <p:tag name="KSO_WM_TEMPLATE_CATEGORY" val="diagram"/>
  <p:tag name="KSO_WM_TEMPLATE_INDEX" val="20194586"/>
  <p:tag name="KSO_WM_UNIT_LAYERLEVEL" val="1_1"/>
  <p:tag name="KSO_WM_TAG_VERSION" val="1.0"/>
  <p:tag name="KSO_WM_BEAUTIFY_FLAG" val="#wm#"/>
  <p:tag name="KSO_WM_DIAGRAM_GROUP_CODE" val="n1-1"/>
  <p:tag name="KSO_WM_UNIT_TYPE" val="n_i"/>
  <p:tag name="KSO_WM_UNIT_INDEX" val="1_2"/>
  <p:tag name="KSO_WM_UNIT_LINE_FORE_SCHEMECOLOR_INDEX" val="14"/>
  <p:tag name="KSO_WM_UNIT_LINE_FILL_TYPE" val="2"/>
  <p:tag name="KSO_WM_UNIT_USESOURCEFORMAT_APPLY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586_2*n_i*1_3"/>
  <p:tag name="KSO_WM_TEMPLATE_CATEGORY" val="diagram"/>
  <p:tag name="KSO_WM_TEMPLATE_INDEX" val="20194586"/>
  <p:tag name="KSO_WM_UNIT_LAYERLEVEL" val="1_1"/>
  <p:tag name="KSO_WM_TAG_VERSION" val="1.0"/>
  <p:tag name="KSO_WM_BEAUTIFY_FLAG" val="#wm#"/>
  <p:tag name="KSO_WM_DIAGRAM_GROUP_CODE" val="n1-1"/>
  <p:tag name="KSO_WM_UNIT_TYPE" val="n_i"/>
  <p:tag name="KSO_WM_UNIT_INDEX" val="1_3"/>
  <p:tag name="KSO_WM_UNIT_LINE_FORE_SCHEMECOLOR_INDEX" val="14"/>
  <p:tag name="KSO_WM_UNIT_LINE_FILL_TYPE" val="2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586_2*n_i*1_4"/>
  <p:tag name="KSO_WM_TEMPLATE_CATEGORY" val="diagram"/>
  <p:tag name="KSO_WM_TEMPLATE_INDEX" val="20194586"/>
  <p:tag name="KSO_WM_UNIT_LAYERLEVEL" val="1_1"/>
  <p:tag name="KSO_WM_TAG_VERSION" val="1.0"/>
  <p:tag name="KSO_WM_BEAUTIFY_FLAG" val="#wm#"/>
  <p:tag name="KSO_WM_DIAGRAM_GROUP_CODE" val="n1-1"/>
  <p:tag name="KSO_WM_UNIT_TYPE" val="n_i"/>
  <p:tag name="KSO_WM_UNIT_INDEX" val="1_4"/>
  <p:tag name="KSO_WM_UNIT_LINE_FORE_SCHEMECOLOR_INDEX" val="14"/>
  <p:tag name="KSO_WM_UNIT_LINE_FILL_TYPE" val="2"/>
  <p:tag name="KSO_WM_UNIT_USESOURCEFORMAT_APPLY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586_2*n_h_i*1_1_1"/>
  <p:tag name="KSO_WM_TEMPLATE_CATEGORY" val="diagram"/>
  <p:tag name="KSO_WM_TEMPLATE_INDEX" val="20194586"/>
  <p:tag name="KSO_WM_UNIT_LAYERLEVEL" val="1_1_1"/>
  <p:tag name="KSO_WM_TAG_VERSION" val="1.0"/>
  <p:tag name="KSO_WM_BEAUTIFY_FLAG" val="#wm#"/>
  <p:tag name="KSO_WM_DIAGRAM_GROUP_CODE" val="n1-1"/>
  <p:tag name="KSO_WM_UNIT_TYPE" val="n_h_i"/>
  <p:tag name="KSO_WM_UNIT_INDEX" val="1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586_2*n_h_f*1_1_1"/>
  <p:tag name="KSO_WM_TEMPLATE_CATEGORY" val="diagram"/>
  <p:tag name="KSO_WM_TEMPLATE_INDEX" val="20194586"/>
  <p:tag name="KSO_WM_UNIT_LAYERLEVEL" val="1_1_1"/>
  <p:tag name="KSO_WM_TAG_VERSION" val="1.0"/>
  <p:tag name="KSO_WM_BEAUTIFY_FLAG" val="#wm#"/>
  <p:tag name="KSO_WM_UNIT_NOCLEAR" val="0"/>
  <p:tag name="KSO_WM_UNIT_VALUE" val="33"/>
  <p:tag name="KSO_WM_DIAGRAM_GROUP_CODE" val="n1-1"/>
  <p:tag name="KSO_WM_UNIT_TYPE" val="n_h_f"/>
  <p:tag name="KSO_WM_UNIT_INDEX" val="1_1_1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586_2*n_h_a*1_1_1"/>
  <p:tag name="KSO_WM_TEMPLATE_CATEGORY" val="diagram"/>
  <p:tag name="KSO_WM_TEMPLATE_INDEX" val="20194586"/>
  <p:tag name="KSO_WM_UNIT_LAYERLEVEL" val="1_1_1"/>
  <p:tag name="KSO_WM_TAG_VERSION" val="1.0"/>
  <p:tag name="KSO_WM_BEAUTIFY_FLAG" val="#wm#"/>
  <p:tag name="KSO_WM_DIAGRAM_GROUP_CODE" val="n1-1"/>
  <p:tag name="KSO_WM_UNIT_TYPE" val="n_h_a"/>
  <p:tag name="KSO_WM_UNIT_INDEX" val="1_1_1"/>
  <p:tag name="KSO_WM_UNIT_ISCONTENTSTITLE" val="0"/>
  <p:tag name="KSO_WM_UNIT_NOCLEAR" val="0"/>
  <p:tag name="KSO_WM_UNIT_VALUE" val="8"/>
  <p:tag name="KSO_WM_UNIT_PRESET_TEXT" val="添加标题"/>
  <p:tag name="KSO_WM_UNIT_TEXT_FILL_FORE_SCHEMECOLOR_INDEX" val="1"/>
  <p:tag name="KSO_WM_UNIT_TEXT_FILL_TYPE" val="1"/>
  <p:tag name="KSO_WM_UNIT_USESOURCEFORMAT_APPLY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586_2*n_h_h_a*1_1_1_1"/>
  <p:tag name="KSO_WM_TEMPLATE_CATEGORY" val="diagram"/>
  <p:tag name="KSO_WM_TEMPLATE_INDEX" val="20194586"/>
  <p:tag name="KSO_WM_UNIT_LAYERLEVEL" val="1_1_1_1"/>
  <p:tag name="KSO_WM_TAG_VERSION" val="1.0"/>
  <p:tag name="KSO_WM_BEAUTIFY_FLAG" val="#wm#"/>
  <p:tag name="KSO_WM_UNIT_ISCONTENTSTITLE" val="0"/>
  <p:tag name="KSO_WM_UNIT_NOCLEAR" val="0"/>
  <p:tag name="KSO_WM_DIAGRAM_GROUP_CODE" val="n1-1"/>
  <p:tag name="KSO_WM_UNIT_TYPE" val="n_h_h_a"/>
  <p:tag name="KSO_WM_UNIT_INDEX" val="1_1_1_1"/>
  <p:tag name="KSO_WM_UNIT_PRESET_TEXT" val="添加标题"/>
  <p:tag name="KSO_WM_UNIT_VALUE" val="12"/>
  <p:tag name="KSO_WM_UNIT_TEXT_FILL_FORE_SCHEMECOLOR_INDEX" val="1"/>
  <p:tag name="KSO_WM_UNIT_TEXT_FILL_TYPE" val="1"/>
  <p:tag name="KSO_WM_UNIT_USESOURCEFORMAT_APPLY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586_2*n_h_h_a*1_1_3_1"/>
  <p:tag name="KSO_WM_TEMPLATE_CATEGORY" val="diagram"/>
  <p:tag name="KSO_WM_TEMPLATE_INDEX" val="20194586"/>
  <p:tag name="KSO_WM_UNIT_LAYERLEVEL" val="1_1_1_1"/>
  <p:tag name="KSO_WM_TAG_VERSION" val="1.0"/>
  <p:tag name="KSO_WM_BEAUTIFY_FLAG" val="#wm#"/>
  <p:tag name="KSO_WM_UNIT_ISCONTENTSTITLE" val="0"/>
  <p:tag name="KSO_WM_UNIT_NOCLEAR" val="0"/>
  <p:tag name="KSO_WM_DIAGRAM_GROUP_CODE" val="n1-1"/>
  <p:tag name="KSO_WM_UNIT_TYPE" val="n_h_h_a"/>
  <p:tag name="KSO_WM_UNIT_INDEX" val="1_1_3_1"/>
  <p:tag name="KSO_WM_UNIT_PRESET_TEXT" val="添加标题"/>
  <p:tag name="KSO_WM_UNIT_VALUE" val="12"/>
  <p:tag name="KSO_WM_UNIT_TEXT_FILL_FORE_SCHEMECOLOR_INDEX" val="1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4"/>
  <p:tag name="KSO_WM_UNIT_LINE_FORE_SCHEMECOLOR_INDEX" val="5"/>
  <p:tag name="KSO_WM_UNIT_LINE_FILL_TYPE" val="2"/>
  <p:tag name="KSO_WM_UNIT_USESOURCEFORMAT_APPLY" val="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586_2*n_h_h_a*1_1_2_1"/>
  <p:tag name="KSO_WM_TEMPLATE_CATEGORY" val="diagram"/>
  <p:tag name="KSO_WM_TEMPLATE_INDEX" val="20194586"/>
  <p:tag name="KSO_WM_UNIT_LAYERLEVEL" val="1_1_1_1"/>
  <p:tag name="KSO_WM_TAG_VERSION" val="1.0"/>
  <p:tag name="KSO_WM_BEAUTIFY_FLAG" val="#wm#"/>
  <p:tag name="KSO_WM_UNIT_ISCONTENTSTITLE" val="0"/>
  <p:tag name="KSO_WM_UNIT_NOCLEAR" val="0"/>
  <p:tag name="KSO_WM_DIAGRAM_GROUP_CODE" val="n1-1"/>
  <p:tag name="KSO_WM_UNIT_TYPE" val="n_h_h_a"/>
  <p:tag name="KSO_WM_UNIT_INDEX" val="1_1_2_1"/>
  <p:tag name="KSO_WM_UNIT_PRESET_TEXT" val="添加标题"/>
  <p:tag name="KSO_WM_UNIT_VALUE" val="12"/>
  <p:tag name="KSO_WM_UNIT_TEXT_FILL_FORE_SCHEMECOLOR_INDEX" val="1"/>
  <p:tag name="KSO_WM_UNIT_TEXT_FILL_TYPE" val="1"/>
  <p:tag name="KSO_WM_UNIT_USESOURCEFORMAT_APPLY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586_2*n_h_h_a*1_1_4_1"/>
  <p:tag name="KSO_WM_TEMPLATE_CATEGORY" val="diagram"/>
  <p:tag name="KSO_WM_TEMPLATE_INDEX" val="20194586"/>
  <p:tag name="KSO_WM_UNIT_LAYERLEVEL" val="1_1_1_1"/>
  <p:tag name="KSO_WM_TAG_VERSION" val="1.0"/>
  <p:tag name="KSO_WM_BEAUTIFY_FLAG" val="#wm#"/>
  <p:tag name="KSO_WM_UNIT_ISCONTENTSTITLE" val="0"/>
  <p:tag name="KSO_WM_UNIT_NOCLEAR" val="0"/>
  <p:tag name="KSO_WM_DIAGRAM_GROUP_CODE" val="n1-1"/>
  <p:tag name="KSO_WM_UNIT_TYPE" val="n_h_h_a"/>
  <p:tag name="KSO_WM_UNIT_INDEX" val="1_1_4_1"/>
  <p:tag name="KSO_WM_UNIT_PRESET_TEXT" val="添加标题"/>
  <p:tag name="KSO_WM_UNIT_VALUE" val="12"/>
  <p:tag name="KSO_WM_UNIT_TEXT_FILL_FORE_SCHEMECOLOR_INDEX" val="1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63.xml><?xml version="1.0" encoding="utf-8"?>
<p:tagLst xmlns:p="http://schemas.openxmlformats.org/presentationml/2006/main">
  <p:tag name="KSO_WM_BEAUTIFY_FLAG" val="#wm#"/>
  <p:tag name="KSO_WM_TEMPLATE_CATEGORY" val="diagram"/>
  <p:tag name="KSO_WM_TEMPLATE_INDEX" val="20194586"/>
  <p:tag name="KSO_WM_SLIDE_ID" val="diagram20194586_2"/>
  <p:tag name="KSO_WM_SLIDE_ITEM_CNT" val="4"/>
  <p:tag name="KSO_WM_SLIDE_INDEX" val="2"/>
  <p:tag name="KSO_WM_TAG_VERSION" val="1.0"/>
  <p:tag name="KSO_WM_SLIDE_TYPE" val="text"/>
  <p:tag name="KSO_WM_SLIDE_SUBTYPE" val="diag"/>
  <p:tag name="KSO_WM_SLIDE_SIZE" val="854*185.71"/>
  <p:tag name="KSO_WM_SLIDE_POSITION" val="53*190.088"/>
  <p:tag name="KSO_WM_DIAGRAM_GROUP_CODE" val="n1-1"/>
  <p:tag name="KSO_WM_SLIDE_DIAGTYPE" val="n"/>
  <p:tag name="KSO_WM_SLIDE_LAYOUT" val="n"/>
  <p:tag name="KSO_WM_SLIDE_LAYOUT_CNT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2_1*i*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2_1*i*2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TEXT_PART_ID_V2" val="a-2-1"/>
  <p:tag name="KSO_WM_UNIT_ISCONTENTSTITLE" val="0"/>
  <p:tag name="KSO_WM_UNIT_PRESET_TEXT" val="单击此处&#13;添加大标题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2_1*a*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TEXT_PART_ID_V2" val="d-1-1"/>
  <p:tag name="KSO_WM_UNIT_PRESET_TEXT" val="单击此处添加文本具体内容，简明扼要的阐述您的观点。&#13;单击此处添加文本具体内容，简明扼要的阐述您的观点。"/>
  <p:tag name="KSO_WM_UNIT_NOCLEAR" val="1"/>
  <p:tag name="KSO_WM_UNIT_VALUE" val="9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2562_1*h_f*1_1"/>
  <p:tag name="KSO_WM_TEMPLATE_CATEGORY" val="diagram"/>
  <p:tag name="KSO_WM_TEMPLATE_INDEX" val="20202562"/>
  <p:tag name="KSO_WM_UNIT_LAYERLEVEL" val="1_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TEXT_PART_ID_V2" val="c-1-1"/>
  <p:tag name="KSO_WM_UNIT_ISCONTENTSTITLE" val="0"/>
  <p:tag name="KSO_WM_UNIT_PRESET_TEXT" val="单击此处添加小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2562_1*h_a*1_1"/>
  <p:tag name="KSO_WM_TEMPLATE_CATEGORY" val="diagram"/>
  <p:tag name="KSO_WM_TEMPLATE_INDEX" val="20202562"/>
  <p:tag name="KSO_WM_UNIT_LAYERLEVEL" val="1_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TEXT_PART_ID_V2" val="d-2-1"/>
  <p:tag name="KSO_WM_UNIT_PRESET_TEXT" val="单击此处添加文本具体内容，简明扼要的阐述您的观点。&#13;单击此处添加文本具体内容，简明扼要的阐述您的观点。"/>
  <p:tag name="KSO_WM_UNIT_NOCLEAR" val="1"/>
  <p:tag name="KSO_WM_UNIT_VALUE" val="20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02562_1*h_f*2_1"/>
  <p:tag name="KSO_WM_TEMPLATE_CATEGORY" val="diagram"/>
  <p:tag name="KSO_WM_TEMPLATE_INDEX" val="20202562"/>
  <p:tag name="KSO_WM_UNIT_LAYERLEVEL" val="1_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1"/>
  <p:tag name="KSO_WM_UNIT_USESOURCEFORMAT_APPLY" val="1"/>
</p:tagLst>
</file>

<file path=ppt/tags/tag270.xml><?xml version="1.0" encoding="utf-8"?>
<p:tagLst xmlns:p="http://schemas.openxmlformats.org/presentationml/2006/main">
  <p:tag name="KSO_WM_UNIT_TEXT_PART_ID_V2" val="c-2-1"/>
  <p:tag name="KSO_WM_UNIT_ISCONTENTSTITLE" val="0"/>
  <p:tag name="KSO_WM_UNIT_PRESET_TEXT" val="单击此处添加小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02562_1*h_a*2_1"/>
  <p:tag name="KSO_WM_TEMPLATE_CATEGORY" val="diagram"/>
  <p:tag name="KSO_WM_TEMPLATE_INDEX" val="20202562"/>
  <p:tag name="KSO_WM_UNIT_LAYERLEVEL" val="1_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2_1*i*5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2_1*i*6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2_1*i*7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562_1*i*8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562_1*i*9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2562_1*i*10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2562_1*i*1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79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62"/>
  <p:tag name="KSO_WM_SLIDE_ID" val="diagram2020256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422.6*407.55"/>
  <p:tag name="KSO_WM_SLIDE_POSITION" val="476.9*87.6"/>
  <p:tag name="KSO_WM_TAG_VERSION" val="1.0"/>
  <p:tag name="KSO_WM_SLIDE_LAYOUT" val="a_h"/>
  <p:tag name="KSO_WM_SLIDE_LAYOUT_CNT" val="1_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2"/>
  <p:tag name="KSO_WM_UNIT_FILL_FORE_SCHEMECOLOR_INDEX" val="5"/>
  <p:tag name="KSO_WM_UNIT_FILL_TYPE" val="1"/>
  <p:tag name="KSO_WM_UNIT_USESOURCEFORMAT_APPLY" val="1"/>
</p:tagLst>
</file>

<file path=ppt/tags/tag280.xml><?xml version="1.0" encoding="utf-8"?>
<p:tagLst xmlns:p="http://schemas.openxmlformats.org/presentationml/2006/main">
  <p:tag name="KSO_WM_TEMPLATE_CATEGORY" val="diagram"/>
  <p:tag name="KSO_WM_TEMPLATE_INDEX" val="20182573"/>
  <p:tag name="KSO_WM_TAG_VERSION" val="1.0"/>
  <p:tag name="KSO_WM_BEAUTIFY_FLAG" val="#wm#"/>
  <p:tag name="KSO_WM_UNIT_TYPE" val="a"/>
  <p:tag name="KSO_WM_UNIT_INDEX" val="1"/>
  <p:tag name="KSO_WM_UNIT_ID" val="diagram20182573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281.xml><?xml version="1.0" encoding="utf-8"?>
<p:tagLst xmlns:p="http://schemas.openxmlformats.org/presentationml/2006/main">
  <p:tag name="KSO_WM_TEMPLATE_CATEGORY" val="diagram"/>
  <p:tag name="KSO_WM_TEMPLATE_INDEX" val="20182573"/>
  <p:tag name="KSO_WM_TAG_VERSION" val="1.0"/>
  <p:tag name="KSO_WM_BEAUTIFY_FLAG" val="#wm#"/>
  <p:tag name="KSO_WM_UNIT_TYPE" val="f"/>
  <p:tag name="KSO_WM_UNIT_INDEX" val="1"/>
  <p:tag name="KSO_WM_UNIT_ID" val="diagram20182573_1*f*1"/>
  <p:tag name="KSO_WM_UNIT_LAYERLEVEL" val="1"/>
  <p:tag name="KSO_WM_UNIT_VALUE" val="20"/>
  <p:tag name="KSO_WM_UNIT_HIGHLIGHT" val="0"/>
  <p:tag name="KSO_WM_UNIT_COMPATIBLE" val="0"/>
  <p:tag name="KSO_WM_UNIT_PRESET_TEXT" val="请在此输入您的文本。"/>
  <p:tag name="KSO_WM_UNIT_NOCLEAR" val="0"/>
  <p:tag name="KSO_WM_UNIT_DIAGRAM_ISNUMVISUAL" val="0"/>
  <p:tag name="KSO_WM_UNIT_DIAGRAM_ISREFERUNIT" val="0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573_1*i*4"/>
  <p:tag name="KSO_WM_TEMPLATE_CATEGORY" val="diagram"/>
  <p:tag name="KSO_WM_TEMPLATE_INDEX" val="20182573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3.xml><?xml version="1.0" encoding="utf-8"?>
<p:tagLst xmlns:p="http://schemas.openxmlformats.org/presentationml/2006/main">
  <p:tag name="KSO_WM_TEMPLATE_CATEGORY" val="diagram"/>
  <p:tag name="KSO_WM_TEMPLATE_INDEX" val="20182573"/>
  <p:tag name="KSO_WM_TAG_VERSION" val="1.0"/>
  <p:tag name="KSO_WM_BEAUTIFY_FLAG" val="#wm#"/>
  <p:tag name="KSO_WM_UNIT_TYPE" val="a"/>
  <p:tag name="KSO_WM_UNIT_INDEX" val="2"/>
  <p:tag name="KSO_WM_UNIT_ID" val="diagram20182573_1*a*2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284.xml><?xml version="1.0" encoding="utf-8"?>
<p:tagLst xmlns:p="http://schemas.openxmlformats.org/presentationml/2006/main">
  <p:tag name="KSO_WM_TEMPLATE_CATEGORY" val="diagram"/>
  <p:tag name="KSO_WM_TEMPLATE_INDEX" val="20182573"/>
  <p:tag name="KSO_WM_TAG_VERSION" val="1.0"/>
  <p:tag name="KSO_WM_BEAUTIFY_FLAG" val="#wm#"/>
  <p:tag name="KSO_WM_UNIT_TYPE" val="f"/>
  <p:tag name="KSO_WM_UNIT_INDEX" val="2"/>
  <p:tag name="KSO_WM_UNIT_ID" val="diagram20182573_1*f*2"/>
  <p:tag name="KSO_WM_UNIT_LAYERLEVEL" val="1"/>
  <p:tag name="KSO_WM_UNIT_VALUE" val="20"/>
  <p:tag name="KSO_WM_UNIT_HIGHLIGHT" val="0"/>
  <p:tag name="KSO_WM_UNIT_COMPATIBLE" val="0"/>
  <p:tag name="KSO_WM_UNIT_PRESET_TEXT" val="请在此输入您的文本。"/>
  <p:tag name="KSO_WM_UNIT_NOCLEAR" val="0"/>
  <p:tag name="KSO_WM_UNIT_DIAGRAM_ISNUMVISUAL" val="0"/>
  <p:tag name="KSO_WM_UNIT_DIAGRAM_ISREFERUNIT" val="0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573_1*i*7"/>
  <p:tag name="KSO_WM_TEMPLATE_CATEGORY" val="diagram"/>
  <p:tag name="KSO_WM_TEMPLATE_INDEX" val="20182573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6.xml><?xml version="1.0" encoding="utf-8"?>
<p:tagLst xmlns:p="http://schemas.openxmlformats.org/presentationml/2006/main">
  <p:tag name="KSO_WM_TEMPLATE_CATEGORY" val="diagram"/>
  <p:tag name="KSO_WM_TEMPLATE_INDEX" val="20182573"/>
  <p:tag name="KSO_WM_TAG_VERSION" val="1.0"/>
  <p:tag name="KSO_WM_BEAUTIFY_FLAG" val="#wm#"/>
  <p:tag name="KSO_WM_UNIT_TYPE" val="a"/>
  <p:tag name="KSO_WM_UNIT_INDEX" val="3"/>
  <p:tag name="KSO_WM_UNIT_ID" val="diagram20182573_1*a*3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287.xml><?xml version="1.0" encoding="utf-8"?>
<p:tagLst xmlns:p="http://schemas.openxmlformats.org/presentationml/2006/main">
  <p:tag name="KSO_WM_TEMPLATE_CATEGORY" val="diagram"/>
  <p:tag name="KSO_WM_TEMPLATE_INDEX" val="20182573"/>
  <p:tag name="KSO_WM_TAG_VERSION" val="1.0"/>
  <p:tag name="KSO_WM_BEAUTIFY_FLAG" val="#wm#"/>
  <p:tag name="KSO_WM_UNIT_TYPE" val="f"/>
  <p:tag name="KSO_WM_UNIT_INDEX" val="3"/>
  <p:tag name="KSO_WM_UNIT_ID" val="diagram20182573_1*f*3"/>
  <p:tag name="KSO_WM_UNIT_LAYERLEVEL" val="1"/>
  <p:tag name="KSO_WM_UNIT_VALUE" val="20"/>
  <p:tag name="KSO_WM_UNIT_HIGHLIGHT" val="0"/>
  <p:tag name="KSO_WM_UNIT_COMPATIBLE" val="0"/>
  <p:tag name="KSO_WM_UNIT_PRESET_TEXT" val="请在此输入您的文本。"/>
  <p:tag name="KSO_WM_UNIT_NOCLEAR" val="0"/>
  <p:tag name="KSO_WM_UNIT_DIAGRAM_ISNUMVISUAL" val="0"/>
  <p:tag name="KSO_WM_UNIT_DIAGRAM_ISREFERUNIT" val="0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573_1*i*10"/>
  <p:tag name="KSO_WM_TEMPLATE_CATEGORY" val="diagram"/>
  <p:tag name="KSO_WM_TEMPLATE_INDEX" val="20182573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3"/>
  <p:tag name="KSO_WM_UNIT_FILL_FORE_SCHEMECOLOR_INDEX" val="14"/>
  <p:tag name="KSO_WM_UNIT_FILL_TYPE" val="1"/>
  <p:tag name="KSO_WM_UNIT_USESOURCEFORMAT_APPLY" val="1"/>
</p:tagLst>
</file>

<file path=ppt/tags/tag290.xml><?xml version="1.0" encoding="utf-8"?>
<p:tagLst xmlns:p="http://schemas.openxmlformats.org/presentationml/2006/main">
  <p:tag name="KSO_WM_BEAUTIFY_FLAG" val="#wm#"/>
  <p:tag name="KSO_WM_TEMPLATE_CATEGORY" val="diagram"/>
  <p:tag name="KSO_WM_TEMPLATE_INDEX" val="20182573"/>
  <p:tag name="KSO_WM_SLIDE_ID" val="diagram20182573_1"/>
  <p:tag name="KSO_WM_SLIDE_INDEX" val="1"/>
  <p:tag name="KSO_WM_SLIDE_LAYOUT" val="a_d_f"/>
  <p:tag name="KSO_WM_SLIDE_LAYOUT_CNT" val="3_3_3"/>
  <p:tag name="KSO_WM_SLIDE_TYPE" val="text"/>
  <p:tag name="KSO_WM_SLIDE_POSITION" val="107*45"/>
  <p:tag name="KSO_WM_SLIDE_SIZE" val="745*448"/>
  <p:tag name="KSO_WM_SLIDE_ITEM_CNT" val="0"/>
  <p:tag name="KSO_WM_TAG_VERSION" val="1.0"/>
  <p:tag name="KSO_WM_TEMPLATE_SUBCATEGORY" val="0"/>
  <p:tag name="KSO_WM_SLIDE_SUBTYPE" val="picTxt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diagram20202574_1*i*4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TEXT_PART_ID_V2" val="d-4-1"/>
  <p:tag name="KSO_WM_UNIT_PRESET_TEXT" val="点击此处添加正文，文字是您思想的提炼，为了最终呈现发布的良好效果&#13;请尽量言简意赅的阐述观点；根据需要可酌情增减文字，以便观者可以准确理解您所传达的信息。&#13;即便信息错综复杂，需要用更多的文字来表述，也请您尽可能提炼思想的精髓，恰如其分的表达观点。"/>
  <p:tag name="KSO_WM_UNIT_NOCLEAR" val="1"/>
  <p:tag name="KSO_WM_UNIT_SHOW_EDIT_AREA_INDICATION" val="0"/>
  <p:tag name="KSO_WM_UNIT_VALUE" val="20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h_f"/>
  <p:tag name="KSO_WM_UNIT_INDEX" val="1_1"/>
  <p:tag name="KSO_WM_UNIT_ID" val="diagram20202574_1*h_f*1_1"/>
  <p:tag name="KSO_WM_TEMPLATE_CATEGORY" val="diagram"/>
  <p:tag name="KSO_WM_TEMPLATE_INDEX" val="20202574"/>
  <p:tag name="KSO_WM_UNIT_LAYERLEVEL" val="1_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TEXT_PART_ID_V2" val="c-4-1"/>
  <p:tag name="KSO_WM_UNIT_ISCONTENTSTITLE" val="0"/>
  <p:tag name="KSO_WM_UNIT_NOCLEAR" val="1"/>
  <p:tag name="KSO_WM_UNIT_SHOW_EDIT_AREA_INDICATION" val="0"/>
  <p:tag name="KSO_WM_UNIT_VALUE" val="46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h_a"/>
  <p:tag name="KSO_WM_UNIT_INDEX" val="1_1"/>
  <p:tag name="KSO_WM_UNIT_ID" val="diagram20202574_1*h_a*1_1"/>
  <p:tag name="KSO_WM_TEMPLATE_CATEGORY" val="diagram"/>
  <p:tag name="KSO_WM_TEMPLATE_INDEX" val="20202574"/>
  <p:tag name="KSO_WM_UNIT_LAYERLEVEL" val="1_1"/>
  <p:tag name="KSO_WM_TAG_VERSION" val="1.0"/>
  <p:tag name="KSO_WM_BEAUTIFY_FLAG" val="#wm#"/>
  <p:tag name="KSO_WM_UNIT_PRESET_TEXT" val="单击此处添加小标题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422_1*b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2020/01/0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4"/>
  <p:tag name="KSO_WM_UNIT_LINE_FORE_SCHEMECOLOR_INDEX" val="5"/>
  <p:tag name="KSO_WM_UNIT_LINE_FILL_TYPE" val="2"/>
  <p:tag name="KSO_WM_UNIT_USESOURCEFORMAT_APPLY" val="1"/>
</p:tagLst>
</file>

<file path=ppt/tags/tag30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01.xml><?xml version="1.0" encoding="utf-8"?>
<p:tagLst xmlns:p="http://schemas.openxmlformats.org/presentationml/2006/main"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diagram"/>
  <p:tag name="KSO_WM_TEMPLATE_INDEX" val="20202574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</p:tagLst>
</file>

<file path=ppt/tags/tag30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03.xml><?xml version="1.0" encoding="utf-8"?>
<p:tagLst xmlns:p="http://schemas.openxmlformats.org/presentationml/2006/main"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diagram"/>
  <p:tag name="KSO_WM_TEMPLATE_INDEX" val="20202574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</p:tagLst>
</file>

<file path=ppt/tags/tag30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05.xml><?xml version="1.0" encoding="utf-8"?>
<p:tagLst xmlns:p="http://schemas.openxmlformats.org/presentationml/2006/main"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diagram"/>
  <p:tag name="KSO_WM_TEMPLATE_INDEX" val="20202574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</p:tagLst>
</file>

<file path=ppt/tags/tag30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07.xml><?xml version="1.0" encoding="utf-8"?>
<p:tagLst xmlns:p="http://schemas.openxmlformats.org/presentationml/2006/main"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diagram"/>
  <p:tag name="KSO_WM_TEMPLATE_INDEX" val="20202574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1"/>
  <p:tag name="KSO_WM_UNIT_USESOURCEFORMAT_APPLY" val="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diagram20202574_1*i*4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TEXT_PART_ID_V2" val="d-4-1"/>
  <p:tag name="KSO_WM_UNIT_PRESET_TEXT" val="点击此处添加正文，文字是您思想的提炼，为了最终呈现发布的良好效果&#13;请尽量言简意赅的阐述观点；根据需要可酌情增减文字，以便观者可以准确理解您所传达的信息。&#13;即便信息错综复杂，需要用更多的文字来表述，也请您尽可能提炼思想的精髓，恰如其分的表达观点。"/>
  <p:tag name="KSO_WM_UNIT_NOCLEAR" val="1"/>
  <p:tag name="KSO_WM_UNIT_SHOW_EDIT_AREA_INDICATION" val="0"/>
  <p:tag name="KSO_WM_UNIT_VALUE" val="20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h_f"/>
  <p:tag name="KSO_WM_UNIT_INDEX" val="1_1"/>
  <p:tag name="KSO_WM_UNIT_ID" val="diagram20202574_1*h_f*1_1"/>
  <p:tag name="KSO_WM_TEMPLATE_CATEGORY" val="diagram"/>
  <p:tag name="KSO_WM_TEMPLATE_INDEX" val="20202574"/>
  <p:tag name="KSO_WM_UNIT_LAYERLEVEL" val="1_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TEXT_PART_ID_V2" val="c-4-1"/>
  <p:tag name="KSO_WM_UNIT_ISCONTENTSTITLE" val="0"/>
  <p:tag name="KSO_WM_UNIT_NOCLEAR" val="1"/>
  <p:tag name="KSO_WM_UNIT_SHOW_EDIT_AREA_INDICATION" val="0"/>
  <p:tag name="KSO_WM_UNIT_VALUE" val="46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h_a"/>
  <p:tag name="KSO_WM_UNIT_INDEX" val="1_1"/>
  <p:tag name="KSO_WM_UNIT_ID" val="diagram20202574_1*h_a*1_1"/>
  <p:tag name="KSO_WM_TEMPLATE_CATEGORY" val="diagram"/>
  <p:tag name="KSO_WM_TEMPLATE_INDEX" val="20202574"/>
  <p:tag name="KSO_WM_UNIT_LAYERLEVEL" val="1_1"/>
  <p:tag name="KSO_WM_TAG_VERSION" val="1.0"/>
  <p:tag name="KSO_WM_BEAUTIFY_FLAG" val="#wm#"/>
  <p:tag name="KSO_WM_UNIT_PRESET_TEXT" val="单击此处添加小标题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18.xml><?xml version="1.0" encoding="utf-8"?>
<p:tagLst xmlns:p="http://schemas.openxmlformats.org/presentationml/2006/main"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diagram"/>
  <p:tag name="KSO_WM_TEMPLATE_INDEX" val="20202574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</p:tagLst>
</file>

<file path=ppt/tags/tag31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2"/>
  <p:tag name="KSO_WM_UNIT_FILL_FORE_SCHEMECOLOR_INDEX" val="5"/>
  <p:tag name="KSO_WM_UNIT_FILL_TYPE" val="1"/>
  <p:tag name="KSO_WM_UNIT_USESOURCEFORMAT_APPLY" val="1"/>
</p:tagLst>
</file>

<file path=ppt/tags/tag32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2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2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3"/>
  <p:tag name="KSO_WM_UNIT_FILL_FORE_SCHEMECOLOR_INDEX" val="14"/>
  <p:tag name="KSO_WM_UNI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4"/>
  <p:tag name="KSO_WM_UNIT_LINE_FORE_SCHEMECOLOR_INDEX" val="5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2"/>
  <p:tag name="KSO_WM_UNIT_FILL_FORE_SCHEMECOLOR_INDEX" val="5"/>
  <p:tag name="KSO_WM_UNI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3"/>
  <p:tag name="KSO_WM_UNIT_FILL_FORE_SCHEMECOLOR_INDEX" val="14"/>
  <p:tag name="KSO_WM_UNI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4"/>
  <p:tag name="KSO_WM_UNIT_LINE_FORE_SCHEMECOLOR_INDEX" val="5"/>
  <p:tag name="KSO_WM_UNIT_LINE_FILL_TYPE" val="2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1"/>
  <p:tag name="KSO_WM_UNIT_USESOURCEFORMAT_APPLY" val="1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1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副标题内容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2"/>
  <p:tag name="KSO_WM_UNIT_FILL_FORE_SCHEMECOLOR_INDEX" val="5"/>
  <p:tag name="KSO_WM_UNIT_FILL_TYPE" val="1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3"/>
  <p:tag name="KSO_WM_UNIT_FILL_FORE_SCHEMECOLOR_INDEX" val="14"/>
  <p:tag name="KSO_WM_UNI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4"/>
  <p:tag name="KSO_WM_UNIT_LINE_FORE_SCHEMECOLOR_INDEX" val="5"/>
  <p:tag name="KSO_WM_UNIT_LINE_FILL_TYPE" val="2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5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5"/>
  <p:tag name="KSO_WM_UNIT_USESOURCEFORMAT_APPLY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5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5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5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5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1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DIAGRAM_GROUP_CODE" val="m1-1"/>
  <p:tag name="KSO_WM_UNIT_TYPE" val="m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22_4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1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4"/>
  <p:tag name="KSO_WM_DIAGRAM_GROUP_CODE" val="m1-1"/>
  <p:tag name="KSO_WM_UNIT_TYPE" val="m_h_a"/>
  <p:tag name="KSO_WM_UNIT_INDEX" val="1_1_1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3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3_1"/>
  <p:tag name="KSO_WM_UNIT_PRESET_TEXT" val="单击此处添加文本具体内容，简明扼要的阐述您的观点。根据需要可酌情增减文字，以便观者准确的理解您传达的思想。"/>
  <p:tag name="KSO_WM_UNIT_VALUE" val="66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3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3_1"/>
  <p:tag name="KSO_WM_UNIT_PRESET_TEXT" val="单击此处添加标题"/>
  <p:tag name="KSO_WM_UNIT_VALUE" val="14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5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5_1"/>
  <p:tag name="KSO_WM_UNIT_PRESET_TEXT" val="单击此处添加文本具体内容，简明扼要的阐述您的观点。根据需要可酌情增减文字，以便观者准确的理解您传达的思想。"/>
  <p:tag name="KSO_WM_UNIT_VALUE" val="66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5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5_1"/>
  <p:tag name="KSO_WM_UNIT_PRESET_TEXT" val="单击此处添加标题"/>
  <p:tag name="KSO_WM_UNIT_VALUE" val="14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2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DIAGRAM_GROUP_CODE" val="m1-1"/>
  <p:tag name="KSO_WM_UNIT_TYPE" val="m_h_f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2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4"/>
  <p:tag name="KSO_WM_DIAGRAM_GROUP_CODE" val="m1-1"/>
  <p:tag name="KSO_WM_UNIT_TYPE" val="m_h_a"/>
  <p:tag name="KSO_WM_UNIT_INDEX" val="1_2_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4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4_1"/>
  <p:tag name="KSO_WM_UNIT_PRESET_TEXT" val="单击此处添加文本具体内容，简明扼要的阐述您的观点。根据需要可酌情增减文字，以便观者准确的理解您传达的思想。"/>
  <p:tag name="KSO_WM_UNIT_VALUE" val="66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4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4_1"/>
  <p:tag name="KSO_WM_UNIT_PRESET_TEXT" val="单击此处添加标题"/>
  <p:tag name="KSO_WM_UNIT_VALUE" val="14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6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6_1"/>
  <p:tag name="KSO_WM_UNIT_PRESET_TEXT" val="单击此处添加文本具体内容，简明扼要的阐述您的观点。根据需要可酌情增减文字，以便观者准确的理解您传达的思想。"/>
  <p:tag name="KSO_WM_UNIT_VALUE" val="66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22_4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6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6_1"/>
  <p:tag name="KSO_WM_UNIT_PRESET_TEXT" val="单击此处添加标题"/>
  <p:tag name="KSO_WM_UNIT_VALUE" val="14"/>
  <p:tag name="KSO_WM_UNIT_USESOURCEFORMAT_APPLY" val="1"/>
</p:tagLst>
</file>

<file path=ppt/tags/tag6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1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2"/>
  <p:tag name="KSO_WM_UNIT_FILL_FORE_SCHEMECOLOR_INDEX" val="5"/>
  <p:tag name="KSO_WM_UNI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3"/>
  <p:tag name="KSO_WM_UNIT_FILL_FORE_SCHEMECOLOR_INDEX" val="14"/>
  <p:tag name="KSO_WM_UNI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4"/>
  <p:tag name="KSO_WM_UNIT_LINE_FORE_SCHEMECOLOR_INDEX" val="5"/>
  <p:tag name="KSO_WM_UNIT_LINE_FILL_TYPE" val="2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2"/>
  <p:tag name="KSO_WM_UNIT_FILL_FORE_SCHEMECOLOR_INDEX" val="5"/>
  <p:tag name="KSO_WM_UNI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3"/>
  <p:tag name="KSO_WM_UNIT_FILL_FORE_SCHEMECOLOR_INDEX" val="14"/>
  <p:tag name="KSO_WM_UNI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4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22_4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2"/>
  <p:tag name="KSO_WM_UNIT_FILL_FORE_SCHEMECOLOR_INDEX" val="5"/>
  <p:tag name="KSO_WM_UNI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3"/>
  <p:tag name="KSO_WM_UNIT_FILL_FORE_SCHEMECOLOR_INDEX" val="14"/>
  <p:tag name="KSO_WM_UNI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4"/>
  <p:tag name="KSO_WM_UNIT_LINE_FORE_SCHEMECOLOR_INDEX" val="5"/>
  <p:tag name="KSO_WM_UNIT_LINE_FILL_TYPE" val="2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2"/>
  <p:tag name="KSO_WM_UNIT_FILL_FORE_SCHEMECOLOR_INDEX" val="5"/>
  <p:tag name="KSO_WM_UNI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3"/>
  <p:tag name="KSO_WM_UNIT_FILL_FORE_SCHEMECOLOR_INDEX" val="14"/>
  <p:tag name="KSO_WM_UNI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4"/>
  <p:tag name="KSO_WM_UNIT_LINE_FORE_SCHEMECOLOR_INDEX" val="5"/>
  <p:tag name="KSO_WM_UNIT_LINE_FILL_TYPE" val="2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2"/>
  <p:tag name="KSO_WM_UNIT_FILL_FORE_SCHEMECOLOR_INDEX" val="5"/>
  <p:tag name="KSO_WM_UNIT_FILL_TYPE" val="1"/>
  <p:tag name="KSO_WM_UNIT_USESOURCEFORMAT_APPLY" val="1"/>
</p:tagLst>
</file>

<file path=ppt/tags/tag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22_4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3"/>
  <p:tag name="KSO_WM_UNIT_FILL_FORE_SCHEMECOLOR_INDEX" val="14"/>
  <p:tag name="KSO_WM_UNI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4"/>
  <p:tag name="KSO_WM_UNIT_LINE_FORE_SCHEMECOLOR_INDEX" val="5"/>
  <p:tag name="KSO_WM_UNIT_LINE_FILL_TYPE" val="2"/>
  <p:tag name="KSO_WM_UNIT_USESOURCEFORMAT_APPLY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1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5"/>
  <p:tag name="KSO_WM_UNIT_USESOURCEFORMAT_APPLY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3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5"/>
  <p:tag name="KSO_WM_UNIT_USESOURCEFORMAT_APPLY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5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5_5"/>
  <p:tag name="KSO_WM_UNIT_USESOURCEFORMAT_APPLY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2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5"/>
  <p:tag name="KSO_WM_UNIT_USESOURCEFORMAT_APPLY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4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5"/>
  <p:tag name="KSO_WM_UNIT_USESOURCEFORMAT_APPLY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5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5"/>
  <p:tag name="KSO_WM_UNIT_USESOURCEFORMAT_APPLY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1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DIAGRAM_GROUP_CODE" val="m1-1"/>
  <p:tag name="KSO_WM_UNIT_TYPE" val="m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1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4"/>
  <p:tag name="KSO_WM_DIAGRAM_GROUP_CODE" val="m1-1"/>
  <p:tag name="KSO_WM_UNIT_TYPE" val="m_h_a"/>
  <p:tag name="KSO_WM_UNIT_INDEX" val="1_1_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422_4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3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3_1"/>
  <p:tag name="KSO_WM_UNIT_PRESET_TEXT" val="单击此处添加文本具体内容，简明扼要的阐述您的观点。根据需要可酌情增减文字，以便观者准确的理解您传达的思想。"/>
  <p:tag name="KSO_WM_UNIT_VALUE" val="66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3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3_1"/>
  <p:tag name="KSO_WM_UNIT_PRESET_TEXT" val="单击此处添加标题"/>
  <p:tag name="KSO_WM_UNIT_VALUE" val="14"/>
  <p:tag name="KSO_WM_UNIT_USESOURCEFORMAT_APPLY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5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5_1"/>
  <p:tag name="KSO_WM_UNIT_PRESET_TEXT" val="单击此处添加文本具体内容，简明扼要的阐述您的观点。根据需要可酌情增减文字，以便观者准确的理解您传达的思想。"/>
  <p:tag name="KSO_WM_UNIT_VALUE" val="66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5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5_1"/>
  <p:tag name="KSO_WM_UNIT_PRESET_TEXT" val="单击此处添加标题"/>
  <p:tag name="KSO_WM_UNIT_VALUE" val="14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2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DIAGRAM_GROUP_CODE" val="m1-1"/>
  <p:tag name="KSO_WM_UNIT_TYPE" val="m_h_f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2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4"/>
  <p:tag name="KSO_WM_DIAGRAM_GROUP_CODE" val="m1-1"/>
  <p:tag name="KSO_WM_UNIT_TYPE" val="m_h_a"/>
  <p:tag name="KSO_WM_UNIT_INDEX" val="1_2_1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f*1_4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4_1"/>
  <p:tag name="KSO_WM_UNIT_PRESET_TEXT" val="单击此处添加文本具体内容，简明扼要的阐述您的观点。根据需要可酌情增减文字，以便观者准确的理解您传达的思想。"/>
  <p:tag name="KSO_WM_UNIT_VALUE" val="66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a*1_4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4_1"/>
  <p:tag name="KSO_WM_UNIT_PRESET_TEXT" val="单击此处添加标题"/>
  <p:tag name="KSO_WM_UNIT_VALUE" val="14"/>
  <p:tag name="KSO_WM_UNIT_USESOURCEFORMAT_APPLY" val="1"/>
</p:tagLst>
</file>

<file path=ppt/tags/tag9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4_4*m_h_i*1_6_1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6_1"/>
  <p:tag name="KSO_WM_UNIT_USESOURCEFORMAT_APPLY" val="1"/>
</p:tagLst>
</file>

<file path=ppt/theme/theme1.xml><?xml version="1.0" encoding="utf-8"?>
<a:theme xmlns:a="http://schemas.openxmlformats.org/drawingml/2006/main" name="主题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2008</Words>
  <Application>WPS 演示</Application>
  <PresentationFormat>全屏显示(4:3)</PresentationFormat>
  <Paragraphs>341</Paragraphs>
  <Slides>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微软雅黑 Light</vt:lpstr>
      <vt:lpstr>汉仪旗黑-85S</vt:lpstr>
      <vt:lpstr>黑体</vt:lpstr>
      <vt:lpstr>Segoe UI</vt:lpstr>
      <vt:lpstr>Arial Black</vt:lpstr>
      <vt:lpstr>Arial Unicode MS</vt:lpstr>
      <vt:lpstr>Calibri</vt:lpstr>
      <vt:lpstr>主题3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叶子</cp:lastModifiedBy>
  <cp:revision>570</cp:revision>
  <dcterms:created xsi:type="dcterms:W3CDTF">2015-03-26T02:37:00Z</dcterms:created>
  <dcterms:modified xsi:type="dcterms:W3CDTF">2020-04-02T07:15:48Z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