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79" r:id="rId4"/>
    <p:sldId id="280" r:id="rId5"/>
    <p:sldId id="281" r:id="rId6"/>
    <p:sldId id="282" r:id="rId7"/>
    <p:sldId id="284" r:id="rId8"/>
    <p:sldId id="285" r:id="rId9"/>
    <p:sldId id="278" r:id="rId10"/>
    <p:sldId id="286" r:id="rId11"/>
    <p:sldId id="290" r:id="rId12"/>
    <p:sldId id="292" r:id="rId13"/>
    <p:sldId id="291" r:id="rId14"/>
    <p:sldId id="289" r:id="rId15"/>
    <p:sldId id="288" r:id="rId16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107" d="100"/>
          <a:sy n="107" d="100"/>
        </p:scale>
        <p:origin x="13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2017-03-12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2017-03-12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2017-03-12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jquerymobile.com/1.4.5/popup/" TargetMode="External"/><Relationship Id="rId2" Type="http://schemas.openxmlformats.org/officeDocument/2006/relationships/hyperlink" Target="https://www.w3schools.com/jquerymobile/jquerymobile_popups.as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hemeroller.jquerymobile.com/" TargetMode="External"/><Relationship Id="rId2" Type="http://schemas.openxmlformats.org/officeDocument/2006/relationships/hyperlink" Target="http://demos.jquerymobile.com/1.4.5/form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mobile/jquerymobile_panels.asp" TargetMode="External"/><Relationship Id="rId2" Type="http://schemas.openxmlformats.org/officeDocument/2006/relationships/hyperlink" Target="http://demos.jquerymobile.com/1.4.5/panel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mobile/jquerymobile_pages.asp" TargetMode="External"/><Relationship Id="rId2" Type="http://schemas.openxmlformats.org/officeDocument/2006/relationships/hyperlink" Target="http://demos.jquerymobile.com/1.4.5/pages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mobile/default.asp" TargetMode="External"/><Relationship Id="rId2" Type="http://schemas.openxmlformats.org/officeDocument/2006/relationships/hyperlink" Target="http://demos.jquerymobile.com/1.4.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noProof="0" dirty="0"/>
              <a:t>User Interface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Clone and then launch the following sample app on a mobile device:</a:t>
            </a:r>
          </a:p>
          <a:p>
            <a:pPr marL="0" indent="0">
              <a:buNone/>
            </a:pPr>
            <a:r>
              <a:rPr lang="pl-PL" dirty="0"/>
              <a:t>https://github.com/stalj/PG-Hello-JQMobile.git</a:t>
            </a:r>
            <a:endParaRPr lang="en-GB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app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80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 with the name ‘GUI’ to display the GUI definition.</a:t>
            </a:r>
          </a:p>
          <a:p>
            <a:r>
              <a:rPr lang="en-US" dirty="0"/>
              <a:t>As a user interface, use the jQuery Mobile framework.</a:t>
            </a:r>
          </a:p>
          <a:p>
            <a:r>
              <a:rPr lang="en-US" dirty="0"/>
              <a:t>Create a page with the header ‘GUI’ and the footer ‘your name and surname’.</a:t>
            </a:r>
          </a:p>
          <a:p>
            <a:r>
              <a:rPr lang="en-US" dirty="0"/>
              <a:t>In the page content put the text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graphical user interface (GUI), is a type of user interface that allows users to interact with electronic devices through graphical icons and visual indicators such as secondary notation, instead of text-based user interfaces, typed command labels or text navigation. GUIs were introduced in reaction to the perceived steep learning curve of command-line interfaces (CLIs), which require commands to be typed on a computer keyboard.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555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app ‘Business card’.</a:t>
            </a:r>
          </a:p>
          <a:p>
            <a:r>
              <a:rPr lang="en-GB" dirty="0"/>
              <a:t>On the main page, display your personal details</a:t>
            </a:r>
          </a:p>
          <a:p>
            <a:pPr lvl="1"/>
            <a:r>
              <a:rPr lang="en-GB" dirty="0"/>
              <a:t>Name and surname</a:t>
            </a:r>
          </a:p>
          <a:p>
            <a:pPr lvl="1"/>
            <a:r>
              <a:rPr lang="en-GB" dirty="0"/>
              <a:t>Email address</a:t>
            </a:r>
          </a:p>
          <a:p>
            <a:pPr lvl="1"/>
            <a:r>
              <a:rPr lang="en-GB" dirty="0"/>
              <a:t>Field of study</a:t>
            </a:r>
          </a:p>
          <a:p>
            <a:r>
              <a:rPr lang="en-GB" dirty="0"/>
              <a:t>Below the personal details, add the button ‘Interests’.</a:t>
            </a:r>
          </a:p>
          <a:p>
            <a:r>
              <a:rPr lang="en-GB" dirty="0"/>
              <a:t>After clicking on the button, two-three sentences related to your interests should be displayed on the second page.</a:t>
            </a:r>
          </a:p>
          <a:p>
            <a:r>
              <a:rPr lang="en-GB" dirty="0"/>
              <a:t>On the second page add a button with the ‘back’ icon (without a text) on the left side of the header.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business card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318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the app ‘Tourist attractions’ with the list of three links in the main page content:</a:t>
            </a:r>
          </a:p>
          <a:p>
            <a:pPr lvl="1"/>
            <a:r>
              <a:rPr lang="en-GB" dirty="0"/>
              <a:t>Masuria</a:t>
            </a:r>
          </a:p>
          <a:p>
            <a:pPr lvl="1"/>
            <a:r>
              <a:rPr lang="en-GB" dirty="0"/>
              <a:t>Pomerania</a:t>
            </a:r>
          </a:p>
          <a:p>
            <a:pPr lvl="1"/>
            <a:r>
              <a:rPr lang="en-GB" dirty="0"/>
              <a:t>The Tatra Mountains</a:t>
            </a:r>
          </a:p>
          <a:p>
            <a:r>
              <a:rPr lang="en-GB" dirty="0"/>
              <a:t>After clicking on the link, a picture from the selected region are to be displayed.</a:t>
            </a:r>
          </a:p>
          <a:p>
            <a:r>
              <a:rPr lang="en-GB" dirty="0"/>
              <a:t>Display </a:t>
            </a:r>
            <a:r>
              <a:rPr lang="pl-PL" dirty="0"/>
              <a:t>a </a:t>
            </a:r>
            <a:r>
              <a:rPr lang="en-GB" dirty="0"/>
              <a:t>picture in a pop-up window.</a:t>
            </a:r>
            <a:endParaRPr lang="pl-PL" dirty="0"/>
          </a:p>
          <a:p>
            <a:r>
              <a:rPr lang="en-US" dirty="0"/>
              <a:t>Pay attention to the examples available at:</a:t>
            </a:r>
          </a:p>
          <a:p>
            <a:pPr lvl="1"/>
            <a:r>
              <a:rPr lang="en-GB" dirty="0">
                <a:hlinkClick r:id="rId2"/>
              </a:rPr>
              <a:t>https://www.w3schools.com/jquerymobile/jquerymobile_popups.asp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http://demos.jquerymobile.com/1.4.5/popup/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pictures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708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Design the form ‘Order’ for a purchase order.</a:t>
            </a:r>
          </a:p>
          <a:p>
            <a:r>
              <a:rPr lang="en-GB" dirty="0"/>
              <a:t>The form should contain the following fields:</a:t>
            </a:r>
          </a:p>
          <a:p>
            <a:pPr lvl="1"/>
            <a:r>
              <a:rPr lang="en-GB" dirty="0"/>
              <a:t>To (customer name and surname)</a:t>
            </a:r>
          </a:p>
          <a:p>
            <a:pPr lvl="1"/>
            <a:r>
              <a:rPr lang="en-GB" dirty="0"/>
              <a:t>Date (date input field)</a:t>
            </a:r>
          </a:p>
          <a:p>
            <a:pPr lvl="1"/>
            <a:r>
              <a:rPr lang="en-GB" dirty="0"/>
              <a:t>Product (select from a list of 5 products)</a:t>
            </a:r>
            <a:endParaRPr lang="pl-PL" dirty="0"/>
          </a:p>
          <a:p>
            <a:pPr lvl="1"/>
            <a:r>
              <a:rPr lang="en-GB" dirty="0"/>
              <a:t>Quantity (number field)</a:t>
            </a:r>
          </a:p>
          <a:p>
            <a:r>
              <a:rPr lang="en-GB" dirty="0"/>
              <a:t>At the bottom of the page add two buttons: Approve and Reject.</a:t>
            </a:r>
          </a:p>
          <a:p>
            <a:r>
              <a:rPr lang="en-GB" dirty="0"/>
              <a:t>You can find some details on how to deal with creating form fields at </a:t>
            </a:r>
            <a:r>
              <a:rPr lang="en-GB" dirty="0">
                <a:hlinkClick r:id="rId2"/>
              </a:rPr>
              <a:t>http://demos.jquerymobile.com/1.4.5/forms/</a:t>
            </a:r>
            <a:r>
              <a:rPr lang="en-GB" dirty="0"/>
              <a:t> </a:t>
            </a:r>
          </a:p>
          <a:p>
            <a:r>
              <a:rPr lang="en-GB" dirty="0"/>
              <a:t>Improve the quality of the form. Create your custom theme with </a:t>
            </a:r>
            <a:r>
              <a:rPr lang="en-GB" dirty="0">
                <a:hlinkClick r:id="rId3"/>
              </a:rPr>
              <a:t>http://themeroller.jquerymobile.com/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Create a theme. Fill in e.g. the C section with your favourite colours.</a:t>
            </a:r>
          </a:p>
          <a:p>
            <a:pPr lvl="1"/>
            <a:r>
              <a:rPr lang="en-GB" dirty="0"/>
              <a:t>Then download CSS files and include them in the HTML document. Follow the guidelines on how to use your theme displayed in the download window.</a:t>
            </a:r>
          </a:p>
          <a:p>
            <a:pPr lvl="1"/>
            <a:r>
              <a:rPr lang="en-GB" dirty="0"/>
              <a:t>Use your theme in the page and form components.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purchase order form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820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any three drinks (e.g. lemonade, …) and browse</a:t>
            </a:r>
            <a:r>
              <a:rPr lang="pl-PL" dirty="0"/>
              <a:t> the Internet </a:t>
            </a:r>
            <a:r>
              <a:rPr lang="en-GB" dirty="0"/>
              <a:t>on how to make them (recipes).</a:t>
            </a:r>
          </a:p>
          <a:p>
            <a:r>
              <a:rPr lang="en-GB" dirty="0"/>
              <a:t>Create the app ‘Drinks’ with three recipes. Put the button with the ‘bars’ icon in the page header (left side). After clicking on the bars icon, a panel with drink names should be displayed.</a:t>
            </a:r>
          </a:p>
          <a:p>
            <a:pPr lvl="1"/>
            <a:r>
              <a:rPr lang="pl-PL" dirty="0">
                <a:hlinkClick r:id="rId2"/>
              </a:rPr>
              <a:t>http://demos.jquerymobile.com/1.4.5/panel/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https://www.w3schools.com/jquerymobile/jquerymobile_panels.asp</a:t>
            </a:r>
            <a:endParaRPr lang="en-GB" dirty="0"/>
          </a:p>
          <a:p>
            <a:r>
              <a:rPr lang="en-GB" dirty="0"/>
              <a:t>After clicking on a drink name, the drink recipe should be displayed followed by a drink picture.</a:t>
            </a:r>
          </a:p>
          <a:p>
            <a:pPr lvl="1"/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a drink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799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Framework</a:t>
            </a:r>
            <a:endParaRPr lang="pl-PL" noProof="0" dirty="0"/>
          </a:p>
          <a:p>
            <a:r>
              <a:rPr lang="en-GB" noProof="0" dirty="0"/>
              <a:t>App structure</a:t>
            </a:r>
          </a:p>
          <a:p>
            <a:r>
              <a:rPr lang="en-GB" noProof="0" dirty="0"/>
              <a:t>Page structure</a:t>
            </a:r>
          </a:p>
          <a:p>
            <a:r>
              <a:rPr lang="en-GB" noProof="0" dirty="0"/>
              <a:t>Multiple pages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/>
              <a:t>&lt;</a:t>
            </a:r>
            <a:r>
              <a:rPr lang="pl-PL" sz="1800" dirty="0" err="1"/>
              <a:t>head</a:t>
            </a:r>
            <a:r>
              <a:rPr lang="pl-PL" sz="1800" dirty="0"/>
              <a:t>&gt;</a:t>
            </a:r>
            <a:br>
              <a:rPr lang="pl-PL" sz="1800" dirty="0"/>
            </a:br>
            <a:r>
              <a:rPr lang="pl-PL" sz="1800" dirty="0"/>
              <a:t>  &lt;meta http-</a:t>
            </a:r>
            <a:r>
              <a:rPr lang="pl-PL" sz="1800" dirty="0" err="1"/>
              <a:t>equiv</a:t>
            </a:r>
            <a:r>
              <a:rPr lang="pl-PL" sz="1800" dirty="0"/>
              <a:t>="Content-</a:t>
            </a:r>
            <a:r>
              <a:rPr lang="pl-PL" sz="1800" dirty="0" err="1"/>
              <a:t>type</a:t>
            </a:r>
            <a:r>
              <a:rPr lang="pl-PL" sz="1800" dirty="0"/>
              <a:t>" </a:t>
            </a:r>
            <a:r>
              <a:rPr lang="pl-PL" sz="1800" dirty="0" err="1"/>
              <a:t>content</a:t>
            </a:r>
            <a:r>
              <a:rPr lang="pl-PL" sz="1800" dirty="0"/>
              <a:t>="</a:t>
            </a:r>
            <a:r>
              <a:rPr lang="pl-PL" sz="1800" dirty="0" err="1"/>
              <a:t>text</a:t>
            </a:r>
            <a:r>
              <a:rPr lang="pl-PL" sz="1800" dirty="0"/>
              <a:t>/</a:t>
            </a:r>
            <a:r>
              <a:rPr lang="pl-PL" sz="1800" dirty="0" err="1"/>
              <a:t>html</a:t>
            </a:r>
            <a:r>
              <a:rPr lang="pl-PL" sz="1800" dirty="0"/>
              <a:t>; </a:t>
            </a:r>
            <a:r>
              <a:rPr lang="pl-PL" sz="1800" dirty="0" err="1"/>
              <a:t>charset</a:t>
            </a:r>
            <a:r>
              <a:rPr lang="pl-PL" sz="1800" dirty="0"/>
              <a:t>=utf-8"&gt;</a:t>
            </a:r>
            <a:br>
              <a:rPr lang="pl-PL" sz="1800" dirty="0"/>
            </a:br>
            <a:r>
              <a:rPr lang="pl-PL" sz="1800" dirty="0"/>
              <a:t>  &lt;</a:t>
            </a:r>
            <a:r>
              <a:rPr lang="pl-PL" sz="1800" dirty="0" err="1"/>
              <a:t>script</a:t>
            </a:r>
            <a:r>
              <a:rPr lang="pl-PL" sz="1800" dirty="0"/>
              <a:t> </a:t>
            </a:r>
            <a:r>
              <a:rPr lang="pl-PL" sz="1800" dirty="0" err="1"/>
              <a:t>src</a:t>
            </a:r>
            <a:r>
              <a:rPr lang="pl-PL" sz="1800" dirty="0"/>
              <a:t>="</a:t>
            </a:r>
            <a:r>
              <a:rPr lang="pl-PL" sz="1800" dirty="0" err="1"/>
              <a:t>js</a:t>
            </a:r>
            <a:r>
              <a:rPr lang="pl-PL" sz="1800" dirty="0"/>
              <a:t>/pgb.js"&gt;&lt;/</a:t>
            </a:r>
            <a:r>
              <a:rPr lang="pl-PL" sz="1800" dirty="0" err="1"/>
              <a:t>script</a:t>
            </a:r>
            <a:r>
              <a:rPr lang="pl-PL" sz="1800" dirty="0"/>
              <a:t>&gt;</a:t>
            </a:r>
            <a:br>
              <a:rPr lang="pl-PL" sz="1800" dirty="0"/>
            </a:br>
            <a:r>
              <a:rPr lang="pl-PL" sz="1800" dirty="0"/>
              <a:t>  &lt;</a:t>
            </a:r>
            <a:r>
              <a:rPr lang="pl-PL" sz="1800" dirty="0" err="1"/>
              <a:t>script</a:t>
            </a:r>
            <a:r>
              <a:rPr lang="pl-PL" sz="1800" dirty="0"/>
              <a:t> </a:t>
            </a:r>
            <a:r>
              <a:rPr lang="pl-PL" sz="1800" dirty="0" err="1"/>
              <a:t>src</a:t>
            </a:r>
            <a:r>
              <a:rPr lang="pl-PL" sz="1800" dirty="0"/>
              <a:t>="cordova.js"&gt;&lt;/</a:t>
            </a:r>
            <a:r>
              <a:rPr lang="pl-PL" sz="1800" dirty="0" err="1"/>
              <a:t>script</a:t>
            </a:r>
            <a:r>
              <a:rPr lang="pl-PL" sz="1800" dirty="0"/>
              <a:t>&gt;</a:t>
            </a:r>
            <a:br>
              <a:rPr lang="pl-PL" sz="1800" dirty="0"/>
            </a:br>
            <a:r>
              <a:rPr lang="pl-PL" sz="1800" b="1" dirty="0"/>
              <a:t>  &lt;link </a:t>
            </a:r>
            <a:r>
              <a:rPr lang="pl-PL" sz="1800" b="1" dirty="0" err="1"/>
              <a:t>rel</a:t>
            </a:r>
            <a:r>
              <a:rPr lang="pl-PL" sz="1800" b="1" dirty="0"/>
              <a:t>="</a:t>
            </a:r>
            <a:r>
              <a:rPr lang="pl-PL" sz="1800" b="1" dirty="0" err="1"/>
              <a:t>stylesheet</a:t>
            </a:r>
            <a:r>
              <a:rPr lang="pl-PL" sz="1800" b="1" dirty="0"/>
              <a:t>" </a:t>
            </a:r>
            <a:r>
              <a:rPr lang="pl-PL" sz="1800" b="1" dirty="0" err="1"/>
              <a:t>href</a:t>
            </a:r>
            <a:r>
              <a:rPr lang="pl-PL" sz="1800" b="1" dirty="0"/>
              <a:t>="</a:t>
            </a:r>
            <a:r>
              <a:rPr lang="pl-PL" sz="1800" b="1" dirty="0" err="1"/>
              <a:t>css</a:t>
            </a:r>
            <a:r>
              <a:rPr lang="pl-PL" sz="1800" b="1" dirty="0"/>
              <a:t>/jquery.mobile-1.4.5.min.css" /&gt;</a:t>
            </a:r>
            <a:br>
              <a:rPr lang="pl-PL" sz="1800" b="1" dirty="0"/>
            </a:br>
            <a:r>
              <a:rPr lang="pl-PL" sz="1800" b="1" dirty="0"/>
              <a:t>  &lt;</a:t>
            </a:r>
            <a:r>
              <a:rPr lang="pl-PL" sz="1800" b="1" dirty="0" err="1"/>
              <a:t>script</a:t>
            </a:r>
            <a:r>
              <a:rPr lang="pl-PL" sz="1800" b="1" dirty="0"/>
              <a:t> </a:t>
            </a:r>
            <a:r>
              <a:rPr lang="pl-PL" sz="1800" b="1" dirty="0" err="1"/>
              <a:t>src</a:t>
            </a:r>
            <a:r>
              <a:rPr lang="pl-PL" sz="1800" b="1" dirty="0"/>
              <a:t>="</a:t>
            </a:r>
            <a:r>
              <a:rPr lang="pl-PL" sz="1800" b="1" dirty="0" err="1"/>
              <a:t>js</a:t>
            </a:r>
            <a:r>
              <a:rPr lang="pl-PL" sz="1800" b="1" dirty="0"/>
              <a:t>/jquery-</a:t>
            </a:r>
            <a:r>
              <a:rPr lang="pl-PL" sz="1800" b="1" dirty="0">
                <a:highlight>
                  <a:srgbClr val="FFFF00"/>
                </a:highlight>
              </a:rPr>
              <a:t>2.1.4</a:t>
            </a:r>
            <a:r>
              <a:rPr lang="pl-PL" sz="1800" b="1" dirty="0"/>
              <a:t>.min.js"&gt;&lt;/</a:t>
            </a:r>
            <a:r>
              <a:rPr lang="pl-PL" sz="1800" b="1" dirty="0" err="1"/>
              <a:t>script</a:t>
            </a:r>
            <a:r>
              <a:rPr lang="pl-PL" sz="1800" b="1" dirty="0"/>
              <a:t>&gt;</a:t>
            </a:r>
            <a:br>
              <a:rPr lang="pl-PL" sz="1800" b="1" dirty="0"/>
            </a:br>
            <a:r>
              <a:rPr lang="pl-PL" sz="1800" b="1" dirty="0"/>
              <a:t>  &lt;</a:t>
            </a:r>
            <a:r>
              <a:rPr lang="pl-PL" sz="1800" b="1" dirty="0" err="1"/>
              <a:t>script</a:t>
            </a:r>
            <a:r>
              <a:rPr lang="pl-PL" sz="1800" b="1" dirty="0"/>
              <a:t> </a:t>
            </a:r>
            <a:r>
              <a:rPr lang="pl-PL" sz="1800" b="1" dirty="0" err="1"/>
              <a:t>src</a:t>
            </a:r>
            <a:r>
              <a:rPr lang="pl-PL" sz="1800" b="1" dirty="0"/>
              <a:t>="</a:t>
            </a:r>
            <a:r>
              <a:rPr lang="pl-PL" sz="1800" b="1" dirty="0" err="1"/>
              <a:t>js</a:t>
            </a:r>
            <a:r>
              <a:rPr lang="pl-PL" sz="1800" b="1" dirty="0"/>
              <a:t>/jquery.mobile-</a:t>
            </a:r>
            <a:r>
              <a:rPr lang="pl-PL" sz="1800" b="1" dirty="0">
                <a:highlight>
                  <a:srgbClr val="FFFF00"/>
                </a:highlight>
              </a:rPr>
              <a:t>1.4.5</a:t>
            </a:r>
            <a:r>
              <a:rPr lang="pl-PL" sz="1800" b="1" dirty="0"/>
              <a:t>.min.js"&gt;&lt;/</a:t>
            </a:r>
            <a:r>
              <a:rPr lang="pl-PL" sz="1800" b="1" dirty="0" err="1"/>
              <a:t>script</a:t>
            </a:r>
            <a:r>
              <a:rPr lang="pl-PL" sz="1800" b="1" dirty="0"/>
              <a:t>&gt;</a:t>
            </a:r>
            <a:br>
              <a:rPr lang="pl-PL" sz="1800" b="1" dirty="0"/>
            </a:br>
            <a:r>
              <a:rPr lang="pl-PL" sz="1800" dirty="0"/>
              <a:t>&lt;/</a:t>
            </a:r>
            <a:r>
              <a:rPr lang="pl-PL" sz="1800" dirty="0" err="1"/>
              <a:t>head</a:t>
            </a:r>
            <a:r>
              <a:rPr lang="pl-PL" sz="1800" dirty="0"/>
              <a:t>&gt;</a:t>
            </a:r>
          </a:p>
          <a:p>
            <a:endParaRPr lang="pl-PL" sz="18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JQueryMobile</a:t>
            </a:r>
            <a:r>
              <a:rPr lang="en-GB" dirty="0"/>
              <a:t> web framework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115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&lt;body&gt;</a:t>
            </a:r>
            <a:br>
              <a:rPr lang="en-GB" sz="2000" dirty="0"/>
            </a:br>
            <a:r>
              <a:rPr lang="en-GB" sz="2000" dirty="0"/>
              <a:t>  </a:t>
            </a:r>
            <a:br>
              <a:rPr lang="en-GB" sz="2000" dirty="0"/>
            </a:br>
            <a:r>
              <a:rPr lang="en-GB" sz="2000" dirty="0"/>
              <a:t>  </a:t>
            </a:r>
            <a:r>
              <a:rPr lang="pl-PL" sz="2000" dirty="0"/>
              <a:t>&lt;div </a:t>
            </a:r>
            <a:r>
              <a:rPr lang="pl-PL" sz="2000" b="1" dirty="0"/>
              <a:t>data-role="</a:t>
            </a:r>
            <a:r>
              <a:rPr lang="pl-PL" sz="2000" b="1" dirty="0" err="1"/>
              <a:t>page</a:t>
            </a:r>
            <a:r>
              <a:rPr lang="pl-PL" sz="2000" b="1" dirty="0"/>
              <a:t>"</a:t>
            </a:r>
            <a:r>
              <a:rPr lang="pl-PL" sz="2000" dirty="0"/>
              <a:t> </a:t>
            </a:r>
            <a:r>
              <a:rPr lang="pl-PL" sz="2000" b="1" dirty="0"/>
              <a:t>id="</a:t>
            </a:r>
            <a:r>
              <a:rPr lang="en-GB" sz="2000" b="1" dirty="0" err="1"/>
              <a:t>mainPage</a:t>
            </a:r>
            <a:r>
              <a:rPr lang="pl-PL" sz="2000" b="1" dirty="0"/>
              <a:t>"</a:t>
            </a:r>
            <a:r>
              <a:rPr lang="pl-PL" sz="2000" dirty="0"/>
              <a:t>&gt;</a:t>
            </a:r>
            <a:br>
              <a:rPr lang="en-GB" sz="2000" dirty="0"/>
            </a:br>
            <a:r>
              <a:rPr lang="en-GB" sz="2000" dirty="0"/>
              <a:t>    </a:t>
            </a:r>
            <a:r>
              <a:rPr lang="pl-PL" sz="2000" dirty="0"/>
              <a:t>...</a:t>
            </a:r>
            <a:r>
              <a:rPr lang="en-GB" sz="2000" dirty="0"/>
              <a:t> Page header, footer and content ....</a:t>
            </a:r>
            <a:br>
              <a:rPr lang="en-GB" sz="2000" dirty="0"/>
            </a:br>
            <a:r>
              <a:rPr lang="en-GB" sz="2000" dirty="0"/>
              <a:t>  </a:t>
            </a:r>
            <a:r>
              <a:rPr lang="pl-PL" sz="2000" dirty="0"/>
              <a:t>&lt;/div&gt;</a:t>
            </a:r>
            <a:br>
              <a:rPr lang="en-GB" sz="2000" dirty="0"/>
            </a:br>
            <a:r>
              <a:rPr lang="en-GB" sz="2000" dirty="0"/>
              <a:t>  </a:t>
            </a:r>
            <a:br>
              <a:rPr lang="en-GB" sz="2000" dirty="0"/>
            </a:br>
            <a:r>
              <a:rPr lang="en-GB" sz="2000" dirty="0"/>
              <a:t>  </a:t>
            </a:r>
            <a:r>
              <a:rPr lang="pl-PL" sz="2000" dirty="0"/>
              <a:t>&lt;div </a:t>
            </a:r>
            <a:r>
              <a:rPr lang="pl-PL" sz="2000" b="1" dirty="0"/>
              <a:t>data-role="</a:t>
            </a:r>
            <a:r>
              <a:rPr lang="pl-PL" sz="2000" b="1" dirty="0" err="1"/>
              <a:t>page</a:t>
            </a:r>
            <a:r>
              <a:rPr lang="pl-PL" sz="2000" b="1" dirty="0"/>
              <a:t>"</a:t>
            </a:r>
            <a:r>
              <a:rPr lang="pl-PL" sz="2000" dirty="0"/>
              <a:t> </a:t>
            </a:r>
            <a:r>
              <a:rPr lang="pl-PL" sz="2000" b="1" dirty="0"/>
              <a:t>id="</a:t>
            </a:r>
            <a:r>
              <a:rPr lang="en-GB" sz="2000" b="1" dirty="0"/>
              <a:t>otherPage1</a:t>
            </a:r>
            <a:r>
              <a:rPr lang="pl-PL" sz="2000" b="1" dirty="0"/>
              <a:t>"</a:t>
            </a:r>
            <a:r>
              <a:rPr lang="pl-PL" sz="2000" dirty="0"/>
              <a:t>&gt;</a:t>
            </a:r>
            <a:br>
              <a:rPr lang="en-GB" sz="2000" dirty="0"/>
            </a:br>
            <a:r>
              <a:rPr lang="en-GB" sz="2000" dirty="0"/>
              <a:t>    </a:t>
            </a:r>
            <a:r>
              <a:rPr lang="pl-PL" sz="2000" dirty="0"/>
              <a:t>...</a:t>
            </a:r>
            <a:br>
              <a:rPr lang="en-GB" sz="2000" dirty="0"/>
            </a:br>
            <a:r>
              <a:rPr lang="en-GB" sz="2000" dirty="0"/>
              <a:t>  </a:t>
            </a:r>
            <a:r>
              <a:rPr lang="pl-PL" sz="2000" dirty="0"/>
              <a:t>&lt;/div&gt;</a:t>
            </a:r>
            <a:br>
              <a:rPr lang="en-GB" sz="2000" dirty="0"/>
            </a:br>
            <a:r>
              <a:rPr lang="en-GB" sz="2000" dirty="0"/>
              <a:t>  </a:t>
            </a:r>
            <a:br>
              <a:rPr lang="en-GB" sz="2000" dirty="0"/>
            </a:br>
            <a:r>
              <a:rPr lang="en-GB" sz="2000" dirty="0"/>
              <a:t>  </a:t>
            </a:r>
            <a:r>
              <a:rPr lang="pl-PL" sz="2000" dirty="0"/>
              <a:t>&lt;div </a:t>
            </a:r>
            <a:r>
              <a:rPr lang="pl-PL" sz="2000" b="1" dirty="0"/>
              <a:t>data-role="</a:t>
            </a:r>
            <a:r>
              <a:rPr lang="pl-PL" sz="2000" b="1" dirty="0" err="1"/>
              <a:t>page</a:t>
            </a:r>
            <a:r>
              <a:rPr lang="pl-PL" sz="2000" b="1" dirty="0"/>
              <a:t>"</a:t>
            </a:r>
            <a:r>
              <a:rPr lang="pl-PL" sz="2000" dirty="0"/>
              <a:t> </a:t>
            </a:r>
            <a:r>
              <a:rPr lang="pl-PL" sz="2000" b="1" dirty="0"/>
              <a:t>id="</a:t>
            </a:r>
            <a:r>
              <a:rPr lang="en-GB" sz="2000" b="1" dirty="0"/>
              <a:t>otherPage2</a:t>
            </a:r>
            <a:r>
              <a:rPr lang="pl-PL" sz="2000" b="1" dirty="0"/>
              <a:t>"</a:t>
            </a:r>
            <a:r>
              <a:rPr lang="pl-PL" sz="2000" dirty="0"/>
              <a:t>&gt;</a:t>
            </a:r>
            <a:br>
              <a:rPr lang="en-GB" sz="2000" dirty="0"/>
            </a:br>
            <a:r>
              <a:rPr lang="en-GB" sz="2000" dirty="0"/>
              <a:t>    </a:t>
            </a:r>
            <a:r>
              <a:rPr lang="pl-PL" sz="2000" dirty="0"/>
              <a:t>...</a:t>
            </a:r>
            <a:br>
              <a:rPr lang="en-GB" sz="2000" dirty="0"/>
            </a:br>
            <a:r>
              <a:rPr lang="en-GB" sz="2000" dirty="0"/>
              <a:t>  </a:t>
            </a:r>
            <a:r>
              <a:rPr lang="pl-PL" sz="2000" dirty="0"/>
              <a:t>&lt;/div&gt;</a:t>
            </a:r>
            <a:br>
              <a:rPr lang="en-GB" sz="2000" dirty="0"/>
            </a:br>
            <a:br>
              <a:rPr lang="en-GB" sz="2000" dirty="0"/>
            </a:br>
            <a:r>
              <a:rPr lang="pl-PL" sz="2000" dirty="0"/>
              <a:t>&lt;/body&gt;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structure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619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structure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02506" cy="4351338"/>
          </a:xfrm>
        </p:spPr>
        <p:txBody>
          <a:bodyPr>
            <a:normAutofit/>
          </a:bodyPr>
          <a:lstStyle/>
          <a:p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data-role="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mainPage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data-role="</a:t>
            </a:r>
            <a:r>
              <a:rPr lang="pl-PL" sz="18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in header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role="</a:t>
            </a:r>
            <a:r>
              <a:rPr lang="pl-PL" sz="1800" b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sz="1800" b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1800" b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ui-content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 content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data-role="</a:t>
            </a:r>
            <a:r>
              <a:rPr lang="pl-PL" sz="18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in footer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l-PL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7637928" y="1825625"/>
            <a:ext cx="3715871" cy="4351338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8099323" y="1825625"/>
            <a:ext cx="3254477" cy="464847"/>
          </a:xfrm>
          <a:prstGeom prst="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8099324" y="4594448"/>
            <a:ext cx="3254477" cy="464847"/>
          </a:xfrm>
          <a:prstGeom prst="rect">
            <a:avLst/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Footer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8099324" y="2237436"/>
            <a:ext cx="3254477" cy="235701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Page content</a:t>
            </a:r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8099323" y="5306332"/>
            <a:ext cx="286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Pages manual</a:t>
            </a:r>
            <a:r>
              <a:rPr lang="en-GB" dirty="0"/>
              <a:t> </a:t>
            </a:r>
            <a:r>
              <a:rPr lang="en-GB" dirty="0" err="1"/>
              <a:t>Jquery</a:t>
            </a:r>
            <a:r>
              <a:rPr lang="en-GB" dirty="0"/>
              <a:t> Mobile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8099323" y="5754145"/>
            <a:ext cx="256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Pages manual</a:t>
            </a:r>
            <a:r>
              <a:rPr lang="en-GB" dirty="0"/>
              <a:t> W3Schools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387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pl-P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data-role="</a:t>
            </a:r>
            <a:r>
              <a:rPr lang="pl-P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pl-P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data-dialog="</a:t>
            </a:r>
            <a:r>
              <a:rPr lang="pl-P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pl-PL" sz="1800" b="1" dirty="0"/>
              <a:t>"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dialogWindow</a:t>
            </a:r>
            <a:r>
              <a:rPr lang="pl-P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data-role="</a:t>
            </a:r>
            <a:r>
              <a:rPr lang="pl-PL" sz="18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in header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role="</a:t>
            </a:r>
            <a:r>
              <a:rPr lang="pl-PL" sz="1800" b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sz="1800" b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1800" b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ui-content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 content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en-GB" sz="1800" b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data-role="</a:t>
            </a:r>
            <a:r>
              <a:rPr lang="pl-PL" sz="1800" b="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in footer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en-GB" sz="1800" b="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en-GB" sz="18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l-PL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Dialog window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197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&lt;body&gt;</a:t>
            </a:r>
            <a:br>
              <a:rPr lang="en-GB" sz="2000" dirty="0"/>
            </a:br>
            <a:r>
              <a:rPr lang="en-GB" sz="2000" dirty="0"/>
              <a:t>  </a:t>
            </a:r>
            <a:br>
              <a:rPr lang="en-GB" sz="2000" dirty="0"/>
            </a:br>
            <a:r>
              <a:rPr lang="en-GB" sz="2000" dirty="0"/>
              <a:t>  </a:t>
            </a:r>
            <a:r>
              <a:rPr lang="pl-PL" sz="2000" dirty="0"/>
              <a:t>&lt;div data-role="</a:t>
            </a:r>
            <a:r>
              <a:rPr lang="pl-PL" sz="2000" dirty="0" err="1"/>
              <a:t>page</a:t>
            </a:r>
            <a:r>
              <a:rPr lang="pl-PL" sz="2000" dirty="0"/>
              <a:t>" id="</a:t>
            </a:r>
            <a:r>
              <a:rPr lang="en-GB" sz="2000" b="1" dirty="0" err="1">
                <a:solidFill>
                  <a:srgbClr val="7030A0"/>
                </a:solidFill>
              </a:rPr>
              <a:t>mainPage</a:t>
            </a:r>
            <a:r>
              <a:rPr lang="pl-PL" sz="2000" dirty="0"/>
              <a:t>"&gt;</a:t>
            </a:r>
            <a:br>
              <a:rPr lang="en-GB" sz="2000" dirty="0"/>
            </a:br>
            <a:r>
              <a:rPr lang="en-GB" sz="2000" dirty="0"/>
              <a:t>    </a:t>
            </a:r>
            <a:r>
              <a:rPr lang="pl-PL" sz="2000" dirty="0"/>
              <a:t>...</a:t>
            </a:r>
            <a:r>
              <a:rPr lang="en-GB" sz="2000" dirty="0"/>
              <a:t> Page header, footer and content ....</a:t>
            </a:r>
            <a:br>
              <a:rPr lang="en-GB" sz="2000" dirty="0"/>
            </a:br>
            <a:r>
              <a:rPr lang="en-GB" sz="2000" dirty="0"/>
              <a:t>    </a:t>
            </a: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="#</a:t>
            </a:r>
            <a:r>
              <a:rPr lang="en-US" sz="2000" b="1" dirty="0" err="1">
                <a:solidFill>
                  <a:srgbClr val="00B0F0"/>
                </a:solidFill>
              </a:rPr>
              <a:t>otherPage</a:t>
            </a:r>
            <a:r>
              <a:rPr lang="en-US" sz="2000" dirty="0"/>
              <a:t>" class="</a:t>
            </a:r>
            <a:r>
              <a:rPr lang="en-US" sz="2000" dirty="0" err="1"/>
              <a:t>ui-btn</a:t>
            </a:r>
            <a:r>
              <a:rPr lang="en-US" sz="2000" dirty="0"/>
              <a:t>"&gt;Go to other page&lt;/a&gt;</a:t>
            </a:r>
            <a:br>
              <a:rPr lang="en-GB" sz="2000" dirty="0"/>
            </a:br>
            <a:r>
              <a:rPr lang="en-GB" sz="2000" dirty="0"/>
              <a:t>  </a:t>
            </a:r>
            <a:r>
              <a:rPr lang="pl-PL" sz="2000" dirty="0"/>
              <a:t>&lt;/div&gt;</a:t>
            </a:r>
            <a:br>
              <a:rPr lang="en-GB" sz="2000" dirty="0"/>
            </a:br>
            <a:r>
              <a:rPr lang="en-GB" sz="2000" dirty="0"/>
              <a:t>  </a:t>
            </a:r>
            <a:br>
              <a:rPr lang="en-GB" sz="2000" dirty="0"/>
            </a:br>
            <a:r>
              <a:rPr lang="en-GB" sz="2000" dirty="0"/>
              <a:t>  </a:t>
            </a:r>
            <a:r>
              <a:rPr lang="pl-PL" sz="2000" dirty="0"/>
              <a:t>&lt;div data-role="</a:t>
            </a:r>
            <a:r>
              <a:rPr lang="pl-PL" sz="2000" dirty="0" err="1"/>
              <a:t>page</a:t>
            </a:r>
            <a:r>
              <a:rPr lang="pl-PL" sz="2000" dirty="0"/>
              <a:t>" id="</a:t>
            </a:r>
            <a:r>
              <a:rPr lang="en-GB" sz="2000" b="1" dirty="0" err="1">
                <a:solidFill>
                  <a:srgbClr val="00B0F0"/>
                </a:solidFill>
              </a:rPr>
              <a:t>otherPage</a:t>
            </a:r>
            <a:r>
              <a:rPr lang="pl-PL" sz="2000" dirty="0"/>
              <a:t>"&gt;</a:t>
            </a:r>
            <a:br>
              <a:rPr lang="en-GB" sz="2000" dirty="0"/>
            </a:br>
            <a:r>
              <a:rPr lang="en-GB" sz="2000" dirty="0"/>
              <a:t>    </a:t>
            </a:r>
            <a:r>
              <a:rPr lang="pl-PL" sz="2000" dirty="0"/>
              <a:t>...</a:t>
            </a:r>
            <a:br>
              <a:rPr lang="en-GB" sz="2000" dirty="0"/>
            </a:br>
            <a:r>
              <a:rPr lang="en-GB" sz="2000" dirty="0"/>
              <a:t>    </a:t>
            </a: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="#</a:t>
            </a:r>
            <a:r>
              <a:rPr lang="en-US" sz="2000" b="1" dirty="0" err="1">
                <a:solidFill>
                  <a:srgbClr val="7030A0"/>
                </a:solidFill>
              </a:rPr>
              <a:t>mainPage</a:t>
            </a:r>
            <a:r>
              <a:rPr lang="en-US" sz="2000" dirty="0"/>
              <a:t>" class="</a:t>
            </a:r>
            <a:r>
              <a:rPr lang="en-US" sz="2000" dirty="0" err="1"/>
              <a:t>ui-btn</a:t>
            </a:r>
            <a:r>
              <a:rPr lang="en-US" sz="2000" dirty="0"/>
              <a:t>"&gt;Go to main page&lt;/a&gt;</a:t>
            </a:r>
            <a:br>
              <a:rPr lang="en-GB" sz="2000" dirty="0"/>
            </a:br>
            <a:r>
              <a:rPr lang="en-GB" sz="2000" dirty="0"/>
              <a:t>  </a:t>
            </a:r>
            <a:r>
              <a:rPr lang="pl-PL" sz="2000" dirty="0"/>
              <a:t>&lt;/div&gt;</a:t>
            </a:r>
            <a:br>
              <a:rPr lang="en-GB" sz="2000" dirty="0"/>
            </a:br>
            <a:r>
              <a:rPr lang="en-GB" sz="2000" dirty="0"/>
              <a:t>  </a:t>
            </a:r>
            <a:br>
              <a:rPr lang="en-GB" sz="2000" dirty="0"/>
            </a:br>
            <a:r>
              <a:rPr lang="pl-PL" sz="2000" dirty="0"/>
              <a:t>&lt;/body&gt;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pages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193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JQuery Mobile website</a:t>
            </a:r>
            <a:endParaRPr lang="en-GB" dirty="0"/>
          </a:p>
          <a:p>
            <a:r>
              <a:rPr lang="en-GB" dirty="0">
                <a:hlinkClick r:id="rId3"/>
              </a:rPr>
              <a:t>W3Schools</a:t>
            </a:r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JQuery Mobile manual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00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  <p:pic>
        <p:nvPicPr>
          <p:cNvPr id="6" name="Grafika 5" descr="Tablic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5799" y="1982334"/>
            <a:ext cx="2340429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839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696</Words>
  <Application>Microsoft Office PowerPoint</Application>
  <PresentationFormat>Panoramiczny</PresentationFormat>
  <Paragraphs>89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Motyw pakietu Office</vt:lpstr>
      <vt:lpstr>User Interface</vt:lpstr>
      <vt:lpstr>Agenda</vt:lpstr>
      <vt:lpstr>JQueryMobile web framework</vt:lpstr>
      <vt:lpstr>App structure</vt:lpstr>
      <vt:lpstr>Page structure</vt:lpstr>
      <vt:lpstr>Dialog window</vt:lpstr>
      <vt:lpstr>Multiple pages</vt:lpstr>
      <vt:lpstr>JQuery Mobile manual</vt:lpstr>
      <vt:lpstr>To do</vt:lpstr>
      <vt:lpstr>Sample app</vt:lpstr>
      <vt:lpstr>Display text</vt:lpstr>
      <vt:lpstr>Create a business card</vt:lpstr>
      <vt:lpstr>Display pictures</vt:lpstr>
      <vt:lpstr>Create a purchase order form</vt:lpstr>
      <vt:lpstr>Make a drink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262</cp:revision>
  <dcterms:created xsi:type="dcterms:W3CDTF">2017-01-20T14:56:17Z</dcterms:created>
  <dcterms:modified xsi:type="dcterms:W3CDTF">2017-03-12T08:21:02Z</dcterms:modified>
</cp:coreProperties>
</file>