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3"/>
    <p:sldId id="362" r:id="rId5"/>
    <p:sldId id="340" r:id="rId6"/>
    <p:sldId id="345" r:id="rId7"/>
    <p:sldId id="347" r:id="rId8"/>
    <p:sldId id="363" r:id="rId9"/>
    <p:sldId id="318" r:id="rId10"/>
    <p:sldId id="320" r:id="rId11"/>
    <p:sldId id="319" r:id="rId12"/>
    <p:sldId id="322" r:id="rId13"/>
    <p:sldId id="321" r:id="rId14"/>
    <p:sldId id="348" r:id="rId15"/>
    <p:sldId id="359" r:id="rId16"/>
    <p:sldId id="350" r:id="rId17"/>
    <p:sldId id="360" r:id="rId18"/>
    <p:sldId id="351" r:id="rId19"/>
    <p:sldId id="361" r:id="rId20"/>
    <p:sldId id="352" r:id="rId21"/>
    <p:sldId id="28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24C94"/>
    <a:srgbClr val="030203"/>
    <a:srgbClr val="2CBEBB"/>
    <a:srgbClr val="FF9800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 snapToGrid="0">
      <p:cViewPr>
        <p:scale>
          <a:sx n="73" d="100"/>
          <a:sy n="73" d="100"/>
        </p:scale>
        <p:origin x="564" y="54"/>
      </p:cViewPr>
      <p:guideLst>
        <p:guide orient="horz" pos="2144"/>
        <p:guide pos="3798"/>
        <p:guide orient="horz" pos="24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2151-E7C5-4F18-B9F4-BA3F925B7C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232AF-F667-4797-BA1D-3D17F98B31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06800" y="3384000"/>
            <a:ext cx="5958000" cy="1720800"/>
          </a:xfrm>
        </p:spPr>
        <p:txBody>
          <a:bodyPr lIns="90000" tIns="46800" rIns="90000" bIns="46800" anchor="b"/>
          <a:lstStyle>
            <a:lvl1pPr algn="ctr">
              <a:defRPr sz="6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06800" y="5216400"/>
            <a:ext cx="5958000" cy="46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1468" y="1300766"/>
            <a:ext cx="11289065" cy="5229493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160714" y="1830388"/>
            <a:ext cx="5861049" cy="4249738"/>
            <a:chOff x="3160714" y="1830388"/>
            <a:chExt cx="5861049" cy="4249738"/>
          </a:xfrm>
        </p:grpSpPr>
        <p:sp>
          <p:nvSpPr>
            <p:cNvPr id="8" name="MH_Other_1"/>
            <p:cNvSpPr/>
            <p:nvPr>
              <p:custDataLst>
                <p:tags r:id="rId2"/>
              </p:custDataLst>
            </p:nvPr>
          </p:nvSpPr>
          <p:spPr>
            <a:xfrm>
              <a:off x="3397251" y="1830388"/>
              <a:ext cx="3889375" cy="3192462"/>
            </a:xfrm>
            <a:custGeom>
              <a:avLst/>
              <a:gdLst>
                <a:gd name="connsiteX0" fmla="*/ 0 w 3718560"/>
                <a:gd name="connsiteY0" fmla="*/ 0 h 3518262"/>
                <a:gd name="connsiteX1" fmla="*/ 0 w 3718560"/>
                <a:gd name="connsiteY1" fmla="*/ 3509554 h 3518262"/>
                <a:gd name="connsiteX2" fmla="*/ 3718560 w 3718560"/>
                <a:gd name="connsiteY2" fmla="*/ 3518262 h 3518262"/>
                <a:gd name="connsiteX3" fmla="*/ 3718560 w 3718560"/>
                <a:gd name="connsiteY3" fmla="*/ 3518262 h 35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8560" h="3518262">
                  <a:moveTo>
                    <a:pt x="0" y="0"/>
                  </a:moveTo>
                  <a:lnTo>
                    <a:pt x="0" y="3509554"/>
                  </a:lnTo>
                  <a:lnTo>
                    <a:pt x="3718560" y="3518262"/>
                  </a:lnTo>
                  <a:lnTo>
                    <a:pt x="3718560" y="3518262"/>
                  </a:lnTo>
                </a:path>
              </a:pathLst>
            </a:custGeom>
            <a:noFill/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9" name="MH_Desc_1"/>
            <p:cNvSpPr/>
            <p:nvPr>
              <p:custDataLst>
                <p:tags r:id="rId3"/>
              </p:custDataLst>
            </p:nvPr>
          </p:nvSpPr>
          <p:spPr>
            <a:xfrm>
              <a:off x="3160714" y="2117725"/>
              <a:ext cx="5464175" cy="3911600"/>
            </a:xfrm>
            <a:custGeom>
              <a:avLst/>
              <a:gdLst>
                <a:gd name="connsiteX0" fmla="*/ 5320937 w 5320937"/>
                <a:gd name="connsiteY0" fmla="*/ 1837508 h 4188823"/>
                <a:gd name="connsiteX1" fmla="*/ 5320937 w 5320937"/>
                <a:gd name="connsiteY1" fmla="*/ 0 h 4188823"/>
                <a:gd name="connsiteX2" fmla="*/ 0 w 5320937"/>
                <a:gd name="connsiteY2" fmla="*/ 0 h 4188823"/>
                <a:gd name="connsiteX3" fmla="*/ 0 w 5320937"/>
                <a:gd name="connsiteY3" fmla="*/ 3405051 h 4188823"/>
                <a:gd name="connsiteX4" fmla="*/ 2717075 w 5320937"/>
                <a:gd name="connsiteY4" fmla="*/ 3405051 h 4188823"/>
                <a:gd name="connsiteX5" fmla="*/ 3500847 w 5320937"/>
                <a:gd name="connsiteY5" fmla="*/ 4188823 h 4188823"/>
                <a:gd name="connsiteX6" fmla="*/ 3518263 w 5320937"/>
                <a:gd name="connsiteY6" fmla="*/ 4188823 h 418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0937" h="4188823">
                  <a:moveTo>
                    <a:pt x="5320937" y="1837508"/>
                  </a:moveTo>
                  <a:lnTo>
                    <a:pt x="5320937" y="0"/>
                  </a:lnTo>
                  <a:lnTo>
                    <a:pt x="0" y="0"/>
                  </a:lnTo>
                  <a:lnTo>
                    <a:pt x="0" y="3405051"/>
                  </a:lnTo>
                  <a:lnTo>
                    <a:pt x="2717075" y="3405051"/>
                  </a:lnTo>
                  <a:lnTo>
                    <a:pt x="3500847" y="4188823"/>
                  </a:lnTo>
                  <a:lnTo>
                    <a:pt x="3518263" y="4188823"/>
                  </a:lnTo>
                </a:path>
              </a:pathLst>
            </a:custGeom>
            <a:noFill/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612000" tIns="216000" rIns="324000" bIns="1584000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kern="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4"/>
              </p:custDataLst>
            </p:nvPr>
          </p:nvSpPr>
          <p:spPr bwMode="auto">
            <a:xfrm>
              <a:off x="6740525" y="3722689"/>
              <a:ext cx="2281238" cy="2357437"/>
            </a:xfrm>
            <a:custGeom>
              <a:avLst/>
              <a:gdLst>
                <a:gd name="T0" fmla="*/ 311438 w 1909763"/>
                <a:gd name="T1" fmla="*/ 1234671 h 1912938"/>
                <a:gd name="T2" fmla="*/ 423998 w 1909763"/>
                <a:gd name="T3" fmla="*/ 1256142 h 1912938"/>
                <a:gd name="T4" fmla="*/ 469528 w 1909763"/>
                <a:gd name="T5" fmla="*/ 1335710 h 1912938"/>
                <a:gd name="T6" fmla="*/ 530235 w 1909763"/>
                <a:gd name="T7" fmla="*/ 1396649 h 1912938"/>
                <a:gd name="T8" fmla="*/ 631728 w 1909763"/>
                <a:gd name="T9" fmla="*/ 1456326 h 1912938"/>
                <a:gd name="T10" fmla="*/ 647854 w 1909763"/>
                <a:gd name="T11" fmla="*/ 1533683 h 1912938"/>
                <a:gd name="T12" fmla="*/ 0 w 1909763"/>
                <a:gd name="T13" fmla="*/ 1905000 h 1912938"/>
                <a:gd name="T14" fmla="*/ 990076 w 1909763"/>
                <a:gd name="T15" fmla="*/ 547002 h 1912938"/>
                <a:gd name="T16" fmla="*/ 1084268 w 1909763"/>
                <a:gd name="T17" fmla="*/ 595709 h 1912938"/>
                <a:gd name="T18" fmla="*/ 1176565 w 1909763"/>
                <a:gd name="T19" fmla="*/ 667504 h 1912938"/>
                <a:gd name="T20" fmla="*/ 1294781 w 1909763"/>
                <a:gd name="T21" fmla="*/ 800657 h 1912938"/>
                <a:gd name="T22" fmla="*/ 1351992 w 1909763"/>
                <a:gd name="T23" fmla="*/ 906610 h 1912938"/>
                <a:gd name="T24" fmla="*/ 1367480 w 1909763"/>
                <a:gd name="T25" fmla="*/ 971447 h 1912938"/>
                <a:gd name="T26" fmla="*/ 741633 w 1909763"/>
                <a:gd name="T27" fmla="*/ 1521772 h 1912938"/>
                <a:gd name="T28" fmla="*/ 719507 w 1909763"/>
                <a:gd name="T29" fmla="*/ 1441437 h 1912938"/>
                <a:gd name="T30" fmla="*/ 689163 w 1909763"/>
                <a:gd name="T31" fmla="*/ 1362684 h 1912938"/>
                <a:gd name="T32" fmla="*/ 605717 w 1909763"/>
                <a:gd name="T33" fmla="*/ 1309233 h 1912938"/>
                <a:gd name="T34" fmla="*/ 554511 w 1909763"/>
                <a:gd name="T35" fmla="*/ 1257047 h 1912938"/>
                <a:gd name="T36" fmla="*/ 495403 w 1909763"/>
                <a:gd name="T37" fmla="*/ 1173233 h 1912938"/>
                <a:gd name="T38" fmla="*/ 414485 w 1909763"/>
                <a:gd name="T39" fmla="*/ 1167223 h 1912938"/>
                <a:gd name="T40" fmla="*/ 334200 w 1909763"/>
                <a:gd name="T41" fmla="*/ 1137810 h 1912938"/>
                <a:gd name="T42" fmla="*/ 1102115 w 1909763"/>
                <a:gd name="T43" fmla="*/ 389221 h 1912938"/>
                <a:gd name="T44" fmla="*/ 1182317 w 1909763"/>
                <a:gd name="T45" fmla="*/ 412935 h 1912938"/>
                <a:gd name="T46" fmla="*/ 1278052 w 1909763"/>
                <a:gd name="T47" fmla="*/ 467951 h 1912938"/>
                <a:gd name="T48" fmla="*/ 1390271 w 1909763"/>
                <a:gd name="T49" fmla="*/ 569762 h 1912938"/>
                <a:gd name="T50" fmla="*/ 1465401 w 1909763"/>
                <a:gd name="T51" fmla="*/ 674102 h 1912938"/>
                <a:gd name="T52" fmla="*/ 1496150 w 1909763"/>
                <a:gd name="T53" fmla="*/ 753148 h 1912938"/>
                <a:gd name="T54" fmla="*/ 1438773 w 1909763"/>
                <a:gd name="T55" fmla="*/ 874245 h 1912938"/>
                <a:gd name="T56" fmla="*/ 1394075 w 1909763"/>
                <a:gd name="T57" fmla="*/ 754728 h 1912938"/>
                <a:gd name="T58" fmla="*/ 1286611 w 1909763"/>
                <a:gd name="T59" fmla="*/ 617822 h 1912938"/>
                <a:gd name="T60" fmla="*/ 1182317 w 1909763"/>
                <a:gd name="T61" fmla="*/ 530239 h 1912938"/>
                <a:gd name="T62" fmla="*/ 1095458 w 1909763"/>
                <a:gd name="T63" fmla="*/ 479966 h 1912938"/>
                <a:gd name="T64" fmla="*/ 1079925 w 1909763"/>
                <a:gd name="T65" fmla="*/ 387324 h 1912938"/>
                <a:gd name="T66" fmla="*/ 1274840 w 1909763"/>
                <a:gd name="T67" fmla="*/ 248813 h 1912938"/>
                <a:gd name="T68" fmla="*/ 1361157 w 1909763"/>
                <a:gd name="T69" fmla="*/ 287000 h 1912938"/>
                <a:gd name="T70" fmla="*/ 1471820 w 1909763"/>
                <a:gd name="T71" fmla="*/ 367792 h 1912938"/>
                <a:gd name="T72" fmla="*/ 1577108 w 1909763"/>
                <a:gd name="T73" fmla="*/ 484246 h 1912938"/>
                <a:gd name="T74" fmla="*/ 1629910 w 1909763"/>
                <a:gd name="T75" fmla="*/ 580818 h 1912938"/>
                <a:gd name="T76" fmla="*/ 1646668 w 1909763"/>
                <a:gd name="T77" fmla="*/ 647723 h 1912938"/>
                <a:gd name="T78" fmla="*/ 1571733 w 1909763"/>
                <a:gd name="T79" fmla="*/ 701374 h 1912938"/>
                <a:gd name="T80" fmla="*/ 1500908 w 1909763"/>
                <a:gd name="T81" fmla="*/ 566932 h 1912938"/>
                <a:gd name="T82" fmla="*/ 1381077 w 1909763"/>
                <a:gd name="T83" fmla="*/ 437539 h 1912938"/>
                <a:gd name="T84" fmla="*/ 1277685 w 1909763"/>
                <a:gd name="T85" fmla="*/ 362111 h 1912938"/>
                <a:gd name="T86" fmla="*/ 1174610 w 1909763"/>
                <a:gd name="T87" fmla="*/ 313195 h 1912938"/>
                <a:gd name="T88" fmla="*/ 1571880 w 1909763"/>
                <a:gd name="T89" fmla="*/ 0 h 1912938"/>
                <a:gd name="T90" fmla="*/ 1674374 w 1909763"/>
                <a:gd name="T91" fmla="*/ 27868 h 1912938"/>
                <a:gd name="T92" fmla="*/ 1797116 w 1909763"/>
                <a:gd name="T93" fmla="*/ 110838 h 1912938"/>
                <a:gd name="T94" fmla="*/ 1880946 w 1909763"/>
                <a:gd name="T95" fmla="*/ 216927 h 1912938"/>
                <a:gd name="T96" fmla="*/ 1901825 w 1909763"/>
                <a:gd name="T97" fmla="*/ 315415 h 1912938"/>
                <a:gd name="T98" fmla="*/ 1879681 w 1909763"/>
                <a:gd name="T99" fmla="*/ 399018 h 1912938"/>
                <a:gd name="T100" fmla="*/ 1834128 w 1909763"/>
                <a:gd name="T101" fmla="*/ 461405 h 1912938"/>
                <a:gd name="T102" fmla="*/ 1716764 w 1909763"/>
                <a:gd name="T103" fmla="*/ 551026 h 1912938"/>
                <a:gd name="T104" fmla="*/ 1686079 w 1909763"/>
                <a:gd name="T105" fmla="*/ 466156 h 1912938"/>
                <a:gd name="T106" fmla="*/ 1635148 w 1909763"/>
                <a:gd name="T107" fmla="*/ 386034 h 1912938"/>
                <a:gd name="T108" fmla="*/ 1552899 w 1909763"/>
                <a:gd name="T109" fmla="*/ 297997 h 1912938"/>
                <a:gd name="T110" fmla="*/ 1465272 w 1909763"/>
                <a:gd name="T111" fmla="*/ 231811 h 1912938"/>
                <a:gd name="T112" fmla="*/ 1387135 w 1909763"/>
                <a:gd name="T113" fmla="*/ 193176 h 1912938"/>
                <a:gd name="T114" fmla="*/ 1324816 w 1909763"/>
                <a:gd name="T115" fmla="*/ 138389 h 1912938"/>
                <a:gd name="T116" fmla="*/ 1449455 w 1909763"/>
                <a:gd name="T117" fmla="*/ 33885 h 1912938"/>
                <a:gd name="T118" fmla="*/ 1518102 w 1909763"/>
                <a:gd name="T119" fmla="*/ 4750 h 1912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909763" h="1912938">
                  <a:moveTo>
                    <a:pt x="275590" y="1223963"/>
                  </a:moveTo>
                  <a:lnTo>
                    <a:pt x="276860" y="1225231"/>
                  </a:lnTo>
                  <a:lnTo>
                    <a:pt x="281623" y="1228085"/>
                  </a:lnTo>
                  <a:lnTo>
                    <a:pt x="285433" y="1229987"/>
                  </a:lnTo>
                  <a:lnTo>
                    <a:pt x="290513" y="1232207"/>
                  </a:lnTo>
                  <a:lnTo>
                    <a:pt x="296545" y="1235060"/>
                  </a:lnTo>
                  <a:lnTo>
                    <a:pt x="304165" y="1237280"/>
                  </a:lnTo>
                  <a:lnTo>
                    <a:pt x="312738" y="1239816"/>
                  </a:lnTo>
                  <a:lnTo>
                    <a:pt x="323215" y="1242036"/>
                  </a:lnTo>
                  <a:lnTo>
                    <a:pt x="335280" y="1244255"/>
                  </a:lnTo>
                  <a:lnTo>
                    <a:pt x="348933" y="1246157"/>
                  </a:lnTo>
                  <a:lnTo>
                    <a:pt x="364173" y="1248060"/>
                  </a:lnTo>
                  <a:lnTo>
                    <a:pt x="381318" y="1249328"/>
                  </a:lnTo>
                  <a:lnTo>
                    <a:pt x="400368" y="1249962"/>
                  </a:lnTo>
                  <a:lnTo>
                    <a:pt x="421958" y="1250279"/>
                  </a:lnTo>
                  <a:lnTo>
                    <a:pt x="425768" y="1261376"/>
                  </a:lnTo>
                  <a:lnTo>
                    <a:pt x="430213" y="1272474"/>
                  </a:lnTo>
                  <a:lnTo>
                    <a:pt x="434658" y="1282937"/>
                  </a:lnTo>
                  <a:lnTo>
                    <a:pt x="440055" y="1293083"/>
                  </a:lnTo>
                  <a:lnTo>
                    <a:pt x="445453" y="1303229"/>
                  </a:lnTo>
                  <a:lnTo>
                    <a:pt x="451485" y="1313375"/>
                  </a:lnTo>
                  <a:lnTo>
                    <a:pt x="457835" y="1322886"/>
                  </a:lnTo>
                  <a:lnTo>
                    <a:pt x="464185" y="1332081"/>
                  </a:lnTo>
                  <a:lnTo>
                    <a:pt x="471488" y="1341276"/>
                  </a:lnTo>
                  <a:lnTo>
                    <a:pt x="478473" y="1349837"/>
                  </a:lnTo>
                  <a:lnTo>
                    <a:pt x="485775" y="1358080"/>
                  </a:lnTo>
                  <a:lnTo>
                    <a:pt x="493395" y="1366324"/>
                  </a:lnTo>
                  <a:lnTo>
                    <a:pt x="500698" y="1374250"/>
                  </a:lnTo>
                  <a:lnTo>
                    <a:pt x="508635" y="1381860"/>
                  </a:lnTo>
                  <a:lnTo>
                    <a:pt x="516573" y="1388835"/>
                  </a:lnTo>
                  <a:lnTo>
                    <a:pt x="524510" y="1395493"/>
                  </a:lnTo>
                  <a:lnTo>
                    <a:pt x="532448" y="1402469"/>
                  </a:lnTo>
                  <a:lnTo>
                    <a:pt x="540385" y="1408810"/>
                  </a:lnTo>
                  <a:lnTo>
                    <a:pt x="555943" y="1420541"/>
                  </a:lnTo>
                  <a:lnTo>
                    <a:pt x="571500" y="1430687"/>
                  </a:lnTo>
                  <a:lnTo>
                    <a:pt x="586105" y="1439565"/>
                  </a:lnTo>
                  <a:lnTo>
                    <a:pt x="600075" y="1447492"/>
                  </a:lnTo>
                  <a:lnTo>
                    <a:pt x="612775" y="1453833"/>
                  </a:lnTo>
                  <a:lnTo>
                    <a:pt x="624523" y="1458589"/>
                  </a:lnTo>
                  <a:lnTo>
                    <a:pt x="634365" y="1462394"/>
                  </a:lnTo>
                  <a:lnTo>
                    <a:pt x="634365" y="1467784"/>
                  </a:lnTo>
                  <a:lnTo>
                    <a:pt x="634683" y="1473808"/>
                  </a:lnTo>
                  <a:lnTo>
                    <a:pt x="635318" y="1479832"/>
                  </a:lnTo>
                  <a:lnTo>
                    <a:pt x="636270" y="1486173"/>
                  </a:lnTo>
                  <a:lnTo>
                    <a:pt x="638810" y="1499173"/>
                  </a:lnTo>
                  <a:lnTo>
                    <a:pt x="641668" y="1512489"/>
                  </a:lnTo>
                  <a:lnTo>
                    <a:pt x="645795" y="1526440"/>
                  </a:lnTo>
                  <a:lnTo>
                    <a:pt x="650558" y="1540074"/>
                  </a:lnTo>
                  <a:lnTo>
                    <a:pt x="655321" y="1553707"/>
                  </a:lnTo>
                  <a:lnTo>
                    <a:pt x="660083" y="1566707"/>
                  </a:lnTo>
                  <a:lnTo>
                    <a:pt x="665481" y="1579389"/>
                  </a:lnTo>
                  <a:lnTo>
                    <a:pt x="670243" y="1590803"/>
                  </a:lnTo>
                  <a:lnTo>
                    <a:pt x="679133" y="1610144"/>
                  </a:lnTo>
                  <a:lnTo>
                    <a:pt x="685165" y="1623144"/>
                  </a:lnTo>
                  <a:lnTo>
                    <a:pt x="687388" y="1627900"/>
                  </a:lnTo>
                  <a:lnTo>
                    <a:pt x="0" y="1912938"/>
                  </a:lnTo>
                  <a:lnTo>
                    <a:pt x="275590" y="1223963"/>
                  </a:lnTo>
                  <a:close/>
                  <a:moveTo>
                    <a:pt x="923427" y="530225"/>
                  </a:moveTo>
                  <a:lnTo>
                    <a:pt x="931362" y="531813"/>
                  </a:lnTo>
                  <a:lnTo>
                    <a:pt x="941201" y="533401"/>
                  </a:lnTo>
                  <a:lnTo>
                    <a:pt x="951993" y="536259"/>
                  </a:lnTo>
                  <a:lnTo>
                    <a:pt x="965007" y="539435"/>
                  </a:lnTo>
                  <a:lnTo>
                    <a:pt x="978972" y="544199"/>
                  </a:lnTo>
                  <a:lnTo>
                    <a:pt x="994208" y="549281"/>
                  </a:lnTo>
                  <a:lnTo>
                    <a:pt x="1010713" y="555950"/>
                  </a:lnTo>
                  <a:lnTo>
                    <a:pt x="1028805" y="564526"/>
                  </a:lnTo>
                  <a:lnTo>
                    <a:pt x="1038327" y="568972"/>
                  </a:lnTo>
                  <a:lnTo>
                    <a:pt x="1047849" y="574053"/>
                  </a:lnTo>
                  <a:lnTo>
                    <a:pt x="1057689" y="579453"/>
                  </a:lnTo>
                  <a:lnTo>
                    <a:pt x="1067845" y="585487"/>
                  </a:lnTo>
                  <a:lnTo>
                    <a:pt x="1078320" y="591521"/>
                  </a:lnTo>
                  <a:lnTo>
                    <a:pt x="1088794" y="598191"/>
                  </a:lnTo>
                  <a:lnTo>
                    <a:pt x="1099903" y="605495"/>
                  </a:lnTo>
                  <a:lnTo>
                    <a:pt x="1111012" y="613118"/>
                  </a:lnTo>
                  <a:lnTo>
                    <a:pt x="1122439" y="621058"/>
                  </a:lnTo>
                  <a:lnTo>
                    <a:pt x="1133548" y="630268"/>
                  </a:lnTo>
                  <a:lnTo>
                    <a:pt x="1145609" y="639161"/>
                  </a:lnTo>
                  <a:lnTo>
                    <a:pt x="1157353" y="649006"/>
                  </a:lnTo>
                  <a:lnTo>
                    <a:pt x="1169415" y="659487"/>
                  </a:lnTo>
                  <a:lnTo>
                    <a:pt x="1181476" y="670285"/>
                  </a:lnTo>
                  <a:lnTo>
                    <a:pt x="1193855" y="681719"/>
                  </a:lnTo>
                  <a:lnTo>
                    <a:pt x="1206234" y="693787"/>
                  </a:lnTo>
                  <a:lnTo>
                    <a:pt x="1224326" y="712208"/>
                  </a:lnTo>
                  <a:lnTo>
                    <a:pt x="1241148" y="730311"/>
                  </a:lnTo>
                  <a:lnTo>
                    <a:pt x="1257336" y="748731"/>
                  </a:lnTo>
                  <a:lnTo>
                    <a:pt x="1272888" y="767152"/>
                  </a:lnTo>
                  <a:lnTo>
                    <a:pt x="1287172" y="785573"/>
                  </a:lnTo>
                  <a:lnTo>
                    <a:pt x="1300185" y="803993"/>
                  </a:lnTo>
                  <a:lnTo>
                    <a:pt x="1312246" y="822096"/>
                  </a:lnTo>
                  <a:lnTo>
                    <a:pt x="1323356" y="840199"/>
                  </a:lnTo>
                  <a:lnTo>
                    <a:pt x="1333513" y="857984"/>
                  </a:lnTo>
                  <a:lnTo>
                    <a:pt x="1343035" y="875770"/>
                  </a:lnTo>
                  <a:lnTo>
                    <a:pt x="1346843" y="884345"/>
                  </a:lnTo>
                  <a:lnTo>
                    <a:pt x="1350970" y="892920"/>
                  </a:lnTo>
                  <a:lnTo>
                    <a:pt x="1354461" y="901813"/>
                  </a:lnTo>
                  <a:lnTo>
                    <a:pt x="1357635" y="910388"/>
                  </a:lnTo>
                  <a:lnTo>
                    <a:pt x="1360809" y="918963"/>
                  </a:lnTo>
                  <a:lnTo>
                    <a:pt x="1363349" y="927220"/>
                  </a:lnTo>
                  <a:lnTo>
                    <a:pt x="1365570" y="935478"/>
                  </a:lnTo>
                  <a:lnTo>
                    <a:pt x="1367792" y="943735"/>
                  </a:lnTo>
                  <a:lnTo>
                    <a:pt x="1369697" y="951675"/>
                  </a:lnTo>
                  <a:lnTo>
                    <a:pt x="1370966" y="959933"/>
                  </a:lnTo>
                  <a:lnTo>
                    <a:pt x="1372236" y="967873"/>
                  </a:lnTo>
                  <a:lnTo>
                    <a:pt x="1373188" y="975495"/>
                  </a:lnTo>
                  <a:lnTo>
                    <a:pt x="774247" y="1579563"/>
                  </a:lnTo>
                  <a:lnTo>
                    <a:pt x="771708" y="1576387"/>
                  </a:lnTo>
                  <a:lnTo>
                    <a:pt x="768851" y="1572258"/>
                  </a:lnTo>
                  <a:lnTo>
                    <a:pt x="765042" y="1566542"/>
                  </a:lnTo>
                  <a:lnTo>
                    <a:pt x="760281" y="1559237"/>
                  </a:lnTo>
                  <a:lnTo>
                    <a:pt x="755520" y="1550344"/>
                  </a:lnTo>
                  <a:lnTo>
                    <a:pt x="749807" y="1540181"/>
                  </a:lnTo>
                  <a:lnTo>
                    <a:pt x="744728" y="1528113"/>
                  </a:lnTo>
                  <a:lnTo>
                    <a:pt x="739333" y="1515091"/>
                  </a:lnTo>
                  <a:lnTo>
                    <a:pt x="734254" y="1500164"/>
                  </a:lnTo>
                  <a:lnTo>
                    <a:pt x="731715" y="1492224"/>
                  </a:lnTo>
                  <a:lnTo>
                    <a:pt x="729493" y="1483967"/>
                  </a:lnTo>
                  <a:lnTo>
                    <a:pt x="727271" y="1475392"/>
                  </a:lnTo>
                  <a:lnTo>
                    <a:pt x="725367" y="1466181"/>
                  </a:lnTo>
                  <a:lnTo>
                    <a:pt x="724097" y="1457289"/>
                  </a:lnTo>
                  <a:lnTo>
                    <a:pt x="722510" y="1447443"/>
                  </a:lnTo>
                  <a:lnTo>
                    <a:pt x="721241" y="1437280"/>
                  </a:lnTo>
                  <a:lnTo>
                    <a:pt x="720288" y="1427117"/>
                  </a:lnTo>
                  <a:lnTo>
                    <a:pt x="719336" y="1416319"/>
                  </a:lnTo>
                  <a:lnTo>
                    <a:pt x="719336" y="1405203"/>
                  </a:lnTo>
                  <a:lnTo>
                    <a:pt x="719336" y="1394087"/>
                  </a:lnTo>
                  <a:lnTo>
                    <a:pt x="719971" y="1382018"/>
                  </a:lnTo>
                  <a:lnTo>
                    <a:pt x="705688" y="1375349"/>
                  </a:lnTo>
                  <a:lnTo>
                    <a:pt x="692039" y="1368362"/>
                  </a:lnTo>
                  <a:lnTo>
                    <a:pt x="679343" y="1361692"/>
                  </a:lnTo>
                  <a:lnTo>
                    <a:pt x="667282" y="1355023"/>
                  </a:lnTo>
                  <a:lnTo>
                    <a:pt x="655855" y="1348035"/>
                  </a:lnTo>
                  <a:lnTo>
                    <a:pt x="645381" y="1341366"/>
                  </a:lnTo>
                  <a:lnTo>
                    <a:pt x="635224" y="1334696"/>
                  </a:lnTo>
                  <a:lnTo>
                    <a:pt x="625385" y="1327709"/>
                  </a:lnTo>
                  <a:lnTo>
                    <a:pt x="616497" y="1321357"/>
                  </a:lnTo>
                  <a:lnTo>
                    <a:pt x="608245" y="1314688"/>
                  </a:lnTo>
                  <a:lnTo>
                    <a:pt x="599992" y="1308018"/>
                  </a:lnTo>
                  <a:lnTo>
                    <a:pt x="592692" y="1301349"/>
                  </a:lnTo>
                  <a:lnTo>
                    <a:pt x="585709" y="1294679"/>
                  </a:lnTo>
                  <a:lnTo>
                    <a:pt x="579361" y="1288327"/>
                  </a:lnTo>
                  <a:lnTo>
                    <a:pt x="573013" y="1281975"/>
                  </a:lnTo>
                  <a:lnTo>
                    <a:pt x="567300" y="1275306"/>
                  </a:lnTo>
                  <a:lnTo>
                    <a:pt x="561904" y="1268636"/>
                  </a:lnTo>
                  <a:lnTo>
                    <a:pt x="556825" y="1262285"/>
                  </a:lnTo>
                  <a:lnTo>
                    <a:pt x="552064" y="1255933"/>
                  </a:lnTo>
                  <a:lnTo>
                    <a:pt x="547621" y="1249898"/>
                  </a:lnTo>
                  <a:lnTo>
                    <a:pt x="539686" y="1237194"/>
                  </a:lnTo>
                  <a:lnTo>
                    <a:pt x="532703" y="1224808"/>
                  </a:lnTo>
                  <a:lnTo>
                    <a:pt x="526355" y="1212739"/>
                  </a:lnTo>
                  <a:lnTo>
                    <a:pt x="520641" y="1200988"/>
                  </a:lnTo>
                  <a:lnTo>
                    <a:pt x="509850" y="1177804"/>
                  </a:lnTo>
                  <a:lnTo>
                    <a:pt x="497471" y="1178122"/>
                  </a:lnTo>
                  <a:lnTo>
                    <a:pt x="485727" y="1178122"/>
                  </a:lnTo>
                  <a:lnTo>
                    <a:pt x="474300" y="1178122"/>
                  </a:lnTo>
                  <a:lnTo>
                    <a:pt x="463509" y="1177804"/>
                  </a:lnTo>
                  <a:lnTo>
                    <a:pt x="453352" y="1177169"/>
                  </a:lnTo>
                  <a:lnTo>
                    <a:pt x="443512" y="1175898"/>
                  </a:lnTo>
                  <a:lnTo>
                    <a:pt x="433673" y="1174628"/>
                  </a:lnTo>
                  <a:lnTo>
                    <a:pt x="424785" y="1173675"/>
                  </a:lnTo>
                  <a:lnTo>
                    <a:pt x="416215" y="1172087"/>
                  </a:lnTo>
                  <a:lnTo>
                    <a:pt x="408280" y="1170182"/>
                  </a:lnTo>
                  <a:lnTo>
                    <a:pt x="393045" y="1167006"/>
                  </a:lnTo>
                  <a:lnTo>
                    <a:pt x="379714" y="1162877"/>
                  </a:lnTo>
                  <a:lnTo>
                    <a:pt x="367653" y="1158431"/>
                  </a:lnTo>
                  <a:lnTo>
                    <a:pt x="357496" y="1153984"/>
                  </a:lnTo>
                  <a:lnTo>
                    <a:pt x="348926" y="1149855"/>
                  </a:lnTo>
                  <a:lnTo>
                    <a:pt x="341308" y="1146044"/>
                  </a:lnTo>
                  <a:lnTo>
                    <a:pt x="335595" y="1142551"/>
                  </a:lnTo>
                  <a:lnTo>
                    <a:pt x="331151" y="1139375"/>
                  </a:lnTo>
                  <a:lnTo>
                    <a:pt x="327660" y="1137152"/>
                  </a:lnTo>
                  <a:lnTo>
                    <a:pt x="325438" y="1134928"/>
                  </a:lnTo>
                  <a:lnTo>
                    <a:pt x="923427" y="530225"/>
                  </a:lnTo>
                  <a:close/>
                  <a:moveTo>
                    <a:pt x="1084432" y="388938"/>
                  </a:moveTo>
                  <a:lnTo>
                    <a:pt x="1089844" y="389573"/>
                  </a:lnTo>
                  <a:lnTo>
                    <a:pt x="1097165" y="389891"/>
                  </a:lnTo>
                  <a:lnTo>
                    <a:pt x="1106715" y="390843"/>
                  </a:lnTo>
                  <a:lnTo>
                    <a:pt x="1118175" y="392748"/>
                  </a:lnTo>
                  <a:lnTo>
                    <a:pt x="1132499" y="396241"/>
                  </a:lnTo>
                  <a:lnTo>
                    <a:pt x="1140458" y="398146"/>
                  </a:lnTo>
                  <a:lnTo>
                    <a:pt x="1148734" y="400686"/>
                  </a:lnTo>
                  <a:lnTo>
                    <a:pt x="1157329" y="403226"/>
                  </a:lnTo>
                  <a:lnTo>
                    <a:pt x="1166879" y="406718"/>
                  </a:lnTo>
                  <a:lnTo>
                    <a:pt x="1176747" y="410528"/>
                  </a:lnTo>
                  <a:lnTo>
                    <a:pt x="1187252" y="414656"/>
                  </a:lnTo>
                  <a:lnTo>
                    <a:pt x="1197756" y="419418"/>
                  </a:lnTo>
                  <a:lnTo>
                    <a:pt x="1208579" y="424816"/>
                  </a:lnTo>
                  <a:lnTo>
                    <a:pt x="1220358" y="430848"/>
                  </a:lnTo>
                  <a:lnTo>
                    <a:pt x="1232136" y="437198"/>
                  </a:lnTo>
                  <a:lnTo>
                    <a:pt x="1244550" y="444183"/>
                  </a:lnTo>
                  <a:lnTo>
                    <a:pt x="1256965" y="452121"/>
                  </a:lnTo>
                  <a:lnTo>
                    <a:pt x="1270017" y="460376"/>
                  </a:lnTo>
                  <a:lnTo>
                    <a:pt x="1283386" y="469901"/>
                  </a:lnTo>
                  <a:lnTo>
                    <a:pt x="1296438" y="480061"/>
                  </a:lnTo>
                  <a:lnTo>
                    <a:pt x="1310444" y="490856"/>
                  </a:lnTo>
                  <a:lnTo>
                    <a:pt x="1324450" y="502286"/>
                  </a:lnTo>
                  <a:lnTo>
                    <a:pt x="1338775" y="514986"/>
                  </a:lnTo>
                  <a:lnTo>
                    <a:pt x="1353100" y="528003"/>
                  </a:lnTo>
                  <a:lnTo>
                    <a:pt x="1367743" y="542291"/>
                  </a:lnTo>
                  <a:lnTo>
                    <a:pt x="1382386" y="557531"/>
                  </a:lnTo>
                  <a:lnTo>
                    <a:pt x="1396074" y="572136"/>
                  </a:lnTo>
                  <a:lnTo>
                    <a:pt x="1408489" y="586423"/>
                  </a:lnTo>
                  <a:lnTo>
                    <a:pt x="1420267" y="600393"/>
                  </a:lnTo>
                  <a:lnTo>
                    <a:pt x="1430772" y="613728"/>
                  </a:lnTo>
                  <a:lnTo>
                    <a:pt x="1440640" y="627381"/>
                  </a:lnTo>
                  <a:lnTo>
                    <a:pt x="1449235" y="640081"/>
                  </a:lnTo>
                  <a:lnTo>
                    <a:pt x="1457511" y="653098"/>
                  </a:lnTo>
                  <a:lnTo>
                    <a:pt x="1464833" y="665163"/>
                  </a:lnTo>
                  <a:lnTo>
                    <a:pt x="1471517" y="676911"/>
                  </a:lnTo>
                  <a:lnTo>
                    <a:pt x="1477566" y="688341"/>
                  </a:lnTo>
                  <a:lnTo>
                    <a:pt x="1482341" y="699136"/>
                  </a:lnTo>
                  <a:lnTo>
                    <a:pt x="1487434" y="709613"/>
                  </a:lnTo>
                  <a:lnTo>
                    <a:pt x="1490935" y="720408"/>
                  </a:lnTo>
                  <a:lnTo>
                    <a:pt x="1494755" y="729616"/>
                  </a:lnTo>
                  <a:lnTo>
                    <a:pt x="1497939" y="739141"/>
                  </a:lnTo>
                  <a:lnTo>
                    <a:pt x="1500167" y="747713"/>
                  </a:lnTo>
                  <a:lnTo>
                    <a:pt x="1502395" y="756286"/>
                  </a:lnTo>
                  <a:lnTo>
                    <a:pt x="1503987" y="763906"/>
                  </a:lnTo>
                  <a:lnTo>
                    <a:pt x="1505260" y="771526"/>
                  </a:lnTo>
                  <a:lnTo>
                    <a:pt x="1507170" y="784543"/>
                  </a:lnTo>
                  <a:lnTo>
                    <a:pt x="1508125" y="795338"/>
                  </a:lnTo>
                  <a:lnTo>
                    <a:pt x="1508125" y="804228"/>
                  </a:lnTo>
                  <a:lnTo>
                    <a:pt x="1507807" y="810261"/>
                  </a:lnTo>
                  <a:lnTo>
                    <a:pt x="1506852" y="815341"/>
                  </a:lnTo>
                  <a:lnTo>
                    <a:pt x="1444778" y="877888"/>
                  </a:lnTo>
                  <a:lnTo>
                    <a:pt x="1442550" y="864553"/>
                  </a:lnTo>
                  <a:lnTo>
                    <a:pt x="1439048" y="851218"/>
                  </a:lnTo>
                  <a:lnTo>
                    <a:pt x="1435228" y="836296"/>
                  </a:lnTo>
                  <a:lnTo>
                    <a:pt x="1430135" y="821691"/>
                  </a:lnTo>
                  <a:lnTo>
                    <a:pt x="1424087" y="806451"/>
                  </a:lnTo>
                  <a:lnTo>
                    <a:pt x="1416765" y="790576"/>
                  </a:lnTo>
                  <a:lnTo>
                    <a:pt x="1408807" y="774383"/>
                  </a:lnTo>
                  <a:lnTo>
                    <a:pt x="1399894" y="757873"/>
                  </a:lnTo>
                  <a:lnTo>
                    <a:pt x="1390026" y="741363"/>
                  </a:lnTo>
                  <a:lnTo>
                    <a:pt x="1378884" y="724536"/>
                  </a:lnTo>
                  <a:lnTo>
                    <a:pt x="1367106" y="707073"/>
                  </a:lnTo>
                  <a:lnTo>
                    <a:pt x="1353737" y="689928"/>
                  </a:lnTo>
                  <a:lnTo>
                    <a:pt x="1340048" y="672466"/>
                  </a:lnTo>
                  <a:lnTo>
                    <a:pt x="1325087" y="655003"/>
                  </a:lnTo>
                  <a:lnTo>
                    <a:pt x="1308852" y="637541"/>
                  </a:lnTo>
                  <a:lnTo>
                    <a:pt x="1291981" y="620396"/>
                  </a:lnTo>
                  <a:lnTo>
                    <a:pt x="1278611" y="607061"/>
                  </a:lnTo>
                  <a:lnTo>
                    <a:pt x="1264923" y="594361"/>
                  </a:lnTo>
                  <a:lnTo>
                    <a:pt x="1251235" y="582296"/>
                  </a:lnTo>
                  <a:lnTo>
                    <a:pt x="1238184" y="570866"/>
                  </a:lnTo>
                  <a:lnTo>
                    <a:pt x="1224814" y="560388"/>
                  </a:lnTo>
                  <a:lnTo>
                    <a:pt x="1212081" y="550228"/>
                  </a:lnTo>
                  <a:lnTo>
                    <a:pt x="1199348" y="541021"/>
                  </a:lnTo>
                  <a:lnTo>
                    <a:pt x="1187252" y="532448"/>
                  </a:lnTo>
                  <a:lnTo>
                    <a:pt x="1175155" y="524511"/>
                  </a:lnTo>
                  <a:lnTo>
                    <a:pt x="1163059" y="516573"/>
                  </a:lnTo>
                  <a:lnTo>
                    <a:pt x="1151917" y="509588"/>
                  </a:lnTo>
                  <a:lnTo>
                    <a:pt x="1140776" y="502921"/>
                  </a:lnTo>
                  <a:lnTo>
                    <a:pt x="1129953" y="496888"/>
                  </a:lnTo>
                  <a:lnTo>
                    <a:pt x="1119766" y="491808"/>
                  </a:lnTo>
                  <a:lnTo>
                    <a:pt x="1109580" y="486411"/>
                  </a:lnTo>
                  <a:lnTo>
                    <a:pt x="1100030" y="481966"/>
                  </a:lnTo>
                  <a:lnTo>
                    <a:pt x="1082522" y="474028"/>
                  </a:lnTo>
                  <a:lnTo>
                    <a:pt x="1066287" y="467678"/>
                  </a:lnTo>
                  <a:lnTo>
                    <a:pt x="1052599" y="462598"/>
                  </a:lnTo>
                  <a:lnTo>
                    <a:pt x="1040821" y="459106"/>
                  </a:lnTo>
                  <a:lnTo>
                    <a:pt x="1031590" y="456248"/>
                  </a:lnTo>
                  <a:lnTo>
                    <a:pt x="1024905" y="454343"/>
                  </a:lnTo>
                  <a:lnTo>
                    <a:pt x="1019175" y="453391"/>
                  </a:lnTo>
                  <a:lnTo>
                    <a:pt x="1084432" y="388938"/>
                  </a:lnTo>
                  <a:close/>
                  <a:moveTo>
                    <a:pt x="1213168" y="238125"/>
                  </a:moveTo>
                  <a:lnTo>
                    <a:pt x="1218883" y="238125"/>
                  </a:lnTo>
                  <a:lnTo>
                    <a:pt x="1226186" y="238759"/>
                  </a:lnTo>
                  <a:lnTo>
                    <a:pt x="1236028" y="239709"/>
                  </a:lnTo>
                  <a:lnTo>
                    <a:pt x="1248411" y="242245"/>
                  </a:lnTo>
                  <a:lnTo>
                    <a:pt x="1263016" y="245414"/>
                  </a:lnTo>
                  <a:lnTo>
                    <a:pt x="1270953" y="247315"/>
                  </a:lnTo>
                  <a:lnTo>
                    <a:pt x="1280161" y="249850"/>
                  </a:lnTo>
                  <a:lnTo>
                    <a:pt x="1289051" y="253020"/>
                  </a:lnTo>
                  <a:lnTo>
                    <a:pt x="1298893" y="256506"/>
                  </a:lnTo>
                  <a:lnTo>
                    <a:pt x="1309053" y="260625"/>
                  </a:lnTo>
                  <a:lnTo>
                    <a:pt x="1319848" y="264745"/>
                  </a:lnTo>
                  <a:lnTo>
                    <a:pt x="1330961" y="269816"/>
                  </a:lnTo>
                  <a:lnTo>
                    <a:pt x="1342391" y="275203"/>
                  </a:lnTo>
                  <a:lnTo>
                    <a:pt x="1354456" y="281541"/>
                  </a:lnTo>
                  <a:lnTo>
                    <a:pt x="1366838" y="288196"/>
                  </a:lnTo>
                  <a:lnTo>
                    <a:pt x="1379538" y="295802"/>
                  </a:lnTo>
                  <a:lnTo>
                    <a:pt x="1392873" y="303725"/>
                  </a:lnTo>
                  <a:lnTo>
                    <a:pt x="1405891" y="312598"/>
                  </a:lnTo>
                  <a:lnTo>
                    <a:pt x="1419861" y="322422"/>
                  </a:lnTo>
                  <a:lnTo>
                    <a:pt x="1433831" y="332880"/>
                  </a:lnTo>
                  <a:lnTo>
                    <a:pt x="1448436" y="344289"/>
                  </a:lnTo>
                  <a:lnTo>
                    <a:pt x="1463041" y="356332"/>
                  </a:lnTo>
                  <a:lnTo>
                    <a:pt x="1477963" y="369325"/>
                  </a:lnTo>
                  <a:lnTo>
                    <a:pt x="1492886" y="383269"/>
                  </a:lnTo>
                  <a:lnTo>
                    <a:pt x="1508126" y="398164"/>
                  </a:lnTo>
                  <a:lnTo>
                    <a:pt x="1523366" y="413692"/>
                  </a:lnTo>
                  <a:lnTo>
                    <a:pt x="1537653" y="428587"/>
                  </a:lnTo>
                  <a:lnTo>
                    <a:pt x="1550353" y="443481"/>
                  </a:lnTo>
                  <a:lnTo>
                    <a:pt x="1562418" y="458376"/>
                  </a:lnTo>
                  <a:lnTo>
                    <a:pt x="1573848" y="472637"/>
                  </a:lnTo>
                  <a:lnTo>
                    <a:pt x="1583691" y="486264"/>
                  </a:lnTo>
                  <a:lnTo>
                    <a:pt x="1593216" y="499891"/>
                  </a:lnTo>
                  <a:lnTo>
                    <a:pt x="1601471" y="512884"/>
                  </a:lnTo>
                  <a:lnTo>
                    <a:pt x="1609091" y="525878"/>
                  </a:lnTo>
                  <a:lnTo>
                    <a:pt x="1616076" y="538237"/>
                  </a:lnTo>
                  <a:lnTo>
                    <a:pt x="1622108" y="549963"/>
                  </a:lnTo>
                  <a:lnTo>
                    <a:pt x="1627823" y="561371"/>
                  </a:lnTo>
                  <a:lnTo>
                    <a:pt x="1632268" y="572780"/>
                  </a:lnTo>
                  <a:lnTo>
                    <a:pt x="1636713" y="583238"/>
                  </a:lnTo>
                  <a:lnTo>
                    <a:pt x="1640206" y="593379"/>
                  </a:lnTo>
                  <a:lnTo>
                    <a:pt x="1643699" y="603203"/>
                  </a:lnTo>
                  <a:lnTo>
                    <a:pt x="1646239" y="612077"/>
                  </a:lnTo>
                  <a:lnTo>
                    <a:pt x="1648143" y="620633"/>
                  </a:lnTo>
                  <a:lnTo>
                    <a:pt x="1650049" y="628873"/>
                  </a:lnTo>
                  <a:lnTo>
                    <a:pt x="1651636" y="636478"/>
                  </a:lnTo>
                  <a:lnTo>
                    <a:pt x="1652589" y="643767"/>
                  </a:lnTo>
                  <a:lnTo>
                    <a:pt x="1653541" y="650422"/>
                  </a:lnTo>
                  <a:lnTo>
                    <a:pt x="1654176" y="661514"/>
                  </a:lnTo>
                  <a:lnTo>
                    <a:pt x="1654176" y="670705"/>
                  </a:lnTo>
                  <a:lnTo>
                    <a:pt x="1653859" y="677043"/>
                  </a:lnTo>
                  <a:lnTo>
                    <a:pt x="1652906" y="682747"/>
                  </a:lnTo>
                  <a:lnTo>
                    <a:pt x="1588136" y="747713"/>
                  </a:lnTo>
                  <a:lnTo>
                    <a:pt x="1585596" y="733769"/>
                  </a:lnTo>
                  <a:lnTo>
                    <a:pt x="1582421" y="719508"/>
                  </a:lnTo>
                  <a:lnTo>
                    <a:pt x="1578293" y="704297"/>
                  </a:lnTo>
                  <a:lnTo>
                    <a:pt x="1572896" y="689085"/>
                  </a:lnTo>
                  <a:lnTo>
                    <a:pt x="1566546" y="672923"/>
                  </a:lnTo>
                  <a:lnTo>
                    <a:pt x="1559561" y="656761"/>
                  </a:lnTo>
                  <a:lnTo>
                    <a:pt x="1550671" y="639964"/>
                  </a:lnTo>
                  <a:lnTo>
                    <a:pt x="1541463" y="622534"/>
                  </a:lnTo>
                  <a:lnTo>
                    <a:pt x="1531303" y="605105"/>
                  </a:lnTo>
                  <a:lnTo>
                    <a:pt x="1519556" y="587358"/>
                  </a:lnTo>
                  <a:lnTo>
                    <a:pt x="1507173" y="569294"/>
                  </a:lnTo>
                  <a:lnTo>
                    <a:pt x="1493521" y="551230"/>
                  </a:lnTo>
                  <a:lnTo>
                    <a:pt x="1479233" y="533166"/>
                  </a:lnTo>
                  <a:lnTo>
                    <a:pt x="1463676" y="514786"/>
                  </a:lnTo>
                  <a:lnTo>
                    <a:pt x="1446848" y="497039"/>
                  </a:lnTo>
                  <a:lnTo>
                    <a:pt x="1429386" y="478975"/>
                  </a:lnTo>
                  <a:lnTo>
                    <a:pt x="1415098" y="465031"/>
                  </a:lnTo>
                  <a:lnTo>
                    <a:pt x="1400811" y="451721"/>
                  </a:lnTo>
                  <a:lnTo>
                    <a:pt x="1386841" y="439362"/>
                  </a:lnTo>
                  <a:lnTo>
                    <a:pt x="1372871" y="427636"/>
                  </a:lnTo>
                  <a:lnTo>
                    <a:pt x="1359536" y="416544"/>
                  </a:lnTo>
                  <a:lnTo>
                    <a:pt x="1345883" y="406086"/>
                  </a:lnTo>
                  <a:lnTo>
                    <a:pt x="1332548" y="396262"/>
                  </a:lnTo>
                  <a:lnTo>
                    <a:pt x="1319848" y="387389"/>
                  </a:lnTo>
                  <a:lnTo>
                    <a:pt x="1307148" y="378832"/>
                  </a:lnTo>
                  <a:lnTo>
                    <a:pt x="1295083" y="370909"/>
                  </a:lnTo>
                  <a:lnTo>
                    <a:pt x="1283018" y="363620"/>
                  </a:lnTo>
                  <a:lnTo>
                    <a:pt x="1271271" y="356648"/>
                  </a:lnTo>
                  <a:lnTo>
                    <a:pt x="1260158" y="350627"/>
                  </a:lnTo>
                  <a:lnTo>
                    <a:pt x="1249681" y="344606"/>
                  </a:lnTo>
                  <a:lnTo>
                    <a:pt x="1239203" y="339219"/>
                  </a:lnTo>
                  <a:lnTo>
                    <a:pt x="1229361" y="334782"/>
                  </a:lnTo>
                  <a:lnTo>
                    <a:pt x="1210628" y="326542"/>
                  </a:lnTo>
                  <a:lnTo>
                    <a:pt x="1193801" y="319887"/>
                  </a:lnTo>
                  <a:lnTo>
                    <a:pt x="1179513" y="314500"/>
                  </a:lnTo>
                  <a:lnTo>
                    <a:pt x="1167766" y="310697"/>
                  </a:lnTo>
                  <a:lnTo>
                    <a:pt x="1157923" y="307845"/>
                  </a:lnTo>
                  <a:lnTo>
                    <a:pt x="1150621" y="306260"/>
                  </a:lnTo>
                  <a:lnTo>
                    <a:pt x="1144588" y="304992"/>
                  </a:lnTo>
                  <a:lnTo>
                    <a:pt x="1213168" y="238125"/>
                  </a:lnTo>
                  <a:close/>
                  <a:moveTo>
                    <a:pt x="1555569" y="0"/>
                  </a:moveTo>
                  <a:lnTo>
                    <a:pt x="1566687" y="0"/>
                  </a:lnTo>
                  <a:lnTo>
                    <a:pt x="1578441" y="0"/>
                  </a:lnTo>
                  <a:lnTo>
                    <a:pt x="1589876" y="1272"/>
                  </a:lnTo>
                  <a:lnTo>
                    <a:pt x="1601948" y="2862"/>
                  </a:lnTo>
                  <a:lnTo>
                    <a:pt x="1614337" y="5088"/>
                  </a:lnTo>
                  <a:lnTo>
                    <a:pt x="1627043" y="7950"/>
                  </a:lnTo>
                  <a:lnTo>
                    <a:pt x="1640385" y="11766"/>
                  </a:lnTo>
                  <a:lnTo>
                    <a:pt x="1653409" y="16218"/>
                  </a:lnTo>
                  <a:lnTo>
                    <a:pt x="1667386" y="21624"/>
                  </a:lnTo>
                  <a:lnTo>
                    <a:pt x="1681363" y="27984"/>
                  </a:lnTo>
                  <a:lnTo>
                    <a:pt x="1695976" y="35298"/>
                  </a:lnTo>
                  <a:lnTo>
                    <a:pt x="1710588" y="42930"/>
                  </a:lnTo>
                  <a:lnTo>
                    <a:pt x="1725836" y="52152"/>
                  </a:lnTo>
                  <a:lnTo>
                    <a:pt x="1741084" y="62010"/>
                  </a:lnTo>
                  <a:lnTo>
                    <a:pt x="1756649" y="72822"/>
                  </a:lnTo>
                  <a:lnTo>
                    <a:pt x="1772850" y="84588"/>
                  </a:lnTo>
                  <a:lnTo>
                    <a:pt x="1789051" y="97626"/>
                  </a:lnTo>
                  <a:lnTo>
                    <a:pt x="1804617" y="111300"/>
                  </a:lnTo>
                  <a:lnTo>
                    <a:pt x="1819547" y="124656"/>
                  </a:lnTo>
                  <a:lnTo>
                    <a:pt x="1832571" y="138330"/>
                  </a:lnTo>
                  <a:lnTo>
                    <a:pt x="1844642" y="151686"/>
                  </a:lnTo>
                  <a:lnTo>
                    <a:pt x="1856078" y="165042"/>
                  </a:lnTo>
                  <a:lnTo>
                    <a:pt x="1865608" y="178398"/>
                  </a:lnTo>
                  <a:lnTo>
                    <a:pt x="1874502" y="191755"/>
                  </a:lnTo>
                  <a:lnTo>
                    <a:pt x="1881809" y="204475"/>
                  </a:lnTo>
                  <a:lnTo>
                    <a:pt x="1888797" y="217831"/>
                  </a:lnTo>
                  <a:lnTo>
                    <a:pt x="1894197" y="230869"/>
                  </a:lnTo>
                  <a:lnTo>
                    <a:pt x="1898962" y="243907"/>
                  </a:lnTo>
                  <a:lnTo>
                    <a:pt x="1902457" y="256309"/>
                  </a:lnTo>
                  <a:lnTo>
                    <a:pt x="1905633" y="268711"/>
                  </a:lnTo>
                  <a:lnTo>
                    <a:pt x="1907857" y="281113"/>
                  </a:lnTo>
                  <a:lnTo>
                    <a:pt x="1908810" y="293197"/>
                  </a:lnTo>
                  <a:lnTo>
                    <a:pt x="1909763" y="305281"/>
                  </a:lnTo>
                  <a:lnTo>
                    <a:pt x="1909763" y="316729"/>
                  </a:lnTo>
                  <a:lnTo>
                    <a:pt x="1908492" y="328177"/>
                  </a:lnTo>
                  <a:lnTo>
                    <a:pt x="1907539" y="339307"/>
                  </a:lnTo>
                  <a:lnTo>
                    <a:pt x="1905316" y="350437"/>
                  </a:lnTo>
                  <a:lnTo>
                    <a:pt x="1902457" y="360931"/>
                  </a:lnTo>
                  <a:lnTo>
                    <a:pt x="1899598" y="371425"/>
                  </a:lnTo>
                  <a:lnTo>
                    <a:pt x="1895786" y="381601"/>
                  </a:lnTo>
                  <a:lnTo>
                    <a:pt x="1891656" y="391459"/>
                  </a:lnTo>
                  <a:lnTo>
                    <a:pt x="1887527" y="400681"/>
                  </a:lnTo>
                  <a:lnTo>
                    <a:pt x="1882762" y="409903"/>
                  </a:lnTo>
                  <a:lnTo>
                    <a:pt x="1877361" y="418490"/>
                  </a:lnTo>
                  <a:lnTo>
                    <a:pt x="1871643" y="426758"/>
                  </a:lnTo>
                  <a:lnTo>
                    <a:pt x="1865925" y="434708"/>
                  </a:lnTo>
                  <a:lnTo>
                    <a:pt x="1860208" y="442340"/>
                  </a:lnTo>
                  <a:lnTo>
                    <a:pt x="1854172" y="449336"/>
                  </a:lnTo>
                  <a:lnTo>
                    <a:pt x="1847501" y="456014"/>
                  </a:lnTo>
                  <a:lnTo>
                    <a:pt x="1841783" y="463328"/>
                  </a:lnTo>
                  <a:lnTo>
                    <a:pt x="1830983" y="476048"/>
                  </a:lnTo>
                  <a:lnTo>
                    <a:pt x="1801122" y="514208"/>
                  </a:lnTo>
                  <a:lnTo>
                    <a:pt x="1764909" y="560636"/>
                  </a:lnTo>
                  <a:lnTo>
                    <a:pt x="1730283" y="604838"/>
                  </a:lnTo>
                  <a:lnTo>
                    <a:pt x="1729648" y="593708"/>
                  </a:lnTo>
                  <a:lnTo>
                    <a:pt x="1728377" y="581306"/>
                  </a:lnTo>
                  <a:lnTo>
                    <a:pt x="1726471" y="567632"/>
                  </a:lnTo>
                  <a:lnTo>
                    <a:pt x="1723930" y="553322"/>
                  </a:lnTo>
                  <a:lnTo>
                    <a:pt x="1720118" y="537740"/>
                  </a:lnTo>
                  <a:lnTo>
                    <a:pt x="1715353" y="521840"/>
                  </a:lnTo>
                  <a:lnTo>
                    <a:pt x="1712494" y="513254"/>
                  </a:lnTo>
                  <a:lnTo>
                    <a:pt x="1709318" y="504668"/>
                  </a:lnTo>
                  <a:lnTo>
                    <a:pt x="1705823" y="496082"/>
                  </a:lnTo>
                  <a:lnTo>
                    <a:pt x="1702011" y="487178"/>
                  </a:lnTo>
                  <a:lnTo>
                    <a:pt x="1697882" y="477638"/>
                  </a:lnTo>
                  <a:lnTo>
                    <a:pt x="1693117" y="468098"/>
                  </a:lnTo>
                  <a:lnTo>
                    <a:pt x="1688034" y="458876"/>
                  </a:lnTo>
                  <a:lnTo>
                    <a:pt x="1682952" y="449018"/>
                  </a:lnTo>
                  <a:lnTo>
                    <a:pt x="1677234" y="439160"/>
                  </a:lnTo>
                  <a:lnTo>
                    <a:pt x="1670881" y="428984"/>
                  </a:lnTo>
                  <a:lnTo>
                    <a:pt x="1664527" y="418808"/>
                  </a:lnTo>
                  <a:lnTo>
                    <a:pt x="1657221" y="408631"/>
                  </a:lnTo>
                  <a:lnTo>
                    <a:pt x="1649915" y="398137"/>
                  </a:lnTo>
                  <a:lnTo>
                    <a:pt x="1641973" y="387643"/>
                  </a:lnTo>
                  <a:lnTo>
                    <a:pt x="1633079" y="376831"/>
                  </a:lnTo>
                  <a:lnTo>
                    <a:pt x="1624184" y="365701"/>
                  </a:lnTo>
                  <a:lnTo>
                    <a:pt x="1614337" y="354889"/>
                  </a:lnTo>
                  <a:lnTo>
                    <a:pt x="1604489" y="343441"/>
                  </a:lnTo>
                  <a:lnTo>
                    <a:pt x="1593688" y="332311"/>
                  </a:lnTo>
                  <a:lnTo>
                    <a:pt x="1582570" y="320863"/>
                  </a:lnTo>
                  <a:lnTo>
                    <a:pt x="1571134" y="310051"/>
                  </a:lnTo>
                  <a:lnTo>
                    <a:pt x="1559381" y="299239"/>
                  </a:lnTo>
                  <a:lnTo>
                    <a:pt x="1548263" y="289381"/>
                  </a:lnTo>
                  <a:lnTo>
                    <a:pt x="1536827" y="279523"/>
                  </a:lnTo>
                  <a:lnTo>
                    <a:pt x="1525709" y="270619"/>
                  </a:lnTo>
                  <a:lnTo>
                    <a:pt x="1514590" y="262351"/>
                  </a:lnTo>
                  <a:lnTo>
                    <a:pt x="1503472" y="254083"/>
                  </a:lnTo>
                  <a:lnTo>
                    <a:pt x="1492672" y="246451"/>
                  </a:lnTo>
                  <a:lnTo>
                    <a:pt x="1481871" y="239137"/>
                  </a:lnTo>
                  <a:lnTo>
                    <a:pt x="1471388" y="232777"/>
                  </a:lnTo>
                  <a:lnTo>
                    <a:pt x="1460905" y="226417"/>
                  </a:lnTo>
                  <a:lnTo>
                    <a:pt x="1450740" y="220693"/>
                  </a:lnTo>
                  <a:lnTo>
                    <a:pt x="1440575" y="215287"/>
                  </a:lnTo>
                  <a:lnTo>
                    <a:pt x="1430410" y="210199"/>
                  </a:lnTo>
                  <a:lnTo>
                    <a:pt x="1420562" y="205747"/>
                  </a:lnTo>
                  <a:lnTo>
                    <a:pt x="1411350" y="201613"/>
                  </a:lnTo>
                  <a:lnTo>
                    <a:pt x="1401820" y="197479"/>
                  </a:lnTo>
                  <a:lnTo>
                    <a:pt x="1392925" y="193981"/>
                  </a:lnTo>
                  <a:lnTo>
                    <a:pt x="1375136" y="187620"/>
                  </a:lnTo>
                  <a:lnTo>
                    <a:pt x="1358300" y="182850"/>
                  </a:lnTo>
                  <a:lnTo>
                    <a:pt x="1342417" y="178716"/>
                  </a:lnTo>
                  <a:lnTo>
                    <a:pt x="1327805" y="175536"/>
                  </a:lnTo>
                  <a:lnTo>
                    <a:pt x="1314145" y="173310"/>
                  </a:lnTo>
                  <a:lnTo>
                    <a:pt x="1301756" y="171720"/>
                  </a:lnTo>
                  <a:lnTo>
                    <a:pt x="1290638" y="171084"/>
                  </a:lnTo>
                  <a:lnTo>
                    <a:pt x="1330346" y="138966"/>
                  </a:lnTo>
                  <a:lnTo>
                    <a:pt x="1370689" y="105894"/>
                  </a:lnTo>
                  <a:lnTo>
                    <a:pt x="1405950" y="76638"/>
                  </a:lnTo>
                  <a:lnTo>
                    <a:pt x="1419609" y="64554"/>
                  </a:lnTo>
                  <a:lnTo>
                    <a:pt x="1429774" y="55650"/>
                  </a:lnTo>
                  <a:lnTo>
                    <a:pt x="1435810" y="49926"/>
                  </a:lnTo>
                  <a:lnTo>
                    <a:pt x="1442163" y="44520"/>
                  </a:lnTo>
                  <a:lnTo>
                    <a:pt x="1448834" y="39432"/>
                  </a:lnTo>
                  <a:lnTo>
                    <a:pt x="1455505" y="34026"/>
                  </a:lnTo>
                  <a:lnTo>
                    <a:pt x="1463129" y="29256"/>
                  </a:lnTo>
                  <a:lnTo>
                    <a:pt x="1470753" y="24486"/>
                  </a:lnTo>
                  <a:lnTo>
                    <a:pt x="1479012" y="20352"/>
                  </a:lnTo>
                  <a:lnTo>
                    <a:pt x="1487271" y="16218"/>
                  </a:lnTo>
                  <a:lnTo>
                    <a:pt x="1495848" y="13038"/>
                  </a:lnTo>
                  <a:lnTo>
                    <a:pt x="1505378" y="9540"/>
                  </a:lnTo>
                  <a:lnTo>
                    <a:pt x="1514590" y="6996"/>
                  </a:lnTo>
                  <a:lnTo>
                    <a:pt x="1524438" y="4770"/>
                  </a:lnTo>
                  <a:lnTo>
                    <a:pt x="1534285" y="2544"/>
                  </a:lnTo>
                  <a:lnTo>
                    <a:pt x="1544768" y="1272"/>
                  </a:lnTo>
                  <a:lnTo>
                    <a:pt x="15555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3160800" y="2116800"/>
            <a:ext cx="5464800" cy="3913200"/>
          </a:xfrm>
        </p:spPr>
        <p:txBody>
          <a:bodyPr lIns="612000" tIns="216000" rIns="324000" bIns="1584000">
            <a:normAutofit/>
          </a:bodyPr>
          <a:lstStyle>
            <a:lvl1pPr marL="285750" indent="-28575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916802" y="2925922"/>
            <a:ext cx="5415881" cy="974570"/>
            <a:chOff x="3916802" y="2925922"/>
            <a:chExt cx="5415881" cy="974570"/>
          </a:xfrm>
        </p:grpSpPr>
        <p:sp>
          <p:nvSpPr>
            <p:cNvPr id="10" name="MH_Title"/>
            <p:cNvSpPr/>
            <p:nvPr userDrawn="1">
              <p:custDataLst>
                <p:tags r:id="rId3"/>
              </p:custDataLst>
            </p:nvPr>
          </p:nvSpPr>
          <p:spPr>
            <a:xfrm>
              <a:off x="4039899" y="2925922"/>
              <a:ext cx="5292784" cy="9745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0" rIns="0" bIns="0" rtlCol="0" anchor="ctr">
              <a:normAutofit/>
            </a:bodyPr>
            <a:lstStyle/>
            <a:p>
              <a:endParaRPr lang="zh-CN" alt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MH_Others_2"/>
            <p:cNvSpPr/>
            <p:nvPr userDrawn="1">
              <p:custDataLst>
                <p:tags r:id="rId4"/>
              </p:custDataLst>
            </p:nvPr>
          </p:nvSpPr>
          <p:spPr>
            <a:xfrm>
              <a:off x="3916802" y="2925923"/>
              <a:ext cx="123095" cy="974569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400">
                <a:solidFill>
                  <a:srgbClr val="1C97C2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9200" y="2926800"/>
            <a:ext cx="5292000" cy="975600"/>
          </a:xfrm>
        </p:spPr>
        <p:txBody>
          <a:bodyPr lIns="180000" tIns="0" rIns="0" bIns="0" anchor="ctr" anchorCtr="0">
            <a:normAutofit/>
          </a:bodyPr>
          <a:lstStyle>
            <a:lvl1pPr>
              <a:defRPr sz="32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215798" y="2149701"/>
            <a:ext cx="4415743" cy="3201773"/>
            <a:chOff x="3160714" y="1830388"/>
            <a:chExt cx="5861049" cy="4249738"/>
          </a:xfrm>
        </p:grpSpPr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>
              <a:off x="3397251" y="1830388"/>
              <a:ext cx="3889375" cy="3192462"/>
            </a:xfrm>
            <a:custGeom>
              <a:avLst/>
              <a:gdLst>
                <a:gd name="connsiteX0" fmla="*/ 0 w 3718560"/>
                <a:gd name="connsiteY0" fmla="*/ 0 h 3518262"/>
                <a:gd name="connsiteX1" fmla="*/ 0 w 3718560"/>
                <a:gd name="connsiteY1" fmla="*/ 3509554 h 3518262"/>
                <a:gd name="connsiteX2" fmla="*/ 3718560 w 3718560"/>
                <a:gd name="connsiteY2" fmla="*/ 3518262 h 3518262"/>
                <a:gd name="connsiteX3" fmla="*/ 3718560 w 3718560"/>
                <a:gd name="connsiteY3" fmla="*/ 3518262 h 35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8560" h="3518262">
                  <a:moveTo>
                    <a:pt x="0" y="0"/>
                  </a:moveTo>
                  <a:lnTo>
                    <a:pt x="0" y="3509554"/>
                  </a:lnTo>
                  <a:lnTo>
                    <a:pt x="3718560" y="3518262"/>
                  </a:lnTo>
                  <a:lnTo>
                    <a:pt x="3718560" y="3518262"/>
                  </a:lnTo>
                </a:path>
              </a:pathLst>
            </a:custGeom>
            <a:noFill/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0" name="MH_Desc_1"/>
            <p:cNvSpPr/>
            <p:nvPr>
              <p:custDataLst>
                <p:tags r:id="rId3"/>
              </p:custDataLst>
            </p:nvPr>
          </p:nvSpPr>
          <p:spPr>
            <a:xfrm>
              <a:off x="3160714" y="2117725"/>
              <a:ext cx="5464175" cy="3911600"/>
            </a:xfrm>
            <a:custGeom>
              <a:avLst/>
              <a:gdLst>
                <a:gd name="connsiteX0" fmla="*/ 5320937 w 5320937"/>
                <a:gd name="connsiteY0" fmla="*/ 1837508 h 4188823"/>
                <a:gd name="connsiteX1" fmla="*/ 5320937 w 5320937"/>
                <a:gd name="connsiteY1" fmla="*/ 0 h 4188823"/>
                <a:gd name="connsiteX2" fmla="*/ 0 w 5320937"/>
                <a:gd name="connsiteY2" fmla="*/ 0 h 4188823"/>
                <a:gd name="connsiteX3" fmla="*/ 0 w 5320937"/>
                <a:gd name="connsiteY3" fmla="*/ 3405051 h 4188823"/>
                <a:gd name="connsiteX4" fmla="*/ 2717075 w 5320937"/>
                <a:gd name="connsiteY4" fmla="*/ 3405051 h 4188823"/>
                <a:gd name="connsiteX5" fmla="*/ 3500847 w 5320937"/>
                <a:gd name="connsiteY5" fmla="*/ 4188823 h 4188823"/>
                <a:gd name="connsiteX6" fmla="*/ 3518263 w 5320937"/>
                <a:gd name="connsiteY6" fmla="*/ 4188823 h 418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0937" h="4188823">
                  <a:moveTo>
                    <a:pt x="5320937" y="1837508"/>
                  </a:moveTo>
                  <a:lnTo>
                    <a:pt x="5320937" y="0"/>
                  </a:lnTo>
                  <a:lnTo>
                    <a:pt x="0" y="0"/>
                  </a:lnTo>
                  <a:lnTo>
                    <a:pt x="0" y="3405051"/>
                  </a:lnTo>
                  <a:lnTo>
                    <a:pt x="2717075" y="3405051"/>
                  </a:lnTo>
                  <a:lnTo>
                    <a:pt x="3500847" y="4188823"/>
                  </a:lnTo>
                  <a:lnTo>
                    <a:pt x="3518263" y="4188823"/>
                  </a:lnTo>
                </a:path>
              </a:pathLst>
            </a:custGeom>
            <a:noFill/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612000" tIns="216000" rIns="324000" bIns="1584000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kern="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4"/>
              </p:custDataLst>
            </p:nvPr>
          </p:nvSpPr>
          <p:spPr bwMode="auto">
            <a:xfrm>
              <a:off x="6740525" y="3722689"/>
              <a:ext cx="2281238" cy="2357437"/>
            </a:xfrm>
            <a:custGeom>
              <a:avLst/>
              <a:gdLst>
                <a:gd name="T0" fmla="*/ 311438 w 1909763"/>
                <a:gd name="T1" fmla="*/ 1234671 h 1912938"/>
                <a:gd name="T2" fmla="*/ 423998 w 1909763"/>
                <a:gd name="T3" fmla="*/ 1256142 h 1912938"/>
                <a:gd name="T4" fmla="*/ 469528 w 1909763"/>
                <a:gd name="T5" fmla="*/ 1335710 h 1912938"/>
                <a:gd name="T6" fmla="*/ 530235 w 1909763"/>
                <a:gd name="T7" fmla="*/ 1396649 h 1912938"/>
                <a:gd name="T8" fmla="*/ 631728 w 1909763"/>
                <a:gd name="T9" fmla="*/ 1456326 h 1912938"/>
                <a:gd name="T10" fmla="*/ 647854 w 1909763"/>
                <a:gd name="T11" fmla="*/ 1533683 h 1912938"/>
                <a:gd name="T12" fmla="*/ 0 w 1909763"/>
                <a:gd name="T13" fmla="*/ 1905000 h 1912938"/>
                <a:gd name="T14" fmla="*/ 990076 w 1909763"/>
                <a:gd name="T15" fmla="*/ 547002 h 1912938"/>
                <a:gd name="T16" fmla="*/ 1084268 w 1909763"/>
                <a:gd name="T17" fmla="*/ 595709 h 1912938"/>
                <a:gd name="T18" fmla="*/ 1176565 w 1909763"/>
                <a:gd name="T19" fmla="*/ 667504 h 1912938"/>
                <a:gd name="T20" fmla="*/ 1294781 w 1909763"/>
                <a:gd name="T21" fmla="*/ 800657 h 1912938"/>
                <a:gd name="T22" fmla="*/ 1351992 w 1909763"/>
                <a:gd name="T23" fmla="*/ 906610 h 1912938"/>
                <a:gd name="T24" fmla="*/ 1367480 w 1909763"/>
                <a:gd name="T25" fmla="*/ 971447 h 1912938"/>
                <a:gd name="T26" fmla="*/ 741633 w 1909763"/>
                <a:gd name="T27" fmla="*/ 1521772 h 1912938"/>
                <a:gd name="T28" fmla="*/ 719507 w 1909763"/>
                <a:gd name="T29" fmla="*/ 1441437 h 1912938"/>
                <a:gd name="T30" fmla="*/ 689163 w 1909763"/>
                <a:gd name="T31" fmla="*/ 1362684 h 1912938"/>
                <a:gd name="T32" fmla="*/ 605717 w 1909763"/>
                <a:gd name="T33" fmla="*/ 1309233 h 1912938"/>
                <a:gd name="T34" fmla="*/ 554511 w 1909763"/>
                <a:gd name="T35" fmla="*/ 1257047 h 1912938"/>
                <a:gd name="T36" fmla="*/ 495403 w 1909763"/>
                <a:gd name="T37" fmla="*/ 1173233 h 1912938"/>
                <a:gd name="T38" fmla="*/ 414485 w 1909763"/>
                <a:gd name="T39" fmla="*/ 1167223 h 1912938"/>
                <a:gd name="T40" fmla="*/ 334200 w 1909763"/>
                <a:gd name="T41" fmla="*/ 1137810 h 1912938"/>
                <a:gd name="T42" fmla="*/ 1102115 w 1909763"/>
                <a:gd name="T43" fmla="*/ 389221 h 1912938"/>
                <a:gd name="T44" fmla="*/ 1182317 w 1909763"/>
                <a:gd name="T45" fmla="*/ 412935 h 1912938"/>
                <a:gd name="T46" fmla="*/ 1278052 w 1909763"/>
                <a:gd name="T47" fmla="*/ 467951 h 1912938"/>
                <a:gd name="T48" fmla="*/ 1390271 w 1909763"/>
                <a:gd name="T49" fmla="*/ 569762 h 1912938"/>
                <a:gd name="T50" fmla="*/ 1465401 w 1909763"/>
                <a:gd name="T51" fmla="*/ 674102 h 1912938"/>
                <a:gd name="T52" fmla="*/ 1496150 w 1909763"/>
                <a:gd name="T53" fmla="*/ 753148 h 1912938"/>
                <a:gd name="T54" fmla="*/ 1438773 w 1909763"/>
                <a:gd name="T55" fmla="*/ 874245 h 1912938"/>
                <a:gd name="T56" fmla="*/ 1394075 w 1909763"/>
                <a:gd name="T57" fmla="*/ 754728 h 1912938"/>
                <a:gd name="T58" fmla="*/ 1286611 w 1909763"/>
                <a:gd name="T59" fmla="*/ 617822 h 1912938"/>
                <a:gd name="T60" fmla="*/ 1182317 w 1909763"/>
                <a:gd name="T61" fmla="*/ 530239 h 1912938"/>
                <a:gd name="T62" fmla="*/ 1095458 w 1909763"/>
                <a:gd name="T63" fmla="*/ 479966 h 1912938"/>
                <a:gd name="T64" fmla="*/ 1079925 w 1909763"/>
                <a:gd name="T65" fmla="*/ 387324 h 1912938"/>
                <a:gd name="T66" fmla="*/ 1274840 w 1909763"/>
                <a:gd name="T67" fmla="*/ 248813 h 1912938"/>
                <a:gd name="T68" fmla="*/ 1361157 w 1909763"/>
                <a:gd name="T69" fmla="*/ 287000 h 1912938"/>
                <a:gd name="T70" fmla="*/ 1471820 w 1909763"/>
                <a:gd name="T71" fmla="*/ 367792 h 1912938"/>
                <a:gd name="T72" fmla="*/ 1577108 w 1909763"/>
                <a:gd name="T73" fmla="*/ 484246 h 1912938"/>
                <a:gd name="T74" fmla="*/ 1629910 w 1909763"/>
                <a:gd name="T75" fmla="*/ 580818 h 1912938"/>
                <a:gd name="T76" fmla="*/ 1646668 w 1909763"/>
                <a:gd name="T77" fmla="*/ 647723 h 1912938"/>
                <a:gd name="T78" fmla="*/ 1571733 w 1909763"/>
                <a:gd name="T79" fmla="*/ 701374 h 1912938"/>
                <a:gd name="T80" fmla="*/ 1500908 w 1909763"/>
                <a:gd name="T81" fmla="*/ 566932 h 1912938"/>
                <a:gd name="T82" fmla="*/ 1381077 w 1909763"/>
                <a:gd name="T83" fmla="*/ 437539 h 1912938"/>
                <a:gd name="T84" fmla="*/ 1277685 w 1909763"/>
                <a:gd name="T85" fmla="*/ 362111 h 1912938"/>
                <a:gd name="T86" fmla="*/ 1174610 w 1909763"/>
                <a:gd name="T87" fmla="*/ 313195 h 1912938"/>
                <a:gd name="T88" fmla="*/ 1571880 w 1909763"/>
                <a:gd name="T89" fmla="*/ 0 h 1912938"/>
                <a:gd name="T90" fmla="*/ 1674374 w 1909763"/>
                <a:gd name="T91" fmla="*/ 27868 h 1912938"/>
                <a:gd name="T92" fmla="*/ 1797116 w 1909763"/>
                <a:gd name="T93" fmla="*/ 110838 h 1912938"/>
                <a:gd name="T94" fmla="*/ 1880946 w 1909763"/>
                <a:gd name="T95" fmla="*/ 216927 h 1912938"/>
                <a:gd name="T96" fmla="*/ 1901825 w 1909763"/>
                <a:gd name="T97" fmla="*/ 315415 h 1912938"/>
                <a:gd name="T98" fmla="*/ 1879681 w 1909763"/>
                <a:gd name="T99" fmla="*/ 399018 h 1912938"/>
                <a:gd name="T100" fmla="*/ 1834128 w 1909763"/>
                <a:gd name="T101" fmla="*/ 461405 h 1912938"/>
                <a:gd name="T102" fmla="*/ 1716764 w 1909763"/>
                <a:gd name="T103" fmla="*/ 551026 h 1912938"/>
                <a:gd name="T104" fmla="*/ 1686079 w 1909763"/>
                <a:gd name="T105" fmla="*/ 466156 h 1912938"/>
                <a:gd name="T106" fmla="*/ 1635148 w 1909763"/>
                <a:gd name="T107" fmla="*/ 386034 h 1912938"/>
                <a:gd name="T108" fmla="*/ 1552899 w 1909763"/>
                <a:gd name="T109" fmla="*/ 297997 h 1912938"/>
                <a:gd name="T110" fmla="*/ 1465272 w 1909763"/>
                <a:gd name="T111" fmla="*/ 231811 h 1912938"/>
                <a:gd name="T112" fmla="*/ 1387135 w 1909763"/>
                <a:gd name="T113" fmla="*/ 193176 h 1912938"/>
                <a:gd name="T114" fmla="*/ 1324816 w 1909763"/>
                <a:gd name="T115" fmla="*/ 138389 h 1912938"/>
                <a:gd name="T116" fmla="*/ 1449455 w 1909763"/>
                <a:gd name="T117" fmla="*/ 33885 h 1912938"/>
                <a:gd name="T118" fmla="*/ 1518102 w 1909763"/>
                <a:gd name="T119" fmla="*/ 4750 h 1912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909763" h="1912938">
                  <a:moveTo>
                    <a:pt x="275590" y="1223963"/>
                  </a:moveTo>
                  <a:lnTo>
                    <a:pt x="276860" y="1225231"/>
                  </a:lnTo>
                  <a:lnTo>
                    <a:pt x="281623" y="1228085"/>
                  </a:lnTo>
                  <a:lnTo>
                    <a:pt x="285433" y="1229987"/>
                  </a:lnTo>
                  <a:lnTo>
                    <a:pt x="290513" y="1232207"/>
                  </a:lnTo>
                  <a:lnTo>
                    <a:pt x="296545" y="1235060"/>
                  </a:lnTo>
                  <a:lnTo>
                    <a:pt x="304165" y="1237280"/>
                  </a:lnTo>
                  <a:lnTo>
                    <a:pt x="312738" y="1239816"/>
                  </a:lnTo>
                  <a:lnTo>
                    <a:pt x="323215" y="1242036"/>
                  </a:lnTo>
                  <a:lnTo>
                    <a:pt x="335280" y="1244255"/>
                  </a:lnTo>
                  <a:lnTo>
                    <a:pt x="348933" y="1246157"/>
                  </a:lnTo>
                  <a:lnTo>
                    <a:pt x="364173" y="1248060"/>
                  </a:lnTo>
                  <a:lnTo>
                    <a:pt x="381318" y="1249328"/>
                  </a:lnTo>
                  <a:lnTo>
                    <a:pt x="400368" y="1249962"/>
                  </a:lnTo>
                  <a:lnTo>
                    <a:pt x="421958" y="1250279"/>
                  </a:lnTo>
                  <a:lnTo>
                    <a:pt x="425768" y="1261376"/>
                  </a:lnTo>
                  <a:lnTo>
                    <a:pt x="430213" y="1272474"/>
                  </a:lnTo>
                  <a:lnTo>
                    <a:pt x="434658" y="1282937"/>
                  </a:lnTo>
                  <a:lnTo>
                    <a:pt x="440055" y="1293083"/>
                  </a:lnTo>
                  <a:lnTo>
                    <a:pt x="445453" y="1303229"/>
                  </a:lnTo>
                  <a:lnTo>
                    <a:pt x="451485" y="1313375"/>
                  </a:lnTo>
                  <a:lnTo>
                    <a:pt x="457835" y="1322886"/>
                  </a:lnTo>
                  <a:lnTo>
                    <a:pt x="464185" y="1332081"/>
                  </a:lnTo>
                  <a:lnTo>
                    <a:pt x="471488" y="1341276"/>
                  </a:lnTo>
                  <a:lnTo>
                    <a:pt x="478473" y="1349837"/>
                  </a:lnTo>
                  <a:lnTo>
                    <a:pt x="485775" y="1358080"/>
                  </a:lnTo>
                  <a:lnTo>
                    <a:pt x="493395" y="1366324"/>
                  </a:lnTo>
                  <a:lnTo>
                    <a:pt x="500698" y="1374250"/>
                  </a:lnTo>
                  <a:lnTo>
                    <a:pt x="508635" y="1381860"/>
                  </a:lnTo>
                  <a:lnTo>
                    <a:pt x="516573" y="1388835"/>
                  </a:lnTo>
                  <a:lnTo>
                    <a:pt x="524510" y="1395493"/>
                  </a:lnTo>
                  <a:lnTo>
                    <a:pt x="532448" y="1402469"/>
                  </a:lnTo>
                  <a:lnTo>
                    <a:pt x="540385" y="1408810"/>
                  </a:lnTo>
                  <a:lnTo>
                    <a:pt x="555943" y="1420541"/>
                  </a:lnTo>
                  <a:lnTo>
                    <a:pt x="571500" y="1430687"/>
                  </a:lnTo>
                  <a:lnTo>
                    <a:pt x="586105" y="1439565"/>
                  </a:lnTo>
                  <a:lnTo>
                    <a:pt x="600075" y="1447492"/>
                  </a:lnTo>
                  <a:lnTo>
                    <a:pt x="612775" y="1453833"/>
                  </a:lnTo>
                  <a:lnTo>
                    <a:pt x="624523" y="1458589"/>
                  </a:lnTo>
                  <a:lnTo>
                    <a:pt x="634365" y="1462394"/>
                  </a:lnTo>
                  <a:lnTo>
                    <a:pt x="634365" y="1467784"/>
                  </a:lnTo>
                  <a:lnTo>
                    <a:pt x="634683" y="1473808"/>
                  </a:lnTo>
                  <a:lnTo>
                    <a:pt x="635318" y="1479832"/>
                  </a:lnTo>
                  <a:lnTo>
                    <a:pt x="636270" y="1486173"/>
                  </a:lnTo>
                  <a:lnTo>
                    <a:pt x="638810" y="1499173"/>
                  </a:lnTo>
                  <a:lnTo>
                    <a:pt x="641668" y="1512489"/>
                  </a:lnTo>
                  <a:lnTo>
                    <a:pt x="645795" y="1526440"/>
                  </a:lnTo>
                  <a:lnTo>
                    <a:pt x="650558" y="1540074"/>
                  </a:lnTo>
                  <a:lnTo>
                    <a:pt x="655321" y="1553707"/>
                  </a:lnTo>
                  <a:lnTo>
                    <a:pt x="660083" y="1566707"/>
                  </a:lnTo>
                  <a:lnTo>
                    <a:pt x="665481" y="1579389"/>
                  </a:lnTo>
                  <a:lnTo>
                    <a:pt x="670243" y="1590803"/>
                  </a:lnTo>
                  <a:lnTo>
                    <a:pt x="679133" y="1610144"/>
                  </a:lnTo>
                  <a:lnTo>
                    <a:pt x="685165" y="1623144"/>
                  </a:lnTo>
                  <a:lnTo>
                    <a:pt x="687388" y="1627900"/>
                  </a:lnTo>
                  <a:lnTo>
                    <a:pt x="0" y="1912938"/>
                  </a:lnTo>
                  <a:lnTo>
                    <a:pt x="275590" y="1223963"/>
                  </a:lnTo>
                  <a:close/>
                  <a:moveTo>
                    <a:pt x="923427" y="530225"/>
                  </a:moveTo>
                  <a:lnTo>
                    <a:pt x="931362" y="531813"/>
                  </a:lnTo>
                  <a:lnTo>
                    <a:pt x="941201" y="533401"/>
                  </a:lnTo>
                  <a:lnTo>
                    <a:pt x="951993" y="536259"/>
                  </a:lnTo>
                  <a:lnTo>
                    <a:pt x="965007" y="539435"/>
                  </a:lnTo>
                  <a:lnTo>
                    <a:pt x="978972" y="544199"/>
                  </a:lnTo>
                  <a:lnTo>
                    <a:pt x="994208" y="549281"/>
                  </a:lnTo>
                  <a:lnTo>
                    <a:pt x="1010713" y="555950"/>
                  </a:lnTo>
                  <a:lnTo>
                    <a:pt x="1028805" y="564526"/>
                  </a:lnTo>
                  <a:lnTo>
                    <a:pt x="1038327" y="568972"/>
                  </a:lnTo>
                  <a:lnTo>
                    <a:pt x="1047849" y="574053"/>
                  </a:lnTo>
                  <a:lnTo>
                    <a:pt x="1057689" y="579453"/>
                  </a:lnTo>
                  <a:lnTo>
                    <a:pt x="1067845" y="585487"/>
                  </a:lnTo>
                  <a:lnTo>
                    <a:pt x="1078320" y="591521"/>
                  </a:lnTo>
                  <a:lnTo>
                    <a:pt x="1088794" y="598191"/>
                  </a:lnTo>
                  <a:lnTo>
                    <a:pt x="1099903" y="605495"/>
                  </a:lnTo>
                  <a:lnTo>
                    <a:pt x="1111012" y="613118"/>
                  </a:lnTo>
                  <a:lnTo>
                    <a:pt x="1122439" y="621058"/>
                  </a:lnTo>
                  <a:lnTo>
                    <a:pt x="1133548" y="630268"/>
                  </a:lnTo>
                  <a:lnTo>
                    <a:pt x="1145609" y="639161"/>
                  </a:lnTo>
                  <a:lnTo>
                    <a:pt x="1157353" y="649006"/>
                  </a:lnTo>
                  <a:lnTo>
                    <a:pt x="1169415" y="659487"/>
                  </a:lnTo>
                  <a:lnTo>
                    <a:pt x="1181476" y="670285"/>
                  </a:lnTo>
                  <a:lnTo>
                    <a:pt x="1193855" y="681719"/>
                  </a:lnTo>
                  <a:lnTo>
                    <a:pt x="1206234" y="693787"/>
                  </a:lnTo>
                  <a:lnTo>
                    <a:pt x="1224326" y="712208"/>
                  </a:lnTo>
                  <a:lnTo>
                    <a:pt x="1241148" y="730311"/>
                  </a:lnTo>
                  <a:lnTo>
                    <a:pt x="1257336" y="748731"/>
                  </a:lnTo>
                  <a:lnTo>
                    <a:pt x="1272888" y="767152"/>
                  </a:lnTo>
                  <a:lnTo>
                    <a:pt x="1287172" y="785573"/>
                  </a:lnTo>
                  <a:lnTo>
                    <a:pt x="1300185" y="803993"/>
                  </a:lnTo>
                  <a:lnTo>
                    <a:pt x="1312246" y="822096"/>
                  </a:lnTo>
                  <a:lnTo>
                    <a:pt x="1323356" y="840199"/>
                  </a:lnTo>
                  <a:lnTo>
                    <a:pt x="1333513" y="857984"/>
                  </a:lnTo>
                  <a:lnTo>
                    <a:pt x="1343035" y="875770"/>
                  </a:lnTo>
                  <a:lnTo>
                    <a:pt x="1346843" y="884345"/>
                  </a:lnTo>
                  <a:lnTo>
                    <a:pt x="1350970" y="892920"/>
                  </a:lnTo>
                  <a:lnTo>
                    <a:pt x="1354461" y="901813"/>
                  </a:lnTo>
                  <a:lnTo>
                    <a:pt x="1357635" y="910388"/>
                  </a:lnTo>
                  <a:lnTo>
                    <a:pt x="1360809" y="918963"/>
                  </a:lnTo>
                  <a:lnTo>
                    <a:pt x="1363349" y="927220"/>
                  </a:lnTo>
                  <a:lnTo>
                    <a:pt x="1365570" y="935478"/>
                  </a:lnTo>
                  <a:lnTo>
                    <a:pt x="1367792" y="943735"/>
                  </a:lnTo>
                  <a:lnTo>
                    <a:pt x="1369697" y="951675"/>
                  </a:lnTo>
                  <a:lnTo>
                    <a:pt x="1370966" y="959933"/>
                  </a:lnTo>
                  <a:lnTo>
                    <a:pt x="1372236" y="967873"/>
                  </a:lnTo>
                  <a:lnTo>
                    <a:pt x="1373188" y="975495"/>
                  </a:lnTo>
                  <a:lnTo>
                    <a:pt x="774247" y="1579563"/>
                  </a:lnTo>
                  <a:lnTo>
                    <a:pt x="771708" y="1576387"/>
                  </a:lnTo>
                  <a:lnTo>
                    <a:pt x="768851" y="1572258"/>
                  </a:lnTo>
                  <a:lnTo>
                    <a:pt x="765042" y="1566542"/>
                  </a:lnTo>
                  <a:lnTo>
                    <a:pt x="760281" y="1559237"/>
                  </a:lnTo>
                  <a:lnTo>
                    <a:pt x="755520" y="1550344"/>
                  </a:lnTo>
                  <a:lnTo>
                    <a:pt x="749807" y="1540181"/>
                  </a:lnTo>
                  <a:lnTo>
                    <a:pt x="744728" y="1528113"/>
                  </a:lnTo>
                  <a:lnTo>
                    <a:pt x="739333" y="1515091"/>
                  </a:lnTo>
                  <a:lnTo>
                    <a:pt x="734254" y="1500164"/>
                  </a:lnTo>
                  <a:lnTo>
                    <a:pt x="731715" y="1492224"/>
                  </a:lnTo>
                  <a:lnTo>
                    <a:pt x="729493" y="1483967"/>
                  </a:lnTo>
                  <a:lnTo>
                    <a:pt x="727271" y="1475392"/>
                  </a:lnTo>
                  <a:lnTo>
                    <a:pt x="725367" y="1466181"/>
                  </a:lnTo>
                  <a:lnTo>
                    <a:pt x="724097" y="1457289"/>
                  </a:lnTo>
                  <a:lnTo>
                    <a:pt x="722510" y="1447443"/>
                  </a:lnTo>
                  <a:lnTo>
                    <a:pt x="721241" y="1437280"/>
                  </a:lnTo>
                  <a:lnTo>
                    <a:pt x="720288" y="1427117"/>
                  </a:lnTo>
                  <a:lnTo>
                    <a:pt x="719336" y="1416319"/>
                  </a:lnTo>
                  <a:lnTo>
                    <a:pt x="719336" y="1405203"/>
                  </a:lnTo>
                  <a:lnTo>
                    <a:pt x="719336" y="1394087"/>
                  </a:lnTo>
                  <a:lnTo>
                    <a:pt x="719971" y="1382018"/>
                  </a:lnTo>
                  <a:lnTo>
                    <a:pt x="705688" y="1375349"/>
                  </a:lnTo>
                  <a:lnTo>
                    <a:pt x="692039" y="1368362"/>
                  </a:lnTo>
                  <a:lnTo>
                    <a:pt x="679343" y="1361692"/>
                  </a:lnTo>
                  <a:lnTo>
                    <a:pt x="667282" y="1355023"/>
                  </a:lnTo>
                  <a:lnTo>
                    <a:pt x="655855" y="1348035"/>
                  </a:lnTo>
                  <a:lnTo>
                    <a:pt x="645381" y="1341366"/>
                  </a:lnTo>
                  <a:lnTo>
                    <a:pt x="635224" y="1334696"/>
                  </a:lnTo>
                  <a:lnTo>
                    <a:pt x="625385" y="1327709"/>
                  </a:lnTo>
                  <a:lnTo>
                    <a:pt x="616497" y="1321357"/>
                  </a:lnTo>
                  <a:lnTo>
                    <a:pt x="608245" y="1314688"/>
                  </a:lnTo>
                  <a:lnTo>
                    <a:pt x="599992" y="1308018"/>
                  </a:lnTo>
                  <a:lnTo>
                    <a:pt x="592692" y="1301349"/>
                  </a:lnTo>
                  <a:lnTo>
                    <a:pt x="585709" y="1294679"/>
                  </a:lnTo>
                  <a:lnTo>
                    <a:pt x="579361" y="1288327"/>
                  </a:lnTo>
                  <a:lnTo>
                    <a:pt x="573013" y="1281975"/>
                  </a:lnTo>
                  <a:lnTo>
                    <a:pt x="567300" y="1275306"/>
                  </a:lnTo>
                  <a:lnTo>
                    <a:pt x="561904" y="1268636"/>
                  </a:lnTo>
                  <a:lnTo>
                    <a:pt x="556825" y="1262285"/>
                  </a:lnTo>
                  <a:lnTo>
                    <a:pt x="552064" y="1255933"/>
                  </a:lnTo>
                  <a:lnTo>
                    <a:pt x="547621" y="1249898"/>
                  </a:lnTo>
                  <a:lnTo>
                    <a:pt x="539686" y="1237194"/>
                  </a:lnTo>
                  <a:lnTo>
                    <a:pt x="532703" y="1224808"/>
                  </a:lnTo>
                  <a:lnTo>
                    <a:pt x="526355" y="1212739"/>
                  </a:lnTo>
                  <a:lnTo>
                    <a:pt x="520641" y="1200988"/>
                  </a:lnTo>
                  <a:lnTo>
                    <a:pt x="509850" y="1177804"/>
                  </a:lnTo>
                  <a:lnTo>
                    <a:pt x="497471" y="1178122"/>
                  </a:lnTo>
                  <a:lnTo>
                    <a:pt x="485727" y="1178122"/>
                  </a:lnTo>
                  <a:lnTo>
                    <a:pt x="474300" y="1178122"/>
                  </a:lnTo>
                  <a:lnTo>
                    <a:pt x="463509" y="1177804"/>
                  </a:lnTo>
                  <a:lnTo>
                    <a:pt x="453352" y="1177169"/>
                  </a:lnTo>
                  <a:lnTo>
                    <a:pt x="443512" y="1175898"/>
                  </a:lnTo>
                  <a:lnTo>
                    <a:pt x="433673" y="1174628"/>
                  </a:lnTo>
                  <a:lnTo>
                    <a:pt x="424785" y="1173675"/>
                  </a:lnTo>
                  <a:lnTo>
                    <a:pt x="416215" y="1172087"/>
                  </a:lnTo>
                  <a:lnTo>
                    <a:pt x="408280" y="1170182"/>
                  </a:lnTo>
                  <a:lnTo>
                    <a:pt x="393045" y="1167006"/>
                  </a:lnTo>
                  <a:lnTo>
                    <a:pt x="379714" y="1162877"/>
                  </a:lnTo>
                  <a:lnTo>
                    <a:pt x="367653" y="1158431"/>
                  </a:lnTo>
                  <a:lnTo>
                    <a:pt x="357496" y="1153984"/>
                  </a:lnTo>
                  <a:lnTo>
                    <a:pt x="348926" y="1149855"/>
                  </a:lnTo>
                  <a:lnTo>
                    <a:pt x="341308" y="1146044"/>
                  </a:lnTo>
                  <a:lnTo>
                    <a:pt x="335595" y="1142551"/>
                  </a:lnTo>
                  <a:lnTo>
                    <a:pt x="331151" y="1139375"/>
                  </a:lnTo>
                  <a:lnTo>
                    <a:pt x="327660" y="1137152"/>
                  </a:lnTo>
                  <a:lnTo>
                    <a:pt x="325438" y="1134928"/>
                  </a:lnTo>
                  <a:lnTo>
                    <a:pt x="923427" y="530225"/>
                  </a:lnTo>
                  <a:close/>
                  <a:moveTo>
                    <a:pt x="1084432" y="388938"/>
                  </a:moveTo>
                  <a:lnTo>
                    <a:pt x="1089844" y="389573"/>
                  </a:lnTo>
                  <a:lnTo>
                    <a:pt x="1097165" y="389891"/>
                  </a:lnTo>
                  <a:lnTo>
                    <a:pt x="1106715" y="390843"/>
                  </a:lnTo>
                  <a:lnTo>
                    <a:pt x="1118175" y="392748"/>
                  </a:lnTo>
                  <a:lnTo>
                    <a:pt x="1132499" y="396241"/>
                  </a:lnTo>
                  <a:lnTo>
                    <a:pt x="1140458" y="398146"/>
                  </a:lnTo>
                  <a:lnTo>
                    <a:pt x="1148734" y="400686"/>
                  </a:lnTo>
                  <a:lnTo>
                    <a:pt x="1157329" y="403226"/>
                  </a:lnTo>
                  <a:lnTo>
                    <a:pt x="1166879" y="406718"/>
                  </a:lnTo>
                  <a:lnTo>
                    <a:pt x="1176747" y="410528"/>
                  </a:lnTo>
                  <a:lnTo>
                    <a:pt x="1187252" y="414656"/>
                  </a:lnTo>
                  <a:lnTo>
                    <a:pt x="1197756" y="419418"/>
                  </a:lnTo>
                  <a:lnTo>
                    <a:pt x="1208579" y="424816"/>
                  </a:lnTo>
                  <a:lnTo>
                    <a:pt x="1220358" y="430848"/>
                  </a:lnTo>
                  <a:lnTo>
                    <a:pt x="1232136" y="437198"/>
                  </a:lnTo>
                  <a:lnTo>
                    <a:pt x="1244550" y="444183"/>
                  </a:lnTo>
                  <a:lnTo>
                    <a:pt x="1256965" y="452121"/>
                  </a:lnTo>
                  <a:lnTo>
                    <a:pt x="1270017" y="460376"/>
                  </a:lnTo>
                  <a:lnTo>
                    <a:pt x="1283386" y="469901"/>
                  </a:lnTo>
                  <a:lnTo>
                    <a:pt x="1296438" y="480061"/>
                  </a:lnTo>
                  <a:lnTo>
                    <a:pt x="1310444" y="490856"/>
                  </a:lnTo>
                  <a:lnTo>
                    <a:pt x="1324450" y="502286"/>
                  </a:lnTo>
                  <a:lnTo>
                    <a:pt x="1338775" y="514986"/>
                  </a:lnTo>
                  <a:lnTo>
                    <a:pt x="1353100" y="528003"/>
                  </a:lnTo>
                  <a:lnTo>
                    <a:pt x="1367743" y="542291"/>
                  </a:lnTo>
                  <a:lnTo>
                    <a:pt x="1382386" y="557531"/>
                  </a:lnTo>
                  <a:lnTo>
                    <a:pt x="1396074" y="572136"/>
                  </a:lnTo>
                  <a:lnTo>
                    <a:pt x="1408489" y="586423"/>
                  </a:lnTo>
                  <a:lnTo>
                    <a:pt x="1420267" y="600393"/>
                  </a:lnTo>
                  <a:lnTo>
                    <a:pt x="1430772" y="613728"/>
                  </a:lnTo>
                  <a:lnTo>
                    <a:pt x="1440640" y="627381"/>
                  </a:lnTo>
                  <a:lnTo>
                    <a:pt x="1449235" y="640081"/>
                  </a:lnTo>
                  <a:lnTo>
                    <a:pt x="1457511" y="653098"/>
                  </a:lnTo>
                  <a:lnTo>
                    <a:pt x="1464833" y="665163"/>
                  </a:lnTo>
                  <a:lnTo>
                    <a:pt x="1471517" y="676911"/>
                  </a:lnTo>
                  <a:lnTo>
                    <a:pt x="1477566" y="688341"/>
                  </a:lnTo>
                  <a:lnTo>
                    <a:pt x="1482341" y="699136"/>
                  </a:lnTo>
                  <a:lnTo>
                    <a:pt x="1487434" y="709613"/>
                  </a:lnTo>
                  <a:lnTo>
                    <a:pt x="1490935" y="720408"/>
                  </a:lnTo>
                  <a:lnTo>
                    <a:pt x="1494755" y="729616"/>
                  </a:lnTo>
                  <a:lnTo>
                    <a:pt x="1497939" y="739141"/>
                  </a:lnTo>
                  <a:lnTo>
                    <a:pt x="1500167" y="747713"/>
                  </a:lnTo>
                  <a:lnTo>
                    <a:pt x="1502395" y="756286"/>
                  </a:lnTo>
                  <a:lnTo>
                    <a:pt x="1503987" y="763906"/>
                  </a:lnTo>
                  <a:lnTo>
                    <a:pt x="1505260" y="771526"/>
                  </a:lnTo>
                  <a:lnTo>
                    <a:pt x="1507170" y="784543"/>
                  </a:lnTo>
                  <a:lnTo>
                    <a:pt x="1508125" y="795338"/>
                  </a:lnTo>
                  <a:lnTo>
                    <a:pt x="1508125" y="804228"/>
                  </a:lnTo>
                  <a:lnTo>
                    <a:pt x="1507807" y="810261"/>
                  </a:lnTo>
                  <a:lnTo>
                    <a:pt x="1506852" y="815341"/>
                  </a:lnTo>
                  <a:lnTo>
                    <a:pt x="1444778" y="877888"/>
                  </a:lnTo>
                  <a:lnTo>
                    <a:pt x="1442550" y="864553"/>
                  </a:lnTo>
                  <a:lnTo>
                    <a:pt x="1439048" y="851218"/>
                  </a:lnTo>
                  <a:lnTo>
                    <a:pt x="1435228" y="836296"/>
                  </a:lnTo>
                  <a:lnTo>
                    <a:pt x="1430135" y="821691"/>
                  </a:lnTo>
                  <a:lnTo>
                    <a:pt x="1424087" y="806451"/>
                  </a:lnTo>
                  <a:lnTo>
                    <a:pt x="1416765" y="790576"/>
                  </a:lnTo>
                  <a:lnTo>
                    <a:pt x="1408807" y="774383"/>
                  </a:lnTo>
                  <a:lnTo>
                    <a:pt x="1399894" y="757873"/>
                  </a:lnTo>
                  <a:lnTo>
                    <a:pt x="1390026" y="741363"/>
                  </a:lnTo>
                  <a:lnTo>
                    <a:pt x="1378884" y="724536"/>
                  </a:lnTo>
                  <a:lnTo>
                    <a:pt x="1367106" y="707073"/>
                  </a:lnTo>
                  <a:lnTo>
                    <a:pt x="1353737" y="689928"/>
                  </a:lnTo>
                  <a:lnTo>
                    <a:pt x="1340048" y="672466"/>
                  </a:lnTo>
                  <a:lnTo>
                    <a:pt x="1325087" y="655003"/>
                  </a:lnTo>
                  <a:lnTo>
                    <a:pt x="1308852" y="637541"/>
                  </a:lnTo>
                  <a:lnTo>
                    <a:pt x="1291981" y="620396"/>
                  </a:lnTo>
                  <a:lnTo>
                    <a:pt x="1278611" y="607061"/>
                  </a:lnTo>
                  <a:lnTo>
                    <a:pt x="1264923" y="594361"/>
                  </a:lnTo>
                  <a:lnTo>
                    <a:pt x="1251235" y="582296"/>
                  </a:lnTo>
                  <a:lnTo>
                    <a:pt x="1238184" y="570866"/>
                  </a:lnTo>
                  <a:lnTo>
                    <a:pt x="1224814" y="560388"/>
                  </a:lnTo>
                  <a:lnTo>
                    <a:pt x="1212081" y="550228"/>
                  </a:lnTo>
                  <a:lnTo>
                    <a:pt x="1199348" y="541021"/>
                  </a:lnTo>
                  <a:lnTo>
                    <a:pt x="1187252" y="532448"/>
                  </a:lnTo>
                  <a:lnTo>
                    <a:pt x="1175155" y="524511"/>
                  </a:lnTo>
                  <a:lnTo>
                    <a:pt x="1163059" y="516573"/>
                  </a:lnTo>
                  <a:lnTo>
                    <a:pt x="1151917" y="509588"/>
                  </a:lnTo>
                  <a:lnTo>
                    <a:pt x="1140776" y="502921"/>
                  </a:lnTo>
                  <a:lnTo>
                    <a:pt x="1129953" y="496888"/>
                  </a:lnTo>
                  <a:lnTo>
                    <a:pt x="1119766" y="491808"/>
                  </a:lnTo>
                  <a:lnTo>
                    <a:pt x="1109580" y="486411"/>
                  </a:lnTo>
                  <a:lnTo>
                    <a:pt x="1100030" y="481966"/>
                  </a:lnTo>
                  <a:lnTo>
                    <a:pt x="1082522" y="474028"/>
                  </a:lnTo>
                  <a:lnTo>
                    <a:pt x="1066287" y="467678"/>
                  </a:lnTo>
                  <a:lnTo>
                    <a:pt x="1052599" y="462598"/>
                  </a:lnTo>
                  <a:lnTo>
                    <a:pt x="1040821" y="459106"/>
                  </a:lnTo>
                  <a:lnTo>
                    <a:pt x="1031590" y="456248"/>
                  </a:lnTo>
                  <a:lnTo>
                    <a:pt x="1024905" y="454343"/>
                  </a:lnTo>
                  <a:lnTo>
                    <a:pt x="1019175" y="453391"/>
                  </a:lnTo>
                  <a:lnTo>
                    <a:pt x="1084432" y="388938"/>
                  </a:lnTo>
                  <a:close/>
                  <a:moveTo>
                    <a:pt x="1213168" y="238125"/>
                  </a:moveTo>
                  <a:lnTo>
                    <a:pt x="1218883" y="238125"/>
                  </a:lnTo>
                  <a:lnTo>
                    <a:pt x="1226186" y="238759"/>
                  </a:lnTo>
                  <a:lnTo>
                    <a:pt x="1236028" y="239709"/>
                  </a:lnTo>
                  <a:lnTo>
                    <a:pt x="1248411" y="242245"/>
                  </a:lnTo>
                  <a:lnTo>
                    <a:pt x="1263016" y="245414"/>
                  </a:lnTo>
                  <a:lnTo>
                    <a:pt x="1270953" y="247315"/>
                  </a:lnTo>
                  <a:lnTo>
                    <a:pt x="1280161" y="249850"/>
                  </a:lnTo>
                  <a:lnTo>
                    <a:pt x="1289051" y="253020"/>
                  </a:lnTo>
                  <a:lnTo>
                    <a:pt x="1298893" y="256506"/>
                  </a:lnTo>
                  <a:lnTo>
                    <a:pt x="1309053" y="260625"/>
                  </a:lnTo>
                  <a:lnTo>
                    <a:pt x="1319848" y="264745"/>
                  </a:lnTo>
                  <a:lnTo>
                    <a:pt x="1330961" y="269816"/>
                  </a:lnTo>
                  <a:lnTo>
                    <a:pt x="1342391" y="275203"/>
                  </a:lnTo>
                  <a:lnTo>
                    <a:pt x="1354456" y="281541"/>
                  </a:lnTo>
                  <a:lnTo>
                    <a:pt x="1366838" y="288196"/>
                  </a:lnTo>
                  <a:lnTo>
                    <a:pt x="1379538" y="295802"/>
                  </a:lnTo>
                  <a:lnTo>
                    <a:pt x="1392873" y="303725"/>
                  </a:lnTo>
                  <a:lnTo>
                    <a:pt x="1405891" y="312598"/>
                  </a:lnTo>
                  <a:lnTo>
                    <a:pt x="1419861" y="322422"/>
                  </a:lnTo>
                  <a:lnTo>
                    <a:pt x="1433831" y="332880"/>
                  </a:lnTo>
                  <a:lnTo>
                    <a:pt x="1448436" y="344289"/>
                  </a:lnTo>
                  <a:lnTo>
                    <a:pt x="1463041" y="356332"/>
                  </a:lnTo>
                  <a:lnTo>
                    <a:pt x="1477963" y="369325"/>
                  </a:lnTo>
                  <a:lnTo>
                    <a:pt x="1492886" y="383269"/>
                  </a:lnTo>
                  <a:lnTo>
                    <a:pt x="1508126" y="398164"/>
                  </a:lnTo>
                  <a:lnTo>
                    <a:pt x="1523366" y="413692"/>
                  </a:lnTo>
                  <a:lnTo>
                    <a:pt x="1537653" y="428587"/>
                  </a:lnTo>
                  <a:lnTo>
                    <a:pt x="1550353" y="443481"/>
                  </a:lnTo>
                  <a:lnTo>
                    <a:pt x="1562418" y="458376"/>
                  </a:lnTo>
                  <a:lnTo>
                    <a:pt x="1573848" y="472637"/>
                  </a:lnTo>
                  <a:lnTo>
                    <a:pt x="1583691" y="486264"/>
                  </a:lnTo>
                  <a:lnTo>
                    <a:pt x="1593216" y="499891"/>
                  </a:lnTo>
                  <a:lnTo>
                    <a:pt x="1601471" y="512884"/>
                  </a:lnTo>
                  <a:lnTo>
                    <a:pt x="1609091" y="525878"/>
                  </a:lnTo>
                  <a:lnTo>
                    <a:pt x="1616076" y="538237"/>
                  </a:lnTo>
                  <a:lnTo>
                    <a:pt x="1622108" y="549963"/>
                  </a:lnTo>
                  <a:lnTo>
                    <a:pt x="1627823" y="561371"/>
                  </a:lnTo>
                  <a:lnTo>
                    <a:pt x="1632268" y="572780"/>
                  </a:lnTo>
                  <a:lnTo>
                    <a:pt x="1636713" y="583238"/>
                  </a:lnTo>
                  <a:lnTo>
                    <a:pt x="1640206" y="593379"/>
                  </a:lnTo>
                  <a:lnTo>
                    <a:pt x="1643699" y="603203"/>
                  </a:lnTo>
                  <a:lnTo>
                    <a:pt x="1646239" y="612077"/>
                  </a:lnTo>
                  <a:lnTo>
                    <a:pt x="1648143" y="620633"/>
                  </a:lnTo>
                  <a:lnTo>
                    <a:pt x="1650049" y="628873"/>
                  </a:lnTo>
                  <a:lnTo>
                    <a:pt x="1651636" y="636478"/>
                  </a:lnTo>
                  <a:lnTo>
                    <a:pt x="1652589" y="643767"/>
                  </a:lnTo>
                  <a:lnTo>
                    <a:pt x="1653541" y="650422"/>
                  </a:lnTo>
                  <a:lnTo>
                    <a:pt x="1654176" y="661514"/>
                  </a:lnTo>
                  <a:lnTo>
                    <a:pt x="1654176" y="670705"/>
                  </a:lnTo>
                  <a:lnTo>
                    <a:pt x="1653859" y="677043"/>
                  </a:lnTo>
                  <a:lnTo>
                    <a:pt x="1652906" y="682747"/>
                  </a:lnTo>
                  <a:lnTo>
                    <a:pt x="1588136" y="747713"/>
                  </a:lnTo>
                  <a:lnTo>
                    <a:pt x="1585596" y="733769"/>
                  </a:lnTo>
                  <a:lnTo>
                    <a:pt x="1582421" y="719508"/>
                  </a:lnTo>
                  <a:lnTo>
                    <a:pt x="1578293" y="704297"/>
                  </a:lnTo>
                  <a:lnTo>
                    <a:pt x="1572896" y="689085"/>
                  </a:lnTo>
                  <a:lnTo>
                    <a:pt x="1566546" y="672923"/>
                  </a:lnTo>
                  <a:lnTo>
                    <a:pt x="1559561" y="656761"/>
                  </a:lnTo>
                  <a:lnTo>
                    <a:pt x="1550671" y="639964"/>
                  </a:lnTo>
                  <a:lnTo>
                    <a:pt x="1541463" y="622534"/>
                  </a:lnTo>
                  <a:lnTo>
                    <a:pt x="1531303" y="605105"/>
                  </a:lnTo>
                  <a:lnTo>
                    <a:pt x="1519556" y="587358"/>
                  </a:lnTo>
                  <a:lnTo>
                    <a:pt x="1507173" y="569294"/>
                  </a:lnTo>
                  <a:lnTo>
                    <a:pt x="1493521" y="551230"/>
                  </a:lnTo>
                  <a:lnTo>
                    <a:pt x="1479233" y="533166"/>
                  </a:lnTo>
                  <a:lnTo>
                    <a:pt x="1463676" y="514786"/>
                  </a:lnTo>
                  <a:lnTo>
                    <a:pt x="1446848" y="497039"/>
                  </a:lnTo>
                  <a:lnTo>
                    <a:pt x="1429386" y="478975"/>
                  </a:lnTo>
                  <a:lnTo>
                    <a:pt x="1415098" y="465031"/>
                  </a:lnTo>
                  <a:lnTo>
                    <a:pt x="1400811" y="451721"/>
                  </a:lnTo>
                  <a:lnTo>
                    <a:pt x="1386841" y="439362"/>
                  </a:lnTo>
                  <a:lnTo>
                    <a:pt x="1372871" y="427636"/>
                  </a:lnTo>
                  <a:lnTo>
                    <a:pt x="1359536" y="416544"/>
                  </a:lnTo>
                  <a:lnTo>
                    <a:pt x="1345883" y="406086"/>
                  </a:lnTo>
                  <a:lnTo>
                    <a:pt x="1332548" y="396262"/>
                  </a:lnTo>
                  <a:lnTo>
                    <a:pt x="1319848" y="387389"/>
                  </a:lnTo>
                  <a:lnTo>
                    <a:pt x="1307148" y="378832"/>
                  </a:lnTo>
                  <a:lnTo>
                    <a:pt x="1295083" y="370909"/>
                  </a:lnTo>
                  <a:lnTo>
                    <a:pt x="1283018" y="363620"/>
                  </a:lnTo>
                  <a:lnTo>
                    <a:pt x="1271271" y="356648"/>
                  </a:lnTo>
                  <a:lnTo>
                    <a:pt x="1260158" y="350627"/>
                  </a:lnTo>
                  <a:lnTo>
                    <a:pt x="1249681" y="344606"/>
                  </a:lnTo>
                  <a:lnTo>
                    <a:pt x="1239203" y="339219"/>
                  </a:lnTo>
                  <a:lnTo>
                    <a:pt x="1229361" y="334782"/>
                  </a:lnTo>
                  <a:lnTo>
                    <a:pt x="1210628" y="326542"/>
                  </a:lnTo>
                  <a:lnTo>
                    <a:pt x="1193801" y="319887"/>
                  </a:lnTo>
                  <a:lnTo>
                    <a:pt x="1179513" y="314500"/>
                  </a:lnTo>
                  <a:lnTo>
                    <a:pt x="1167766" y="310697"/>
                  </a:lnTo>
                  <a:lnTo>
                    <a:pt x="1157923" y="307845"/>
                  </a:lnTo>
                  <a:lnTo>
                    <a:pt x="1150621" y="306260"/>
                  </a:lnTo>
                  <a:lnTo>
                    <a:pt x="1144588" y="304992"/>
                  </a:lnTo>
                  <a:lnTo>
                    <a:pt x="1213168" y="238125"/>
                  </a:lnTo>
                  <a:close/>
                  <a:moveTo>
                    <a:pt x="1555569" y="0"/>
                  </a:moveTo>
                  <a:lnTo>
                    <a:pt x="1566687" y="0"/>
                  </a:lnTo>
                  <a:lnTo>
                    <a:pt x="1578441" y="0"/>
                  </a:lnTo>
                  <a:lnTo>
                    <a:pt x="1589876" y="1272"/>
                  </a:lnTo>
                  <a:lnTo>
                    <a:pt x="1601948" y="2862"/>
                  </a:lnTo>
                  <a:lnTo>
                    <a:pt x="1614337" y="5088"/>
                  </a:lnTo>
                  <a:lnTo>
                    <a:pt x="1627043" y="7950"/>
                  </a:lnTo>
                  <a:lnTo>
                    <a:pt x="1640385" y="11766"/>
                  </a:lnTo>
                  <a:lnTo>
                    <a:pt x="1653409" y="16218"/>
                  </a:lnTo>
                  <a:lnTo>
                    <a:pt x="1667386" y="21624"/>
                  </a:lnTo>
                  <a:lnTo>
                    <a:pt x="1681363" y="27984"/>
                  </a:lnTo>
                  <a:lnTo>
                    <a:pt x="1695976" y="35298"/>
                  </a:lnTo>
                  <a:lnTo>
                    <a:pt x="1710588" y="42930"/>
                  </a:lnTo>
                  <a:lnTo>
                    <a:pt x="1725836" y="52152"/>
                  </a:lnTo>
                  <a:lnTo>
                    <a:pt x="1741084" y="62010"/>
                  </a:lnTo>
                  <a:lnTo>
                    <a:pt x="1756649" y="72822"/>
                  </a:lnTo>
                  <a:lnTo>
                    <a:pt x="1772850" y="84588"/>
                  </a:lnTo>
                  <a:lnTo>
                    <a:pt x="1789051" y="97626"/>
                  </a:lnTo>
                  <a:lnTo>
                    <a:pt x="1804617" y="111300"/>
                  </a:lnTo>
                  <a:lnTo>
                    <a:pt x="1819547" y="124656"/>
                  </a:lnTo>
                  <a:lnTo>
                    <a:pt x="1832571" y="138330"/>
                  </a:lnTo>
                  <a:lnTo>
                    <a:pt x="1844642" y="151686"/>
                  </a:lnTo>
                  <a:lnTo>
                    <a:pt x="1856078" y="165042"/>
                  </a:lnTo>
                  <a:lnTo>
                    <a:pt x="1865608" y="178398"/>
                  </a:lnTo>
                  <a:lnTo>
                    <a:pt x="1874502" y="191755"/>
                  </a:lnTo>
                  <a:lnTo>
                    <a:pt x="1881809" y="204475"/>
                  </a:lnTo>
                  <a:lnTo>
                    <a:pt x="1888797" y="217831"/>
                  </a:lnTo>
                  <a:lnTo>
                    <a:pt x="1894197" y="230869"/>
                  </a:lnTo>
                  <a:lnTo>
                    <a:pt x="1898962" y="243907"/>
                  </a:lnTo>
                  <a:lnTo>
                    <a:pt x="1902457" y="256309"/>
                  </a:lnTo>
                  <a:lnTo>
                    <a:pt x="1905633" y="268711"/>
                  </a:lnTo>
                  <a:lnTo>
                    <a:pt x="1907857" y="281113"/>
                  </a:lnTo>
                  <a:lnTo>
                    <a:pt x="1908810" y="293197"/>
                  </a:lnTo>
                  <a:lnTo>
                    <a:pt x="1909763" y="305281"/>
                  </a:lnTo>
                  <a:lnTo>
                    <a:pt x="1909763" y="316729"/>
                  </a:lnTo>
                  <a:lnTo>
                    <a:pt x="1908492" y="328177"/>
                  </a:lnTo>
                  <a:lnTo>
                    <a:pt x="1907539" y="339307"/>
                  </a:lnTo>
                  <a:lnTo>
                    <a:pt x="1905316" y="350437"/>
                  </a:lnTo>
                  <a:lnTo>
                    <a:pt x="1902457" y="360931"/>
                  </a:lnTo>
                  <a:lnTo>
                    <a:pt x="1899598" y="371425"/>
                  </a:lnTo>
                  <a:lnTo>
                    <a:pt x="1895786" y="381601"/>
                  </a:lnTo>
                  <a:lnTo>
                    <a:pt x="1891656" y="391459"/>
                  </a:lnTo>
                  <a:lnTo>
                    <a:pt x="1887527" y="400681"/>
                  </a:lnTo>
                  <a:lnTo>
                    <a:pt x="1882762" y="409903"/>
                  </a:lnTo>
                  <a:lnTo>
                    <a:pt x="1877361" y="418490"/>
                  </a:lnTo>
                  <a:lnTo>
                    <a:pt x="1871643" y="426758"/>
                  </a:lnTo>
                  <a:lnTo>
                    <a:pt x="1865925" y="434708"/>
                  </a:lnTo>
                  <a:lnTo>
                    <a:pt x="1860208" y="442340"/>
                  </a:lnTo>
                  <a:lnTo>
                    <a:pt x="1854172" y="449336"/>
                  </a:lnTo>
                  <a:lnTo>
                    <a:pt x="1847501" y="456014"/>
                  </a:lnTo>
                  <a:lnTo>
                    <a:pt x="1841783" y="463328"/>
                  </a:lnTo>
                  <a:lnTo>
                    <a:pt x="1830983" y="476048"/>
                  </a:lnTo>
                  <a:lnTo>
                    <a:pt x="1801122" y="514208"/>
                  </a:lnTo>
                  <a:lnTo>
                    <a:pt x="1764909" y="560636"/>
                  </a:lnTo>
                  <a:lnTo>
                    <a:pt x="1730283" y="604838"/>
                  </a:lnTo>
                  <a:lnTo>
                    <a:pt x="1729648" y="593708"/>
                  </a:lnTo>
                  <a:lnTo>
                    <a:pt x="1728377" y="581306"/>
                  </a:lnTo>
                  <a:lnTo>
                    <a:pt x="1726471" y="567632"/>
                  </a:lnTo>
                  <a:lnTo>
                    <a:pt x="1723930" y="553322"/>
                  </a:lnTo>
                  <a:lnTo>
                    <a:pt x="1720118" y="537740"/>
                  </a:lnTo>
                  <a:lnTo>
                    <a:pt x="1715353" y="521840"/>
                  </a:lnTo>
                  <a:lnTo>
                    <a:pt x="1712494" y="513254"/>
                  </a:lnTo>
                  <a:lnTo>
                    <a:pt x="1709318" y="504668"/>
                  </a:lnTo>
                  <a:lnTo>
                    <a:pt x="1705823" y="496082"/>
                  </a:lnTo>
                  <a:lnTo>
                    <a:pt x="1702011" y="487178"/>
                  </a:lnTo>
                  <a:lnTo>
                    <a:pt x="1697882" y="477638"/>
                  </a:lnTo>
                  <a:lnTo>
                    <a:pt x="1693117" y="468098"/>
                  </a:lnTo>
                  <a:lnTo>
                    <a:pt x="1688034" y="458876"/>
                  </a:lnTo>
                  <a:lnTo>
                    <a:pt x="1682952" y="449018"/>
                  </a:lnTo>
                  <a:lnTo>
                    <a:pt x="1677234" y="439160"/>
                  </a:lnTo>
                  <a:lnTo>
                    <a:pt x="1670881" y="428984"/>
                  </a:lnTo>
                  <a:lnTo>
                    <a:pt x="1664527" y="418808"/>
                  </a:lnTo>
                  <a:lnTo>
                    <a:pt x="1657221" y="408631"/>
                  </a:lnTo>
                  <a:lnTo>
                    <a:pt x="1649915" y="398137"/>
                  </a:lnTo>
                  <a:lnTo>
                    <a:pt x="1641973" y="387643"/>
                  </a:lnTo>
                  <a:lnTo>
                    <a:pt x="1633079" y="376831"/>
                  </a:lnTo>
                  <a:lnTo>
                    <a:pt x="1624184" y="365701"/>
                  </a:lnTo>
                  <a:lnTo>
                    <a:pt x="1614337" y="354889"/>
                  </a:lnTo>
                  <a:lnTo>
                    <a:pt x="1604489" y="343441"/>
                  </a:lnTo>
                  <a:lnTo>
                    <a:pt x="1593688" y="332311"/>
                  </a:lnTo>
                  <a:lnTo>
                    <a:pt x="1582570" y="320863"/>
                  </a:lnTo>
                  <a:lnTo>
                    <a:pt x="1571134" y="310051"/>
                  </a:lnTo>
                  <a:lnTo>
                    <a:pt x="1559381" y="299239"/>
                  </a:lnTo>
                  <a:lnTo>
                    <a:pt x="1548263" y="289381"/>
                  </a:lnTo>
                  <a:lnTo>
                    <a:pt x="1536827" y="279523"/>
                  </a:lnTo>
                  <a:lnTo>
                    <a:pt x="1525709" y="270619"/>
                  </a:lnTo>
                  <a:lnTo>
                    <a:pt x="1514590" y="262351"/>
                  </a:lnTo>
                  <a:lnTo>
                    <a:pt x="1503472" y="254083"/>
                  </a:lnTo>
                  <a:lnTo>
                    <a:pt x="1492672" y="246451"/>
                  </a:lnTo>
                  <a:lnTo>
                    <a:pt x="1481871" y="239137"/>
                  </a:lnTo>
                  <a:lnTo>
                    <a:pt x="1471388" y="232777"/>
                  </a:lnTo>
                  <a:lnTo>
                    <a:pt x="1460905" y="226417"/>
                  </a:lnTo>
                  <a:lnTo>
                    <a:pt x="1450740" y="220693"/>
                  </a:lnTo>
                  <a:lnTo>
                    <a:pt x="1440575" y="215287"/>
                  </a:lnTo>
                  <a:lnTo>
                    <a:pt x="1430410" y="210199"/>
                  </a:lnTo>
                  <a:lnTo>
                    <a:pt x="1420562" y="205747"/>
                  </a:lnTo>
                  <a:lnTo>
                    <a:pt x="1411350" y="201613"/>
                  </a:lnTo>
                  <a:lnTo>
                    <a:pt x="1401820" y="197479"/>
                  </a:lnTo>
                  <a:lnTo>
                    <a:pt x="1392925" y="193981"/>
                  </a:lnTo>
                  <a:lnTo>
                    <a:pt x="1375136" y="187620"/>
                  </a:lnTo>
                  <a:lnTo>
                    <a:pt x="1358300" y="182850"/>
                  </a:lnTo>
                  <a:lnTo>
                    <a:pt x="1342417" y="178716"/>
                  </a:lnTo>
                  <a:lnTo>
                    <a:pt x="1327805" y="175536"/>
                  </a:lnTo>
                  <a:lnTo>
                    <a:pt x="1314145" y="173310"/>
                  </a:lnTo>
                  <a:lnTo>
                    <a:pt x="1301756" y="171720"/>
                  </a:lnTo>
                  <a:lnTo>
                    <a:pt x="1290638" y="171084"/>
                  </a:lnTo>
                  <a:lnTo>
                    <a:pt x="1330346" y="138966"/>
                  </a:lnTo>
                  <a:lnTo>
                    <a:pt x="1370689" y="105894"/>
                  </a:lnTo>
                  <a:lnTo>
                    <a:pt x="1405950" y="76638"/>
                  </a:lnTo>
                  <a:lnTo>
                    <a:pt x="1419609" y="64554"/>
                  </a:lnTo>
                  <a:lnTo>
                    <a:pt x="1429774" y="55650"/>
                  </a:lnTo>
                  <a:lnTo>
                    <a:pt x="1435810" y="49926"/>
                  </a:lnTo>
                  <a:lnTo>
                    <a:pt x="1442163" y="44520"/>
                  </a:lnTo>
                  <a:lnTo>
                    <a:pt x="1448834" y="39432"/>
                  </a:lnTo>
                  <a:lnTo>
                    <a:pt x="1455505" y="34026"/>
                  </a:lnTo>
                  <a:lnTo>
                    <a:pt x="1463129" y="29256"/>
                  </a:lnTo>
                  <a:lnTo>
                    <a:pt x="1470753" y="24486"/>
                  </a:lnTo>
                  <a:lnTo>
                    <a:pt x="1479012" y="20352"/>
                  </a:lnTo>
                  <a:lnTo>
                    <a:pt x="1487271" y="16218"/>
                  </a:lnTo>
                  <a:lnTo>
                    <a:pt x="1495848" y="13038"/>
                  </a:lnTo>
                  <a:lnTo>
                    <a:pt x="1505378" y="9540"/>
                  </a:lnTo>
                  <a:lnTo>
                    <a:pt x="1514590" y="6996"/>
                  </a:lnTo>
                  <a:lnTo>
                    <a:pt x="1524438" y="4770"/>
                  </a:lnTo>
                  <a:lnTo>
                    <a:pt x="1534285" y="2544"/>
                  </a:lnTo>
                  <a:lnTo>
                    <a:pt x="1544768" y="1272"/>
                  </a:lnTo>
                  <a:lnTo>
                    <a:pt x="15555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28027" y="2149701"/>
            <a:ext cx="4415743" cy="3201773"/>
            <a:chOff x="3160714" y="1830388"/>
            <a:chExt cx="5861049" cy="4249738"/>
          </a:xfrm>
        </p:grpSpPr>
        <p:sp>
          <p:nvSpPr>
            <p:cNvPr id="13" name="MH_Other_1"/>
            <p:cNvSpPr/>
            <p:nvPr>
              <p:custDataLst>
                <p:tags r:id="rId5"/>
              </p:custDataLst>
            </p:nvPr>
          </p:nvSpPr>
          <p:spPr>
            <a:xfrm>
              <a:off x="3397251" y="1830388"/>
              <a:ext cx="3889375" cy="3192462"/>
            </a:xfrm>
            <a:custGeom>
              <a:avLst/>
              <a:gdLst>
                <a:gd name="connsiteX0" fmla="*/ 0 w 3718560"/>
                <a:gd name="connsiteY0" fmla="*/ 0 h 3518262"/>
                <a:gd name="connsiteX1" fmla="*/ 0 w 3718560"/>
                <a:gd name="connsiteY1" fmla="*/ 3509554 h 3518262"/>
                <a:gd name="connsiteX2" fmla="*/ 3718560 w 3718560"/>
                <a:gd name="connsiteY2" fmla="*/ 3518262 h 3518262"/>
                <a:gd name="connsiteX3" fmla="*/ 3718560 w 3718560"/>
                <a:gd name="connsiteY3" fmla="*/ 3518262 h 35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8560" h="3518262">
                  <a:moveTo>
                    <a:pt x="0" y="0"/>
                  </a:moveTo>
                  <a:lnTo>
                    <a:pt x="0" y="3509554"/>
                  </a:lnTo>
                  <a:lnTo>
                    <a:pt x="3718560" y="3518262"/>
                  </a:lnTo>
                  <a:lnTo>
                    <a:pt x="3718560" y="3518262"/>
                  </a:lnTo>
                </a:path>
              </a:pathLst>
            </a:custGeom>
            <a:noFill/>
            <a:ln w="762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4" name="MH_Desc_1"/>
            <p:cNvSpPr/>
            <p:nvPr>
              <p:custDataLst>
                <p:tags r:id="rId6"/>
              </p:custDataLst>
            </p:nvPr>
          </p:nvSpPr>
          <p:spPr>
            <a:xfrm>
              <a:off x="3160714" y="2117725"/>
              <a:ext cx="5464175" cy="3911600"/>
            </a:xfrm>
            <a:custGeom>
              <a:avLst/>
              <a:gdLst>
                <a:gd name="connsiteX0" fmla="*/ 5320937 w 5320937"/>
                <a:gd name="connsiteY0" fmla="*/ 1837508 h 4188823"/>
                <a:gd name="connsiteX1" fmla="*/ 5320937 w 5320937"/>
                <a:gd name="connsiteY1" fmla="*/ 0 h 4188823"/>
                <a:gd name="connsiteX2" fmla="*/ 0 w 5320937"/>
                <a:gd name="connsiteY2" fmla="*/ 0 h 4188823"/>
                <a:gd name="connsiteX3" fmla="*/ 0 w 5320937"/>
                <a:gd name="connsiteY3" fmla="*/ 3405051 h 4188823"/>
                <a:gd name="connsiteX4" fmla="*/ 2717075 w 5320937"/>
                <a:gd name="connsiteY4" fmla="*/ 3405051 h 4188823"/>
                <a:gd name="connsiteX5" fmla="*/ 3500847 w 5320937"/>
                <a:gd name="connsiteY5" fmla="*/ 4188823 h 4188823"/>
                <a:gd name="connsiteX6" fmla="*/ 3518263 w 5320937"/>
                <a:gd name="connsiteY6" fmla="*/ 4188823 h 418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0937" h="4188823">
                  <a:moveTo>
                    <a:pt x="5320937" y="1837508"/>
                  </a:moveTo>
                  <a:lnTo>
                    <a:pt x="5320937" y="0"/>
                  </a:lnTo>
                  <a:lnTo>
                    <a:pt x="0" y="0"/>
                  </a:lnTo>
                  <a:lnTo>
                    <a:pt x="0" y="3405051"/>
                  </a:lnTo>
                  <a:lnTo>
                    <a:pt x="2717075" y="3405051"/>
                  </a:lnTo>
                  <a:lnTo>
                    <a:pt x="3500847" y="4188823"/>
                  </a:lnTo>
                  <a:lnTo>
                    <a:pt x="3518263" y="4188823"/>
                  </a:lnTo>
                </a:path>
              </a:pathLst>
            </a:custGeom>
            <a:noFill/>
            <a:ln w="762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lIns="612000" tIns="216000" rIns="324000" bIns="1584000">
              <a:noAutofit/>
            </a:bodyPr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kern="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MH_Other_2"/>
            <p:cNvSpPr/>
            <p:nvPr>
              <p:custDataLst>
                <p:tags r:id="rId7"/>
              </p:custDataLst>
            </p:nvPr>
          </p:nvSpPr>
          <p:spPr bwMode="auto">
            <a:xfrm>
              <a:off x="6740525" y="3722689"/>
              <a:ext cx="2281238" cy="2357437"/>
            </a:xfrm>
            <a:custGeom>
              <a:avLst/>
              <a:gdLst>
                <a:gd name="T0" fmla="*/ 311438 w 1909763"/>
                <a:gd name="T1" fmla="*/ 1234671 h 1912938"/>
                <a:gd name="T2" fmla="*/ 423998 w 1909763"/>
                <a:gd name="T3" fmla="*/ 1256142 h 1912938"/>
                <a:gd name="T4" fmla="*/ 469528 w 1909763"/>
                <a:gd name="T5" fmla="*/ 1335710 h 1912938"/>
                <a:gd name="T6" fmla="*/ 530235 w 1909763"/>
                <a:gd name="T7" fmla="*/ 1396649 h 1912938"/>
                <a:gd name="T8" fmla="*/ 631728 w 1909763"/>
                <a:gd name="T9" fmla="*/ 1456326 h 1912938"/>
                <a:gd name="T10" fmla="*/ 647854 w 1909763"/>
                <a:gd name="T11" fmla="*/ 1533683 h 1912938"/>
                <a:gd name="T12" fmla="*/ 0 w 1909763"/>
                <a:gd name="T13" fmla="*/ 1905000 h 1912938"/>
                <a:gd name="T14" fmla="*/ 990076 w 1909763"/>
                <a:gd name="T15" fmla="*/ 547002 h 1912938"/>
                <a:gd name="T16" fmla="*/ 1084268 w 1909763"/>
                <a:gd name="T17" fmla="*/ 595709 h 1912938"/>
                <a:gd name="T18" fmla="*/ 1176565 w 1909763"/>
                <a:gd name="T19" fmla="*/ 667504 h 1912938"/>
                <a:gd name="T20" fmla="*/ 1294781 w 1909763"/>
                <a:gd name="T21" fmla="*/ 800657 h 1912938"/>
                <a:gd name="T22" fmla="*/ 1351992 w 1909763"/>
                <a:gd name="T23" fmla="*/ 906610 h 1912938"/>
                <a:gd name="T24" fmla="*/ 1367480 w 1909763"/>
                <a:gd name="T25" fmla="*/ 971447 h 1912938"/>
                <a:gd name="T26" fmla="*/ 741633 w 1909763"/>
                <a:gd name="T27" fmla="*/ 1521772 h 1912938"/>
                <a:gd name="T28" fmla="*/ 719507 w 1909763"/>
                <a:gd name="T29" fmla="*/ 1441437 h 1912938"/>
                <a:gd name="T30" fmla="*/ 689163 w 1909763"/>
                <a:gd name="T31" fmla="*/ 1362684 h 1912938"/>
                <a:gd name="T32" fmla="*/ 605717 w 1909763"/>
                <a:gd name="T33" fmla="*/ 1309233 h 1912938"/>
                <a:gd name="T34" fmla="*/ 554511 w 1909763"/>
                <a:gd name="T35" fmla="*/ 1257047 h 1912938"/>
                <a:gd name="T36" fmla="*/ 495403 w 1909763"/>
                <a:gd name="T37" fmla="*/ 1173233 h 1912938"/>
                <a:gd name="T38" fmla="*/ 414485 w 1909763"/>
                <a:gd name="T39" fmla="*/ 1167223 h 1912938"/>
                <a:gd name="T40" fmla="*/ 334200 w 1909763"/>
                <a:gd name="T41" fmla="*/ 1137810 h 1912938"/>
                <a:gd name="T42" fmla="*/ 1102115 w 1909763"/>
                <a:gd name="T43" fmla="*/ 389221 h 1912938"/>
                <a:gd name="T44" fmla="*/ 1182317 w 1909763"/>
                <a:gd name="T45" fmla="*/ 412935 h 1912938"/>
                <a:gd name="T46" fmla="*/ 1278052 w 1909763"/>
                <a:gd name="T47" fmla="*/ 467951 h 1912938"/>
                <a:gd name="T48" fmla="*/ 1390271 w 1909763"/>
                <a:gd name="T49" fmla="*/ 569762 h 1912938"/>
                <a:gd name="T50" fmla="*/ 1465401 w 1909763"/>
                <a:gd name="T51" fmla="*/ 674102 h 1912938"/>
                <a:gd name="T52" fmla="*/ 1496150 w 1909763"/>
                <a:gd name="T53" fmla="*/ 753148 h 1912938"/>
                <a:gd name="T54" fmla="*/ 1438773 w 1909763"/>
                <a:gd name="T55" fmla="*/ 874245 h 1912938"/>
                <a:gd name="T56" fmla="*/ 1394075 w 1909763"/>
                <a:gd name="T57" fmla="*/ 754728 h 1912938"/>
                <a:gd name="T58" fmla="*/ 1286611 w 1909763"/>
                <a:gd name="T59" fmla="*/ 617822 h 1912938"/>
                <a:gd name="T60" fmla="*/ 1182317 w 1909763"/>
                <a:gd name="T61" fmla="*/ 530239 h 1912938"/>
                <a:gd name="T62" fmla="*/ 1095458 w 1909763"/>
                <a:gd name="T63" fmla="*/ 479966 h 1912938"/>
                <a:gd name="T64" fmla="*/ 1079925 w 1909763"/>
                <a:gd name="T65" fmla="*/ 387324 h 1912938"/>
                <a:gd name="T66" fmla="*/ 1274840 w 1909763"/>
                <a:gd name="T67" fmla="*/ 248813 h 1912938"/>
                <a:gd name="T68" fmla="*/ 1361157 w 1909763"/>
                <a:gd name="T69" fmla="*/ 287000 h 1912938"/>
                <a:gd name="T70" fmla="*/ 1471820 w 1909763"/>
                <a:gd name="T71" fmla="*/ 367792 h 1912938"/>
                <a:gd name="T72" fmla="*/ 1577108 w 1909763"/>
                <a:gd name="T73" fmla="*/ 484246 h 1912938"/>
                <a:gd name="T74" fmla="*/ 1629910 w 1909763"/>
                <a:gd name="T75" fmla="*/ 580818 h 1912938"/>
                <a:gd name="T76" fmla="*/ 1646668 w 1909763"/>
                <a:gd name="T77" fmla="*/ 647723 h 1912938"/>
                <a:gd name="T78" fmla="*/ 1571733 w 1909763"/>
                <a:gd name="T79" fmla="*/ 701374 h 1912938"/>
                <a:gd name="T80" fmla="*/ 1500908 w 1909763"/>
                <a:gd name="T81" fmla="*/ 566932 h 1912938"/>
                <a:gd name="T82" fmla="*/ 1381077 w 1909763"/>
                <a:gd name="T83" fmla="*/ 437539 h 1912938"/>
                <a:gd name="T84" fmla="*/ 1277685 w 1909763"/>
                <a:gd name="T85" fmla="*/ 362111 h 1912938"/>
                <a:gd name="T86" fmla="*/ 1174610 w 1909763"/>
                <a:gd name="T87" fmla="*/ 313195 h 1912938"/>
                <a:gd name="T88" fmla="*/ 1571880 w 1909763"/>
                <a:gd name="T89" fmla="*/ 0 h 1912938"/>
                <a:gd name="T90" fmla="*/ 1674374 w 1909763"/>
                <a:gd name="T91" fmla="*/ 27868 h 1912938"/>
                <a:gd name="T92" fmla="*/ 1797116 w 1909763"/>
                <a:gd name="T93" fmla="*/ 110838 h 1912938"/>
                <a:gd name="T94" fmla="*/ 1880946 w 1909763"/>
                <a:gd name="T95" fmla="*/ 216927 h 1912938"/>
                <a:gd name="T96" fmla="*/ 1901825 w 1909763"/>
                <a:gd name="T97" fmla="*/ 315415 h 1912938"/>
                <a:gd name="T98" fmla="*/ 1879681 w 1909763"/>
                <a:gd name="T99" fmla="*/ 399018 h 1912938"/>
                <a:gd name="T100" fmla="*/ 1834128 w 1909763"/>
                <a:gd name="T101" fmla="*/ 461405 h 1912938"/>
                <a:gd name="T102" fmla="*/ 1716764 w 1909763"/>
                <a:gd name="T103" fmla="*/ 551026 h 1912938"/>
                <a:gd name="T104" fmla="*/ 1686079 w 1909763"/>
                <a:gd name="T105" fmla="*/ 466156 h 1912938"/>
                <a:gd name="T106" fmla="*/ 1635148 w 1909763"/>
                <a:gd name="T107" fmla="*/ 386034 h 1912938"/>
                <a:gd name="T108" fmla="*/ 1552899 w 1909763"/>
                <a:gd name="T109" fmla="*/ 297997 h 1912938"/>
                <a:gd name="T110" fmla="*/ 1465272 w 1909763"/>
                <a:gd name="T111" fmla="*/ 231811 h 1912938"/>
                <a:gd name="T112" fmla="*/ 1387135 w 1909763"/>
                <a:gd name="T113" fmla="*/ 193176 h 1912938"/>
                <a:gd name="T114" fmla="*/ 1324816 w 1909763"/>
                <a:gd name="T115" fmla="*/ 138389 h 1912938"/>
                <a:gd name="T116" fmla="*/ 1449455 w 1909763"/>
                <a:gd name="T117" fmla="*/ 33885 h 1912938"/>
                <a:gd name="T118" fmla="*/ 1518102 w 1909763"/>
                <a:gd name="T119" fmla="*/ 4750 h 19129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909763" h="1912938">
                  <a:moveTo>
                    <a:pt x="275590" y="1223963"/>
                  </a:moveTo>
                  <a:lnTo>
                    <a:pt x="276860" y="1225231"/>
                  </a:lnTo>
                  <a:lnTo>
                    <a:pt x="281623" y="1228085"/>
                  </a:lnTo>
                  <a:lnTo>
                    <a:pt x="285433" y="1229987"/>
                  </a:lnTo>
                  <a:lnTo>
                    <a:pt x="290513" y="1232207"/>
                  </a:lnTo>
                  <a:lnTo>
                    <a:pt x="296545" y="1235060"/>
                  </a:lnTo>
                  <a:lnTo>
                    <a:pt x="304165" y="1237280"/>
                  </a:lnTo>
                  <a:lnTo>
                    <a:pt x="312738" y="1239816"/>
                  </a:lnTo>
                  <a:lnTo>
                    <a:pt x="323215" y="1242036"/>
                  </a:lnTo>
                  <a:lnTo>
                    <a:pt x="335280" y="1244255"/>
                  </a:lnTo>
                  <a:lnTo>
                    <a:pt x="348933" y="1246157"/>
                  </a:lnTo>
                  <a:lnTo>
                    <a:pt x="364173" y="1248060"/>
                  </a:lnTo>
                  <a:lnTo>
                    <a:pt x="381318" y="1249328"/>
                  </a:lnTo>
                  <a:lnTo>
                    <a:pt x="400368" y="1249962"/>
                  </a:lnTo>
                  <a:lnTo>
                    <a:pt x="421958" y="1250279"/>
                  </a:lnTo>
                  <a:lnTo>
                    <a:pt x="425768" y="1261376"/>
                  </a:lnTo>
                  <a:lnTo>
                    <a:pt x="430213" y="1272474"/>
                  </a:lnTo>
                  <a:lnTo>
                    <a:pt x="434658" y="1282937"/>
                  </a:lnTo>
                  <a:lnTo>
                    <a:pt x="440055" y="1293083"/>
                  </a:lnTo>
                  <a:lnTo>
                    <a:pt x="445453" y="1303229"/>
                  </a:lnTo>
                  <a:lnTo>
                    <a:pt x="451485" y="1313375"/>
                  </a:lnTo>
                  <a:lnTo>
                    <a:pt x="457835" y="1322886"/>
                  </a:lnTo>
                  <a:lnTo>
                    <a:pt x="464185" y="1332081"/>
                  </a:lnTo>
                  <a:lnTo>
                    <a:pt x="471488" y="1341276"/>
                  </a:lnTo>
                  <a:lnTo>
                    <a:pt x="478473" y="1349837"/>
                  </a:lnTo>
                  <a:lnTo>
                    <a:pt x="485775" y="1358080"/>
                  </a:lnTo>
                  <a:lnTo>
                    <a:pt x="493395" y="1366324"/>
                  </a:lnTo>
                  <a:lnTo>
                    <a:pt x="500698" y="1374250"/>
                  </a:lnTo>
                  <a:lnTo>
                    <a:pt x="508635" y="1381860"/>
                  </a:lnTo>
                  <a:lnTo>
                    <a:pt x="516573" y="1388835"/>
                  </a:lnTo>
                  <a:lnTo>
                    <a:pt x="524510" y="1395493"/>
                  </a:lnTo>
                  <a:lnTo>
                    <a:pt x="532448" y="1402469"/>
                  </a:lnTo>
                  <a:lnTo>
                    <a:pt x="540385" y="1408810"/>
                  </a:lnTo>
                  <a:lnTo>
                    <a:pt x="555943" y="1420541"/>
                  </a:lnTo>
                  <a:lnTo>
                    <a:pt x="571500" y="1430687"/>
                  </a:lnTo>
                  <a:lnTo>
                    <a:pt x="586105" y="1439565"/>
                  </a:lnTo>
                  <a:lnTo>
                    <a:pt x="600075" y="1447492"/>
                  </a:lnTo>
                  <a:lnTo>
                    <a:pt x="612775" y="1453833"/>
                  </a:lnTo>
                  <a:lnTo>
                    <a:pt x="624523" y="1458589"/>
                  </a:lnTo>
                  <a:lnTo>
                    <a:pt x="634365" y="1462394"/>
                  </a:lnTo>
                  <a:lnTo>
                    <a:pt x="634365" y="1467784"/>
                  </a:lnTo>
                  <a:lnTo>
                    <a:pt x="634683" y="1473808"/>
                  </a:lnTo>
                  <a:lnTo>
                    <a:pt x="635318" y="1479832"/>
                  </a:lnTo>
                  <a:lnTo>
                    <a:pt x="636270" y="1486173"/>
                  </a:lnTo>
                  <a:lnTo>
                    <a:pt x="638810" y="1499173"/>
                  </a:lnTo>
                  <a:lnTo>
                    <a:pt x="641668" y="1512489"/>
                  </a:lnTo>
                  <a:lnTo>
                    <a:pt x="645795" y="1526440"/>
                  </a:lnTo>
                  <a:lnTo>
                    <a:pt x="650558" y="1540074"/>
                  </a:lnTo>
                  <a:lnTo>
                    <a:pt x="655321" y="1553707"/>
                  </a:lnTo>
                  <a:lnTo>
                    <a:pt x="660083" y="1566707"/>
                  </a:lnTo>
                  <a:lnTo>
                    <a:pt x="665481" y="1579389"/>
                  </a:lnTo>
                  <a:lnTo>
                    <a:pt x="670243" y="1590803"/>
                  </a:lnTo>
                  <a:lnTo>
                    <a:pt x="679133" y="1610144"/>
                  </a:lnTo>
                  <a:lnTo>
                    <a:pt x="685165" y="1623144"/>
                  </a:lnTo>
                  <a:lnTo>
                    <a:pt x="687388" y="1627900"/>
                  </a:lnTo>
                  <a:lnTo>
                    <a:pt x="0" y="1912938"/>
                  </a:lnTo>
                  <a:lnTo>
                    <a:pt x="275590" y="1223963"/>
                  </a:lnTo>
                  <a:close/>
                  <a:moveTo>
                    <a:pt x="923427" y="530225"/>
                  </a:moveTo>
                  <a:lnTo>
                    <a:pt x="931362" y="531813"/>
                  </a:lnTo>
                  <a:lnTo>
                    <a:pt x="941201" y="533401"/>
                  </a:lnTo>
                  <a:lnTo>
                    <a:pt x="951993" y="536259"/>
                  </a:lnTo>
                  <a:lnTo>
                    <a:pt x="965007" y="539435"/>
                  </a:lnTo>
                  <a:lnTo>
                    <a:pt x="978972" y="544199"/>
                  </a:lnTo>
                  <a:lnTo>
                    <a:pt x="994208" y="549281"/>
                  </a:lnTo>
                  <a:lnTo>
                    <a:pt x="1010713" y="555950"/>
                  </a:lnTo>
                  <a:lnTo>
                    <a:pt x="1028805" y="564526"/>
                  </a:lnTo>
                  <a:lnTo>
                    <a:pt x="1038327" y="568972"/>
                  </a:lnTo>
                  <a:lnTo>
                    <a:pt x="1047849" y="574053"/>
                  </a:lnTo>
                  <a:lnTo>
                    <a:pt x="1057689" y="579453"/>
                  </a:lnTo>
                  <a:lnTo>
                    <a:pt x="1067845" y="585487"/>
                  </a:lnTo>
                  <a:lnTo>
                    <a:pt x="1078320" y="591521"/>
                  </a:lnTo>
                  <a:lnTo>
                    <a:pt x="1088794" y="598191"/>
                  </a:lnTo>
                  <a:lnTo>
                    <a:pt x="1099903" y="605495"/>
                  </a:lnTo>
                  <a:lnTo>
                    <a:pt x="1111012" y="613118"/>
                  </a:lnTo>
                  <a:lnTo>
                    <a:pt x="1122439" y="621058"/>
                  </a:lnTo>
                  <a:lnTo>
                    <a:pt x="1133548" y="630268"/>
                  </a:lnTo>
                  <a:lnTo>
                    <a:pt x="1145609" y="639161"/>
                  </a:lnTo>
                  <a:lnTo>
                    <a:pt x="1157353" y="649006"/>
                  </a:lnTo>
                  <a:lnTo>
                    <a:pt x="1169415" y="659487"/>
                  </a:lnTo>
                  <a:lnTo>
                    <a:pt x="1181476" y="670285"/>
                  </a:lnTo>
                  <a:lnTo>
                    <a:pt x="1193855" y="681719"/>
                  </a:lnTo>
                  <a:lnTo>
                    <a:pt x="1206234" y="693787"/>
                  </a:lnTo>
                  <a:lnTo>
                    <a:pt x="1224326" y="712208"/>
                  </a:lnTo>
                  <a:lnTo>
                    <a:pt x="1241148" y="730311"/>
                  </a:lnTo>
                  <a:lnTo>
                    <a:pt x="1257336" y="748731"/>
                  </a:lnTo>
                  <a:lnTo>
                    <a:pt x="1272888" y="767152"/>
                  </a:lnTo>
                  <a:lnTo>
                    <a:pt x="1287172" y="785573"/>
                  </a:lnTo>
                  <a:lnTo>
                    <a:pt x="1300185" y="803993"/>
                  </a:lnTo>
                  <a:lnTo>
                    <a:pt x="1312246" y="822096"/>
                  </a:lnTo>
                  <a:lnTo>
                    <a:pt x="1323356" y="840199"/>
                  </a:lnTo>
                  <a:lnTo>
                    <a:pt x="1333513" y="857984"/>
                  </a:lnTo>
                  <a:lnTo>
                    <a:pt x="1343035" y="875770"/>
                  </a:lnTo>
                  <a:lnTo>
                    <a:pt x="1346843" y="884345"/>
                  </a:lnTo>
                  <a:lnTo>
                    <a:pt x="1350970" y="892920"/>
                  </a:lnTo>
                  <a:lnTo>
                    <a:pt x="1354461" y="901813"/>
                  </a:lnTo>
                  <a:lnTo>
                    <a:pt x="1357635" y="910388"/>
                  </a:lnTo>
                  <a:lnTo>
                    <a:pt x="1360809" y="918963"/>
                  </a:lnTo>
                  <a:lnTo>
                    <a:pt x="1363349" y="927220"/>
                  </a:lnTo>
                  <a:lnTo>
                    <a:pt x="1365570" y="935478"/>
                  </a:lnTo>
                  <a:lnTo>
                    <a:pt x="1367792" y="943735"/>
                  </a:lnTo>
                  <a:lnTo>
                    <a:pt x="1369697" y="951675"/>
                  </a:lnTo>
                  <a:lnTo>
                    <a:pt x="1370966" y="959933"/>
                  </a:lnTo>
                  <a:lnTo>
                    <a:pt x="1372236" y="967873"/>
                  </a:lnTo>
                  <a:lnTo>
                    <a:pt x="1373188" y="975495"/>
                  </a:lnTo>
                  <a:lnTo>
                    <a:pt x="774247" y="1579563"/>
                  </a:lnTo>
                  <a:lnTo>
                    <a:pt x="771708" y="1576387"/>
                  </a:lnTo>
                  <a:lnTo>
                    <a:pt x="768851" y="1572258"/>
                  </a:lnTo>
                  <a:lnTo>
                    <a:pt x="765042" y="1566542"/>
                  </a:lnTo>
                  <a:lnTo>
                    <a:pt x="760281" y="1559237"/>
                  </a:lnTo>
                  <a:lnTo>
                    <a:pt x="755520" y="1550344"/>
                  </a:lnTo>
                  <a:lnTo>
                    <a:pt x="749807" y="1540181"/>
                  </a:lnTo>
                  <a:lnTo>
                    <a:pt x="744728" y="1528113"/>
                  </a:lnTo>
                  <a:lnTo>
                    <a:pt x="739333" y="1515091"/>
                  </a:lnTo>
                  <a:lnTo>
                    <a:pt x="734254" y="1500164"/>
                  </a:lnTo>
                  <a:lnTo>
                    <a:pt x="731715" y="1492224"/>
                  </a:lnTo>
                  <a:lnTo>
                    <a:pt x="729493" y="1483967"/>
                  </a:lnTo>
                  <a:lnTo>
                    <a:pt x="727271" y="1475392"/>
                  </a:lnTo>
                  <a:lnTo>
                    <a:pt x="725367" y="1466181"/>
                  </a:lnTo>
                  <a:lnTo>
                    <a:pt x="724097" y="1457289"/>
                  </a:lnTo>
                  <a:lnTo>
                    <a:pt x="722510" y="1447443"/>
                  </a:lnTo>
                  <a:lnTo>
                    <a:pt x="721241" y="1437280"/>
                  </a:lnTo>
                  <a:lnTo>
                    <a:pt x="720288" y="1427117"/>
                  </a:lnTo>
                  <a:lnTo>
                    <a:pt x="719336" y="1416319"/>
                  </a:lnTo>
                  <a:lnTo>
                    <a:pt x="719336" y="1405203"/>
                  </a:lnTo>
                  <a:lnTo>
                    <a:pt x="719336" y="1394087"/>
                  </a:lnTo>
                  <a:lnTo>
                    <a:pt x="719971" y="1382018"/>
                  </a:lnTo>
                  <a:lnTo>
                    <a:pt x="705688" y="1375349"/>
                  </a:lnTo>
                  <a:lnTo>
                    <a:pt x="692039" y="1368362"/>
                  </a:lnTo>
                  <a:lnTo>
                    <a:pt x="679343" y="1361692"/>
                  </a:lnTo>
                  <a:lnTo>
                    <a:pt x="667282" y="1355023"/>
                  </a:lnTo>
                  <a:lnTo>
                    <a:pt x="655855" y="1348035"/>
                  </a:lnTo>
                  <a:lnTo>
                    <a:pt x="645381" y="1341366"/>
                  </a:lnTo>
                  <a:lnTo>
                    <a:pt x="635224" y="1334696"/>
                  </a:lnTo>
                  <a:lnTo>
                    <a:pt x="625385" y="1327709"/>
                  </a:lnTo>
                  <a:lnTo>
                    <a:pt x="616497" y="1321357"/>
                  </a:lnTo>
                  <a:lnTo>
                    <a:pt x="608245" y="1314688"/>
                  </a:lnTo>
                  <a:lnTo>
                    <a:pt x="599992" y="1308018"/>
                  </a:lnTo>
                  <a:lnTo>
                    <a:pt x="592692" y="1301349"/>
                  </a:lnTo>
                  <a:lnTo>
                    <a:pt x="585709" y="1294679"/>
                  </a:lnTo>
                  <a:lnTo>
                    <a:pt x="579361" y="1288327"/>
                  </a:lnTo>
                  <a:lnTo>
                    <a:pt x="573013" y="1281975"/>
                  </a:lnTo>
                  <a:lnTo>
                    <a:pt x="567300" y="1275306"/>
                  </a:lnTo>
                  <a:lnTo>
                    <a:pt x="561904" y="1268636"/>
                  </a:lnTo>
                  <a:lnTo>
                    <a:pt x="556825" y="1262285"/>
                  </a:lnTo>
                  <a:lnTo>
                    <a:pt x="552064" y="1255933"/>
                  </a:lnTo>
                  <a:lnTo>
                    <a:pt x="547621" y="1249898"/>
                  </a:lnTo>
                  <a:lnTo>
                    <a:pt x="539686" y="1237194"/>
                  </a:lnTo>
                  <a:lnTo>
                    <a:pt x="532703" y="1224808"/>
                  </a:lnTo>
                  <a:lnTo>
                    <a:pt x="526355" y="1212739"/>
                  </a:lnTo>
                  <a:lnTo>
                    <a:pt x="520641" y="1200988"/>
                  </a:lnTo>
                  <a:lnTo>
                    <a:pt x="509850" y="1177804"/>
                  </a:lnTo>
                  <a:lnTo>
                    <a:pt x="497471" y="1178122"/>
                  </a:lnTo>
                  <a:lnTo>
                    <a:pt x="485727" y="1178122"/>
                  </a:lnTo>
                  <a:lnTo>
                    <a:pt x="474300" y="1178122"/>
                  </a:lnTo>
                  <a:lnTo>
                    <a:pt x="463509" y="1177804"/>
                  </a:lnTo>
                  <a:lnTo>
                    <a:pt x="453352" y="1177169"/>
                  </a:lnTo>
                  <a:lnTo>
                    <a:pt x="443512" y="1175898"/>
                  </a:lnTo>
                  <a:lnTo>
                    <a:pt x="433673" y="1174628"/>
                  </a:lnTo>
                  <a:lnTo>
                    <a:pt x="424785" y="1173675"/>
                  </a:lnTo>
                  <a:lnTo>
                    <a:pt x="416215" y="1172087"/>
                  </a:lnTo>
                  <a:lnTo>
                    <a:pt x="408280" y="1170182"/>
                  </a:lnTo>
                  <a:lnTo>
                    <a:pt x="393045" y="1167006"/>
                  </a:lnTo>
                  <a:lnTo>
                    <a:pt x="379714" y="1162877"/>
                  </a:lnTo>
                  <a:lnTo>
                    <a:pt x="367653" y="1158431"/>
                  </a:lnTo>
                  <a:lnTo>
                    <a:pt x="357496" y="1153984"/>
                  </a:lnTo>
                  <a:lnTo>
                    <a:pt x="348926" y="1149855"/>
                  </a:lnTo>
                  <a:lnTo>
                    <a:pt x="341308" y="1146044"/>
                  </a:lnTo>
                  <a:lnTo>
                    <a:pt x="335595" y="1142551"/>
                  </a:lnTo>
                  <a:lnTo>
                    <a:pt x="331151" y="1139375"/>
                  </a:lnTo>
                  <a:lnTo>
                    <a:pt x="327660" y="1137152"/>
                  </a:lnTo>
                  <a:lnTo>
                    <a:pt x="325438" y="1134928"/>
                  </a:lnTo>
                  <a:lnTo>
                    <a:pt x="923427" y="530225"/>
                  </a:lnTo>
                  <a:close/>
                  <a:moveTo>
                    <a:pt x="1084432" y="388938"/>
                  </a:moveTo>
                  <a:lnTo>
                    <a:pt x="1089844" y="389573"/>
                  </a:lnTo>
                  <a:lnTo>
                    <a:pt x="1097165" y="389891"/>
                  </a:lnTo>
                  <a:lnTo>
                    <a:pt x="1106715" y="390843"/>
                  </a:lnTo>
                  <a:lnTo>
                    <a:pt x="1118175" y="392748"/>
                  </a:lnTo>
                  <a:lnTo>
                    <a:pt x="1132499" y="396241"/>
                  </a:lnTo>
                  <a:lnTo>
                    <a:pt x="1140458" y="398146"/>
                  </a:lnTo>
                  <a:lnTo>
                    <a:pt x="1148734" y="400686"/>
                  </a:lnTo>
                  <a:lnTo>
                    <a:pt x="1157329" y="403226"/>
                  </a:lnTo>
                  <a:lnTo>
                    <a:pt x="1166879" y="406718"/>
                  </a:lnTo>
                  <a:lnTo>
                    <a:pt x="1176747" y="410528"/>
                  </a:lnTo>
                  <a:lnTo>
                    <a:pt x="1187252" y="414656"/>
                  </a:lnTo>
                  <a:lnTo>
                    <a:pt x="1197756" y="419418"/>
                  </a:lnTo>
                  <a:lnTo>
                    <a:pt x="1208579" y="424816"/>
                  </a:lnTo>
                  <a:lnTo>
                    <a:pt x="1220358" y="430848"/>
                  </a:lnTo>
                  <a:lnTo>
                    <a:pt x="1232136" y="437198"/>
                  </a:lnTo>
                  <a:lnTo>
                    <a:pt x="1244550" y="444183"/>
                  </a:lnTo>
                  <a:lnTo>
                    <a:pt x="1256965" y="452121"/>
                  </a:lnTo>
                  <a:lnTo>
                    <a:pt x="1270017" y="460376"/>
                  </a:lnTo>
                  <a:lnTo>
                    <a:pt x="1283386" y="469901"/>
                  </a:lnTo>
                  <a:lnTo>
                    <a:pt x="1296438" y="480061"/>
                  </a:lnTo>
                  <a:lnTo>
                    <a:pt x="1310444" y="490856"/>
                  </a:lnTo>
                  <a:lnTo>
                    <a:pt x="1324450" y="502286"/>
                  </a:lnTo>
                  <a:lnTo>
                    <a:pt x="1338775" y="514986"/>
                  </a:lnTo>
                  <a:lnTo>
                    <a:pt x="1353100" y="528003"/>
                  </a:lnTo>
                  <a:lnTo>
                    <a:pt x="1367743" y="542291"/>
                  </a:lnTo>
                  <a:lnTo>
                    <a:pt x="1382386" y="557531"/>
                  </a:lnTo>
                  <a:lnTo>
                    <a:pt x="1396074" y="572136"/>
                  </a:lnTo>
                  <a:lnTo>
                    <a:pt x="1408489" y="586423"/>
                  </a:lnTo>
                  <a:lnTo>
                    <a:pt x="1420267" y="600393"/>
                  </a:lnTo>
                  <a:lnTo>
                    <a:pt x="1430772" y="613728"/>
                  </a:lnTo>
                  <a:lnTo>
                    <a:pt x="1440640" y="627381"/>
                  </a:lnTo>
                  <a:lnTo>
                    <a:pt x="1449235" y="640081"/>
                  </a:lnTo>
                  <a:lnTo>
                    <a:pt x="1457511" y="653098"/>
                  </a:lnTo>
                  <a:lnTo>
                    <a:pt x="1464833" y="665163"/>
                  </a:lnTo>
                  <a:lnTo>
                    <a:pt x="1471517" y="676911"/>
                  </a:lnTo>
                  <a:lnTo>
                    <a:pt x="1477566" y="688341"/>
                  </a:lnTo>
                  <a:lnTo>
                    <a:pt x="1482341" y="699136"/>
                  </a:lnTo>
                  <a:lnTo>
                    <a:pt x="1487434" y="709613"/>
                  </a:lnTo>
                  <a:lnTo>
                    <a:pt x="1490935" y="720408"/>
                  </a:lnTo>
                  <a:lnTo>
                    <a:pt x="1494755" y="729616"/>
                  </a:lnTo>
                  <a:lnTo>
                    <a:pt x="1497939" y="739141"/>
                  </a:lnTo>
                  <a:lnTo>
                    <a:pt x="1500167" y="747713"/>
                  </a:lnTo>
                  <a:lnTo>
                    <a:pt x="1502395" y="756286"/>
                  </a:lnTo>
                  <a:lnTo>
                    <a:pt x="1503987" y="763906"/>
                  </a:lnTo>
                  <a:lnTo>
                    <a:pt x="1505260" y="771526"/>
                  </a:lnTo>
                  <a:lnTo>
                    <a:pt x="1507170" y="784543"/>
                  </a:lnTo>
                  <a:lnTo>
                    <a:pt x="1508125" y="795338"/>
                  </a:lnTo>
                  <a:lnTo>
                    <a:pt x="1508125" y="804228"/>
                  </a:lnTo>
                  <a:lnTo>
                    <a:pt x="1507807" y="810261"/>
                  </a:lnTo>
                  <a:lnTo>
                    <a:pt x="1506852" y="815341"/>
                  </a:lnTo>
                  <a:lnTo>
                    <a:pt x="1444778" y="877888"/>
                  </a:lnTo>
                  <a:lnTo>
                    <a:pt x="1442550" y="864553"/>
                  </a:lnTo>
                  <a:lnTo>
                    <a:pt x="1439048" y="851218"/>
                  </a:lnTo>
                  <a:lnTo>
                    <a:pt x="1435228" y="836296"/>
                  </a:lnTo>
                  <a:lnTo>
                    <a:pt x="1430135" y="821691"/>
                  </a:lnTo>
                  <a:lnTo>
                    <a:pt x="1424087" y="806451"/>
                  </a:lnTo>
                  <a:lnTo>
                    <a:pt x="1416765" y="790576"/>
                  </a:lnTo>
                  <a:lnTo>
                    <a:pt x="1408807" y="774383"/>
                  </a:lnTo>
                  <a:lnTo>
                    <a:pt x="1399894" y="757873"/>
                  </a:lnTo>
                  <a:lnTo>
                    <a:pt x="1390026" y="741363"/>
                  </a:lnTo>
                  <a:lnTo>
                    <a:pt x="1378884" y="724536"/>
                  </a:lnTo>
                  <a:lnTo>
                    <a:pt x="1367106" y="707073"/>
                  </a:lnTo>
                  <a:lnTo>
                    <a:pt x="1353737" y="689928"/>
                  </a:lnTo>
                  <a:lnTo>
                    <a:pt x="1340048" y="672466"/>
                  </a:lnTo>
                  <a:lnTo>
                    <a:pt x="1325087" y="655003"/>
                  </a:lnTo>
                  <a:lnTo>
                    <a:pt x="1308852" y="637541"/>
                  </a:lnTo>
                  <a:lnTo>
                    <a:pt x="1291981" y="620396"/>
                  </a:lnTo>
                  <a:lnTo>
                    <a:pt x="1278611" y="607061"/>
                  </a:lnTo>
                  <a:lnTo>
                    <a:pt x="1264923" y="594361"/>
                  </a:lnTo>
                  <a:lnTo>
                    <a:pt x="1251235" y="582296"/>
                  </a:lnTo>
                  <a:lnTo>
                    <a:pt x="1238184" y="570866"/>
                  </a:lnTo>
                  <a:lnTo>
                    <a:pt x="1224814" y="560388"/>
                  </a:lnTo>
                  <a:lnTo>
                    <a:pt x="1212081" y="550228"/>
                  </a:lnTo>
                  <a:lnTo>
                    <a:pt x="1199348" y="541021"/>
                  </a:lnTo>
                  <a:lnTo>
                    <a:pt x="1187252" y="532448"/>
                  </a:lnTo>
                  <a:lnTo>
                    <a:pt x="1175155" y="524511"/>
                  </a:lnTo>
                  <a:lnTo>
                    <a:pt x="1163059" y="516573"/>
                  </a:lnTo>
                  <a:lnTo>
                    <a:pt x="1151917" y="509588"/>
                  </a:lnTo>
                  <a:lnTo>
                    <a:pt x="1140776" y="502921"/>
                  </a:lnTo>
                  <a:lnTo>
                    <a:pt x="1129953" y="496888"/>
                  </a:lnTo>
                  <a:lnTo>
                    <a:pt x="1119766" y="491808"/>
                  </a:lnTo>
                  <a:lnTo>
                    <a:pt x="1109580" y="486411"/>
                  </a:lnTo>
                  <a:lnTo>
                    <a:pt x="1100030" y="481966"/>
                  </a:lnTo>
                  <a:lnTo>
                    <a:pt x="1082522" y="474028"/>
                  </a:lnTo>
                  <a:lnTo>
                    <a:pt x="1066287" y="467678"/>
                  </a:lnTo>
                  <a:lnTo>
                    <a:pt x="1052599" y="462598"/>
                  </a:lnTo>
                  <a:lnTo>
                    <a:pt x="1040821" y="459106"/>
                  </a:lnTo>
                  <a:lnTo>
                    <a:pt x="1031590" y="456248"/>
                  </a:lnTo>
                  <a:lnTo>
                    <a:pt x="1024905" y="454343"/>
                  </a:lnTo>
                  <a:lnTo>
                    <a:pt x="1019175" y="453391"/>
                  </a:lnTo>
                  <a:lnTo>
                    <a:pt x="1084432" y="388938"/>
                  </a:lnTo>
                  <a:close/>
                  <a:moveTo>
                    <a:pt x="1213168" y="238125"/>
                  </a:moveTo>
                  <a:lnTo>
                    <a:pt x="1218883" y="238125"/>
                  </a:lnTo>
                  <a:lnTo>
                    <a:pt x="1226186" y="238759"/>
                  </a:lnTo>
                  <a:lnTo>
                    <a:pt x="1236028" y="239709"/>
                  </a:lnTo>
                  <a:lnTo>
                    <a:pt x="1248411" y="242245"/>
                  </a:lnTo>
                  <a:lnTo>
                    <a:pt x="1263016" y="245414"/>
                  </a:lnTo>
                  <a:lnTo>
                    <a:pt x="1270953" y="247315"/>
                  </a:lnTo>
                  <a:lnTo>
                    <a:pt x="1280161" y="249850"/>
                  </a:lnTo>
                  <a:lnTo>
                    <a:pt x="1289051" y="253020"/>
                  </a:lnTo>
                  <a:lnTo>
                    <a:pt x="1298893" y="256506"/>
                  </a:lnTo>
                  <a:lnTo>
                    <a:pt x="1309053" y="260625"/>
                  </a:lnTo>
                  <a:lnTo>
                    <a:pt x="1319848" y="264745"/>
                  </a:lnTo>
                  <a:lnTo>
                    <a:pt x="1330961" y="269816"/>
                  </a:lnTo>
                  <a:lnTo>
                    <a:pt x="1342391" y="275203"/>
                  </a:lnTo>
                  <a:lnTo>
                    <a:pt x="1354456" y="281541"/>
                  </a:lnTo>
                  <a:lnTo>
                    <a:pt x="1366838" y="288196"/>
                  </a:lnTo>
                  <a:lnTo>
                    <a:pt x="1379538" y="295802"/>
                  </a:lnTo>
                  <a:lnTo>
                    <a:pt x="1392873" y="303725"/>
                  </a:lnTo>
                  <a:lnTo>
                    <a:pt x="1405891" y="312598"/>
                  </a:lnTo>
                  <a:lnTo>
                    <a:pt x="1419861" y="322422"/>
                  </a:lnTo>
                  <a:lnTo>
                    <a:pt x="1433831" y="332880"/>
                  </a:lnTo>
                  <a:lnTo>
                    <a:pt x="1448436" y="344289"/>
                  </a:lnTo>
                  <a:lnTo>
                    <a:pt x="1463041" y="356332"/>
                  </a:lnTo>
                  <a:lnTo>
                    <a:pt x="1477963" y="369325"/>
                  </a:lnTo>
                  <a:lnTo>
                    <a:pt x="1492886" y="383269"/>
                  </a:lnTo>
                  <a:lnTo>
                    <a:pt x="1508126" y="398164"/>
                  </a:lnTo>
                  <a:lnTo>
                    <a:pt x="1523366" y="413692"/>
                  </a:lnTo>
                  <a:lnTo>
                    <a:pt x="1537653" y="428587"/>
                  </a:lnTo>
                  <a:lnTo>
                    <a:pt x="1550353" y="443481"/>
                  </a:lnTo>
                  <a:lnTo>
                    <a:pt x="1562418" y="458376"/>
                  </a:lnTo>
                  <a:lnTo>
                    <a:pt x="1573848" y="472637"/>
                  </a:lnTo>
                  <a:lnTo>
                    <a:pt x="1583691" y="486264"/>
                  </a:lnTo>
                  <a:lnTo>
                    <a:pt x="1593216" y="499891"/>
                  </a:lnTo>
                  <a:lnTo>
                    <a:pt x="1601471" y="512884"/>
                  </a:lnTo>
                  <a:lnTo>
                    <a:pt x="1609091" y="525878"/>
                  </a:lnTo>
                  <a:lnTo>
                    <a:pt x="1616076" y="538237"/>
                  </a:lnTo>
                  <a:lnTo>
                    <a:pt x="1622108" y="549963"/>
                  </a:lnTo>
                  <a:lnTo>
                    <a:pt x="1627823" y="561371"/>
                  </a:lnTo>
                  <a:lnTo>
                    <a:pt x="1632268" y="572780"/>
                  </a:lnTo>
                  <a:lnTo>
                    <a:pt x="1636713" y="583238"/>
                  </a:lnTo>
                  <a:lnTo>
                    <a:pt x="1640206" y="593379"/>
                  </a:lnTo>
                  <a:lnTo>
                    <a:pt x="1643699" y="603203"/>
                  </a:lnTo>
                  <a:lnTo>
                    <a:pt x="1646239" y="612077"/>
                  </a:lnTo>
                  <a:lnTo>
                    <a:pt x="1648143" y="620633"/>
                  </a:lnTo>
                  <a:lnTo>
                    <a:pt x="1650049" y="628873"/>
                  </a:lnTo>
                  <a:lnTo>
                    <a:pt x="1651636" y="636478"/>
                  </a:lnTo>
                  <a:lnTo>
                    <a:pt x="1652589" y="643767"/>
                  </a:lnTo>
                  <a:lnTo>
                    <a:pt x="1653541" y="650422"/>
                  </a:lnTo>
                  <a:lnTo>
                    <a:pt x="1654176" y="661514"/>
                  </a:lnTo>
                  <a:lnTo>
                    <a:pt x="1654176" y="670705"/>
                  </a:lnTo>
                  <a:lnTo>
                    <a:pt x="1653859" y="677043"/>
                  </a:lnTo>
                  <a:lnTo>
                    <a:pt x="1652906" y="682747"/>
                  </a:lnTo>
                  <a:lnTo>
                    <a:pt x="1588136" y="747713"/>
                  </a:lnTo>
                  <a:lnTo>
                    <a:pt x="1585596" y="733769"/>
                  </a:lnTo>
                  <a:lnTo>
                    <a:pt x="1582421" y="719508"/>
                  </a:lnTo>
                  <a:lnTo>
                    <a:pt x="1578293" y="704297"/>
                  </a:lnTo>
                  <a:lnTo>
                    <a:pt x="1572896" y="689085"/>
                  </a:lnTo>
                  <a:lnTo>
                    <a:pt x="1566546" y="672923"/>
                  </a:lnTo>
                  <a:lnTo>
                    <a:pt x="1559561" y="656761"/>
                  </a:lnTo>
                  <a:lnTo>
                    <a:pt x="1550671" y="639964"/>
                  </a:lnTo>
                  <a:lnTo>
                    <a:pt x="1541463" y="622534"/>
                  </a:lnTo>
                  <a:lnTo>
                    <a:pt x="1531303" y="605105"/>
                  </a:lnTo>
                  <a:lnTo>
                    <a:pt x="1519556" y="587358"/>
                  </a:lnTo>
                  <a:lnTo>
                    <a:pt x="1507173" y="569294"/>
                  </a:lnTo>
                  <a:lnTo>
                    <a:pt x="1493521" y="551230"/>
                  </a:lnTo>
                  <a:lnTo>
                    <a:pt x="1479233" y="533166"/>
                  </a:lnTo>
                  <a:lnTo>
                    <a:pt x="1463676" y="514786"/>
                  </a:lnTo>
                  <a:lnTo>
                    <a:pt x="1446848" y="497039"/>
                  </a:lnTo>
                  <a:lnTo>
                    <a:pt x="1429386" y="478975"/>
                  </a:lnTo>
                  <a:lnTo>
                    <a:pt x="1415098" y="465031"/>
                  </a:lnTo>
                  <a:lnTo>
                    <a:pt x="1400811" y="451721"/>
                  </a:lnTo>
                  <a:lnTo>
                    <a:pt x="1386841" y="439362"/>
                  </a:lnTo>
                  <a:lnTo>
                    <a:pt x="1372871" y="427636"/>
                  </a:lnTo>
                  <a:lnTo>
                    <a:pt x="1359536" y="416544"/>
                  </a:lnTo>
                  <a:lnTo>
                    <a:pt x="1345883" y="406086"/>
                  </a:lnTo>
                  <a:lnTo>
                    <a:pt x="1332548" y="396262"/>
                  </a:lnTo>
                  <a:lnTo>
                    <a:pt x="1319848" y="387389"/>
                  </a:lnTo>
                  <a:lnTo>
                    <a:pt x="1307148" y="378832"/>
                  </a:lnTo>
                  <a:lnTo>
                    <a:pt x="1295083" y="370909"/>
                  </a:lnTo>
                  <a:lnTo>
                    <a:pt x="1283018" y="363620"/>
                  </a:lnTo>
                  <a:lnTo>
                    <a:pt x="1271271" y="356648"/>
                  </a:lnTo>
                  <a:lnTo>
                    <a:pt x="1260158" y="350627"/>
                  </a:lnTo>
                  <a:lnTo>
                    <a:pt x="1249681" y="344606"/>
                  </a:lnTo>
                  <a:lnTo>
                    <a:pt x="1239203" y="339219"/>
                  </a:lnTo>
                  <a:lnTo>
                    <a:pt x="1229361" y="334782"/>
                  </a:lnTo>
                  <a:lnTo>
                    <a:pt x="1210628" y="326542"/>
                  </a:lnTo>
                  <a:lnTo>
                    <a:pt x="1193801" y="319887"/>
                  </a:lnTo>
                  <a:lnTo>
                    <a:pt x="1179513" y="314500"/>
                  </a:lnTo>
                  <a:lnTo>
                    <a:pt x="1167766" y="310697"/>
                  </a:lnTo>
                  <a:lnTo>
                    <a:pt x="1157923" y="307845"/>
                  </a:lnTo>
                  <a:lnTo>
                    <a:pt x="1150621" y="306260"/>
                  </a:lnTo>
                  <a:lnTo>
                    <a:pt x="1144588" y="304992"/>
                  </a:lnTo>
                  <a:lnTo>
                    <a:pt x="1213168" y="238125"/>
                  </a:lnTo>
                  <a:close/>
                  <a:moveTo>
                    <a:pt x="1555569" y="0"/>
                  </a:moveTo>
                  <a:lnTo>
                    <a:pt x="1566687" y="0"/>
                  </a:lnTo>
                  <a:lnTo>
                    <a:pt x="1578441" y="0"/>
                  </a:lnTo>
                  <a:lnTo>
                    <a:pt x="1589876" y="1272"/>
                  </a:lnTo>
                  <a:lnTo>
                    <a:pt x="1601948" y="2862"/>
                  </a:lnTo>
                  <a:lnTo>
                    <a:pt x="1614337" y="5088"/>
                  </a:lnTo>
                  <a:lnTo>
                    <a:pt x="1627043" y="7950"/>
                  </a:lnTo>
                  <a:lnTo>
                    <a:pt x="1640385" y="11766"/>
                  </a:lnTo>
                  <a:lnTo>
                    <a:pt x="1653409" y="16218"/>
                  </a:lnTo>
                  <a:lnTo>
                    <a:pt x="1667386" y="21624"/>
                  </a:lnTo>
                  <a:lnTo>
                    <a:pt x="1681363" y="27984"/>
                  </a:lnTo>
                  <a:lnTo>
                    <a:pt x="1695976" y="35298"/>
                  </a:lnTo>
                  <a:lnTo>
                    <a:pt x="1710588" y="42930"/>
                  </a:lnTo>
                  <a:lnTo>
                    <a:pt x="1725836" y="52152"/>
                  </a:lnTo>
                  <a:lnTo>
                    <a:pt x="1741084" y="62010"/>
                  </a:lnTo>
                  <a:lnTo>
                    <a:pt x="1756649" y="72822"/>
                  </a:lnTo>
                  <a:lnTo>
                    <a:pt x="1772850" y="84588"/>
                  </a:lnTo>
                  <a:lnTo>
                    <a:pt x="1789051" y="97626"/>
                  </a:lnTo>
                  <a:lnTo>
                    <a:pt x="1804617" y="111300"/>
                  </a:lnTo>
                  <a:lnTo>
                    <a:pt x="1819547" y="124656"/>
                  </a:lnTo>
                  <a:lnTo>
                    <a:pt x="1832571" y="138330"/>
                  </a:lnTo>
                  <a:lnTo>
                    <a:pt x="1844642" y="151686"/>
                  </a:lnTo>
                  <a:lnTo>
                    <a:pt x="1856078" y="165042"/>
                  </a:lnTo>
                  <a:lnTo>
                    <a:pt x="1865608" y="178398"/>
                  </a:lnTo>
                  <a:lnTo>
                    <a:pt x="1874502" y="191755"/>
                  </a:lnTo>
                  <a:lnTo>
                    <a:pt x="1881809" y="204475"/>
                  </a:lnTo>
                  <a:lnTo>
                    <a:pt x="1888797" y="217831"/>
                  </a:lnTo>
                  <a:lnTo>
                    <a:pt x="1894197" y="230869"/>
                  </a:lnTo>
                  <a:lnTo>
                    <a:pt x="1898962" y="243907"/>
                  </a:lnTo>
                  <a:lnTo>
                    <a:pt x="1902457" y="256309"/>
                  </a:lnTo>
                  <a:lnTo>
                    <a:pt x="1905633" y="268711"/>
                  </a:lnTo>
                  <a:lnTo>
                    <a:pt x="1907857" y="281113"/>
                  </a:lnTo>
                  <a:lnTo>
                    <a:pt x="1908810" y="293197"/>
                  </a:lnTo>
                  <a:lnTo>
                    <a:pt x="1909763" y="305281"/>
                  </a:lnTo>
                  <a:lnTo>
                    <a:pt x="1909763" y="316729"/>
                  </a:lnTo>
                  <a:lnTo>
                    <a:pt x="1908492" y="328177"/>
                  </a:lnTo>
                  <a:lnTo>
                    <a:pt x="1907539" y="339307"/>
                  </a:lnTo>
                  <a:lnTo>
                    <a:pt x="1905316" y="350437"/>
                  </a:lnTo>
                  <a:lnTo>
                    <a:pt x="1902457" y="360931"/>
                  </a:lnTo>
                  <a:lnTo>
                    <a:pt x="1899598" y="371425"/>
                  </a:lnTo>
                  <a:lnTo>
                    <a:pt x="1895786" y="381601"/>
                  </a:lnTo>
                  <a:lnTo>
                    <a:pt x="1891656" y="391459"/>
                  </a:lnTo>
                  <a:lnTo>
                    <a:pt x="1887527" y="400681"/>
                  </a:lnTo>
                  <a:lnTo>
                    <a:pt x="1882762" y="409903"/>
                  </a:lnTo>
                  <a:lnTo>
                    <a:pt x="1877361" y="418490"/>
                  </a:lnTo>
                  <a:lnTo>
                    <a:pt x="1871643" y="426758"/>
                  </a:lnTo>
                  <a:lnTo>
                    <a:pt x="1865925" y="434708"/>
                  </a:lnTo>
                  <a:lnTo>
                    <a:pt x="1860208" y="442340"/>
                  </a:lnTo>
                  <a:lnTo>
                    <a:pt x="1854172" y="449336"/>
                  </a:lnTo>
                  <a:lnTo>
                    <a:pt x="1847501" y="456014"/>
                  </a:lnTo>
                  <a:lnTo>
                    <a:pt x="1841783" y="463328"/>
                  </a:lnTo>
                  <a:lnTo>
                    <a:pt x="1830983" y="476048"/>
                  </a:lnTo>
                  <a:lnTo>
                    <a:pt x="1801122" y="514208"/>
                  </a:lnTo>
                  <a:lnTo>
                    <a:pt x="1764909" y="560636"/>
                  </a:lnTo>
                  <a:lnTo>
                    <a:pt x="1730283" y="604838"/>
                  </a:lnTo>
                  <a:lnTo>
                    <a:pt x="1729648" y="593708"/>
                  </a:lnTo>
                  <a:lnTo>
                    <a:pt x="1728377" y="581306"/>
                  </a:lnTo>
                  <a:lnTo>
                    <a:pt x="1726471" y="567632"/>
                  </a:lnTo>
                  <a:lnTo>
                    <a:pt x="1723930" y="553322"/>
                  </a:lnTo>
                  <a:lnTo>
                    <a:pt x="1720118" y="537740"/>
                  </a:lnTo>
                  <a:lnTo>
                    <a:pt x="1715353" y="521840"/>
                  </a:lnTo>
                  <a:lnTo>
                    <a:pt x="1712494" y="513254"/>
                  </a:lnTo>
                  <a:lnTo>
                    <a:pt x="1709318" y="504668"/>
                  </a:lnTo>
                  <a:lnTo>
                    <a:pt x="1705823" y="496082"/>
                  </a:lnTo>
                  <a:lnTo>
                    <a:pt x="1702011" y="487178"/>
                  </a:lnTo>
                  <a:lnTo>
                    <a:pt x="1697882" y="477638"/>
                  </a:lnTo>
                  <a:lnTo>
                    <a:pt x="1693117" y="468098"/>
                  </a:lnTo>
                  <a:lnTo>
                    <a:pt x="1688034" y="458876"/>
                  </a:lnTo>
                  <a:lnTo>
                    <a:pt x="1682952" y="449018"/>
                  </a:lnTo>
                  <a:lnTo>
                    <a:pt x="1677234" y="439160"/>
                  </a:lnTo>
                  <a:lnTo>
                    <a:pt x="1670881" y="428984"/>
                  </a:lnTo>
                  <a:lnTo>
                    <a:pt x="1664527" y="418808"/>
                  </a:lnTo>
                  <a:lnTo>
                    <a:pt x="1657221" y="408631"/>
                  </a:lnTo>
                  <a:lnTo>
                    <a:pt x="1649915" y="398137"/>
                  </a:lnTo>
                  <a:lnTo>
                    <a:pt x="1641973" y="387643"/>
                  </a:lnTo>
                  <a:lnTo>
                    <a:pt x="1633079" y="376831"/>
                  </a:lnTo>
                  <a:lnTo>
                    <a:pt x="1624184" y="365701"/>
                  </a:lnTo>
                  <a:lnTo>
                    <a:pt x="1614337" y="354889"/>
                  </a:lnTo>
                  <a:lnTo>
                    <a:pt x="1604489" y="343441"/>
                  </a:lnTo>
                  <a:lnTo>
                    <a:pt x="1593688" y="332311"/>
                  </a:lnTo>
                  <a:lnTo>
                    <a:pt x="1582570" y="320863"/>
                  </a:lnTo>
                  <a:lnTo>
                    <a:pt x="1571134" y="310051"/>
                  </a:lnTo>
                  <a:lnTo>
                    <a:pt x="1559381" y="299239"/>
                  </a:lnTo>
                  <a:lnTo>
                    <a:pt x="1548263" y="289381"/>
                  </a:lnTo>
                  <a:lnTo>
                    <a:pt x="1536827" y="279523"/>
                  </a:lnTo>
                  <a:lnTo>
                    <a:pt x="1525709" y="270619"/>
                  </a:lnTo>
                  <a:lnTo>
                    <a:pt x="1514590" y="262351"/>
                  </a:lnTo>
                  <a:lnTo>
                    <a:pt x="1503472" y="254083"/>
                  </a:lnTo>
                  <a:lnTo>
                    <a:pt x="1492672" y="246451"/>
                  </a:lnTo>
                  <a:lnTo>
                    <a:pt x="1481871" y="239137"/>
                  </a:lnTo>
                  <a:lnTo>
                    <a:pt x="1471388" y="232777"/>
                  </a:lnTo>
                  <a:lnTo>
                    <a:pt x="1460905" y="226417"/>
                  </a:lnTo>
                  <a:lnTo>
                    <a:pt x="1450740" y="220693"/>
                  </a:lnTo>
                  <a:lnTo>
                    <a:pt x="1440575" y="215287"/>
                  </a:lnTo>
                  <a:lnTo>
                    <a:pt x="1430410" y="210199"/>
                  </a:lnTo>
                  <a:lnTo>
                    <a:pt x="1420562" y="205747"/>
                  </a:lnTo>
                  <a:lnTo>
                    <a:pt x="1411350" y="201613"/>
                  </a:lnTo>
                  <a:lnTo>
                    <a:pt x="1401820" y="197479"/>
                  </a:lnTo>
                  <a:lnTo>
                    <a:pt x="1392925" y="193981"/>
                  </a:lnTo>
                  <a:lnTo>
                    <a:pt x="1375136" y="187620"/>
                  </a:lnTo>
                  <a:lnTo>
                    <a:pt x="1358300" y="182850"/>
                  </a:lnTo>
                  <a:lnTo>
                    <a:pt x="1342417" y="178716"/>
                  </a:lnTo>
                  <a:lnTo>
                    <a:pt x="1327805" y="175536"/>
                  </a:lnTo>
                  <a:lnTo>
                    <a:pt x="1314145" y="173310"/>
                  </a:lnTo>
                  <a:lnTo>
                    <a:pt x="1301756" y="171720"/>
                  </a:lnTo>
                  <a:lnTo>
                    <a:pt x="1290638" y="171084"/>
                  </a:lnTo>
                  <a:lnTo>
                    <a:pt x="1330346" y="138966"/>
                  </a:lnTo>
                  <a:lnTo>
                    <a:pt x="1370689" y="105894"/>
                  </a:lnTo>
                  <a:lnTo>
                    <a:pt x="1405950" y="76638"/>
                  </a:lnTo>
                  <a:lnTo>
                    <a:pt x="1419609" y="64554"/>
                  </a:lnTo>
                  <a:lnTo>
                    <a:pt x="1429774" y="55650"/>
                  </a:lnTo>
                  <a:lnTo>
                    <a:pt x="1435810" y="49926"/>
                  </a:lnTo>
                  <a:lnTo>
                    <a:pt x="1442163" y="44520"/>
                  </a:lnTo>
                  <a:lnTo>
                    <a:pt x="1448834" y="39432"/>
                  </a:lnTo>
                  <a:lnTo>
                    <a:pt x="1455505" y="34026"/>
                  </a:lnTo>
                  <a:lnTo>
                    <a:pt x="1463129" y="29256"/>
                  </a:lnTo>
                  <a:lnTo>
                    <a:pt x="1470753" y="24486"/>
                  </a:lnTo>
                  <a:lnTo>
                    <a:pt x="1479012" y="20352"/>
                  </a:lnTo>
                  <a:lnTo>
                    <a:pt x="1487271" y="16218"/>
                  </a:lnTo>
                  <a:lnTo>
                    <a:pt x="1495848" y="13038"/>
                  </a:lnTo>
                  <a:lnTo>
                    <a:pt x="1505378" y="9540"/>
                  </a:lnTo>
                  <a:lnTo>
                    <a:pt x="1514590" y="6996"/>
                  </a:lnTo>
                  <a:lnTo>
                    <a:pt x="1524438" y="4770"/>
                  </a:lnTo>
                  <a:lnTo>
                    <a:pt x="1534285" y="2544"/>
                  </a:lnTo>
                  <a:lnTo>
                    <a:pt x="1544768" y="1272"/>
                  </a:lnTo>
                  <a:lnTo>
                    <a:pt x="1555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16800" y="2365200"/>
            <a:ext cx="4118400" cy="2948400"/>
          </a:xfrm>
        </p:spPr>
        <p:txBody>
          <a:bodyPr lIns="612000" tIns="216000" rIns="324000" bIns="1584000">
            <a:normAutofit/>
          </a:bodyPr>
          <a:lstStyle>
            <a:lvl1pPr marL="285750" indent="-285750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26800" y="2365200"/>
            <a:ext cx="4118400" cy="2948400"/>
          </a:xfrm>
        </p:spPr>
        <p:txBody>
          <a:bodyPr lIns="612000" tIns="216000" rIns="324000" bIns="1584000">
            <a:normAutofit/>
          </a:bodyPr>
          <a:lstStyle>
            <a:lvl1pPr marL="285750" indent="-28575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  <a:defRPr sz="2400"/>
            </a:lvl1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  <a:lvl6pPr>
              <a:lnSpc>
                <a:spcPct val="90000"/>
              </a:lnSpc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971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3971" y="2200275"/>
            <a:ext cx="5157787" cy="3684588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385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6385" y="2200275"/>
            <a:ext cx="5183188" cy="3684588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38092" y="2168157"/>
            <a:ext cx="1148335" cy="1148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5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4136066" y="2168157"/>
            <a:ext cx="1148335" cy="1148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5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5534039" y="2168157"/>
            <a:ext cx="1148335" cy="11483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5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6932013" y="2168157"/>
            <a:ext cx="1148335" cy="11483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5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8329987" y="2168157"/>
            <a:ext cx="1148335" cy="1148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54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32999" y="2168157"/>
            <a:ext cx="6745323" cy="1148336"/>
          </a:xfrm>
        </p:spPr>
        <p:txBody>
          <a:bodyPr anchor="ctr" anchorCtr="0">
            <a:noAutofit/>
          </a:bodyPr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2739600" y="3783600"/>
            <a:ext cx="6739200" cy="4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0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53200" y="0"/>
            <a:ext cx="9874800" cy="838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 hasCustomPrompt="1"/>
          </p:nvPr>
        </p:nvSpPr>
        <p:spPr>
          <a:xfrm>
            <a:off x="3193200" y="1940400"/>
            <a:ext cx="5313600" cy="2995200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单击此处添加图片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3193200" y="4935600"/>
            <a:ext cx="5313600" cy="1170000"/>
          </a:xfrm>
          <a:solidFill>
            <a:schemeClr val="accent1"/>
          </a:solidFill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0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83405" y="365127"/>
            <a:ext cx="1102218" cy="6125825"/>
          </a:xfrm>
        </p:spPr>
        <p:txBody>
          <a:bodyPr vert="eaVert" anchor="ctr" anchorCtr="0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43944" y="365127"/>
            <a:ext cx="9491732" cy="6125825"/>
          </a:xfrm>
        </p:spPr>
        <p:txBody>
          <a:bodyPr vert="eaVert"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-18822"/>
            <a:ext cx="12192000" cy="6876822"/>
            <a:chOff x="0" y="-18822"/>
            <a:chExt cx="12192000" cy="687682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-18822"/>
              <a:ext cx="12192000" cy="4656136"/>
              <a:chOff x="0" y="-18822"/>
              <a:chExt cx="12192000" cy="4656136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993" t="49127" r="-1086"/>
              <a:stretch>
                <a:fillRect/>
              </a:stretch>
            </p:blipFill>
            <p:spPr>
              <a:xfrm>
                <a:off x="0" y="-14515"/>
                <a:ext cx="6960864" cy="4651829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008" t="49127" r="-1087"/>
              <a:stretch>
                <a:fillRect/>
              </a:stretch>
            </p:blipFill>
            <p:spPr>
              <a:xfrm flipH="1">
                <a:off x="6604550" y="-18822"/>
                <a:ext cx="5587450" cy="4651829"/>
              </a:xfrm>
              <a:prstGeom prst="rect">
                <a:avLst/>
              </a:prstGeom>
            </p:spPr>
          </p:pic>
        </p:grpSp>
        <p:sp>
          <p:nvSpPr>
            <p:cNvPr id="8" name="矩形 7"/>
            <p:cNvSpPr/>
            <p:nvPr/>
          </p:nvSpPr>
          <p:spPr>
            <a:xfrm>
              <a:off x="0" y="4484914"/>
              <a:ext cx="12192000" cy="2373086"/>
            </a:xfrm>
            <a:prstGeom prst="rect">
              <a:avLst/>
            </a:prstGeom>
            <a:solidFill>
              <a:srgbClr val="040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52600" y="1"/>
            <a:ext cx="9873342" cy="838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725715" y="1485900"/>
            <a:ext cx="10900228" cy="473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tx1"/>
        </a:buClr>
        <a:buSzPct val="70000"/>
        <a:buFont typeface="Wingdings 2" panose="05020102010507070707" pitchFamily="18" charset="2"/>
        <a:buChar char="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宋体" panose="02010600030101010101" pitchFamily="2" charset="-122"/>
        <a:buChar char=" 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5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49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50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5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5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0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1" Type="http://schemas.openxmlformats.org/officeDocument/2006/relationships/slideLayout" Target="../slideLayouts/slideLayout1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523430" y="2370689"/>
            <a:ext cx="511791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用户体验设计的步骤和目标</a:t>
            </a:r>
            <a:endParaRPr lang="zh-CN" altLang="en-US" sz="4800" dirty="0" smtClean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" name="任意多边形 9"/>
          <p:cNvSpPr>
            <a:spLocks noChangeAspect="1"/>
          </p:cNvSpPr>
          <p:nvPr/>
        </p:nvSpPr>
        <p:spPr>
          <a:xfrm>
            <a:off x="2239823" y="2072064"/>
            <a:ext cx="2575763" cy="3240000"/>
          </a:xfrm>
          <a:custGeom>
            <a:avLst/>
            <a:gdLst/>
            <a:ahLst/>
            <a:cxnLst/>
            <a:rect l="l" t="t" r="r" b="b"/>
            <a:pathLst>
              <a:path w="2436010" h="3064208">
                <a:moveTo>
                  <a:pt x="1374576" y="2841237"/>
                </a:moveTo>
                <a:lnTo>
                  <a:pt x="1453272" y="2963652"/>
                </a:lnTo>
                <a:lnTo>
                  <a:pt x="1492619" y="3024860"/>
                </a:lnTo>
                <a:lnTo>
                  <a:pt x="1724139" y="2972396"/>
                </a:lnTo>
                <a:close/>
                <a:moveTo>
                  <a:pt x="600737" y="2727566"/>
                </a:moveTo>
                <a:lnTo>
                  <a:pt x="933006" y="3046720"/>
                </a:lnTo>
                <a:lnTo>
                  <a:pt x="1269649" y="3055464"/>
                </a:lnTo>
                <a:close/>
                <a:moveTo>
                  <a:pt x="552645" y="2727566"/>
                </a:moveTo>
                <a:lnTo>
                  <a:pt x="377766" y="2876213"/>
                </a:lnTo>
                <a:lnTo>
                  <a:pt x="495809" y="2880585"/>
                </a:lnTo>
                <a:close/>
                <a:moveTo>
                  <a:pt x="570133" y="2714450"/>
                </a:moveTo>
                <a:lnTo>
                  <a:pt x="504553" y="2880585"/>
                </a:lnTo>
                <a:lnTo>
                  <a:pt x="906775" y="3037976"/>
                </a:lnTo>
                <a:close/>
                <a:moveTo>
                  <a:pt x="2073546" y="2671156"/>
                </a:moveTo>
                <a:lnTo>
                  <a:pt x="1789523" y="2937558"/>
                </a:lnTo>
                <a:lnTo>
                  <a:pt x="2130381" y="2727930"/>
                </a:lnTo>
                <a:close/>
                <a:moveTo>
                  <a:pt x="2056058" y="2670730"/>
                </a:moveTo>
                <a:lnTo>
                  <a:pt x="1378948" y="2832493"/>
                </a:lnTo>
                <a:lnTo>
                  <a:pt x="1737216" y="2968024"/>
                </a:lnTo>
                <a:lnTo>
                  <a:pt x="1920526" y="2797517"/>
                </a:lnTo>
                <a:close/>
                <a:moveTo>
                  <a:pt x="1846203" y="2627484"/>
                </a:moveTo>
                <a:lnTo>
                  <a:pt x="1422474" y="2815275"/>
                </a:lnTo>
                <a:lnTo>
                  <a:pt x="2051686" y="2662422"/>
                </a:lnTo>
                <a:close/>
                <a:moveTo>
                  <a:pt x="906775" y="2623116"/>
                </a:moveTo>
                <a:lnTo>
                  <a:pt x="1295583" y="3055473"/>
                </a:lnTo>
                <a:lnTo>
                  <a:pt x="1479357" y="3029270"/>
                </a:lnTo>
                <a:close/>
                <a:moveTo>
                  <a:pt x="919860" y="2618749"/>
                </a:moveTo>
                <a:lnTo>
                  <a:pt x="1470606" y="3011801"/>
                </a:lnTo>
                <a:lnTo>
                  <a:pt x="1356841" y="2837111"/>
                </a:lnTo>
                <a:close/>
                <a:moveTo>
                  <a:pt x="858683" y="2592546"/>
                </a:moveTo>
                <a:lnTo>
                  <a:pt x="583249" y="2706094"/>
                </a:lnTo>
                <a:lnTo>
                  <a:pt x="1264954" y="3042372"/>
                </a:lnTo>
                <a:lnTo>
                  <a:pt x="1124935" y="2880784"/>
                </a:lnTo>
                <a:close/>
                <a:moveTo>
                  <a:pt x="28008" y="2583811"/>
                </a:moveTo>
                <a:lnTo>
                  <a:pt x="364650" y="2872049"/>
                </a:lnTo>
                <a:lnTo>
                  <a:pt x="552645" y="2706094"/>
                </a:lnTo>
                <a:close/>
                <a:moveTo>
                  <a:pt x="1479357" y="2544489"/>
                </a:moveTo>
                <a:lnTo>
                  <a:pt x="880543" y="2588178"/>
                </a:lnTo>
                <a:lnTo>
                  <a:pt x="1356841" y="2824010"/>
                </a:lnTo>
                <a:close/>
                <a:moveTo>
                  <a:pt x="2257168" y="2540117"/>
                </a:moveTo>
                <a:lnTo>
                  <a:pt x="2082290" y="2662422"/>
                </a:lnTo>
                <a:lnTo>
                  <a:pt x="2108521" y="2692992"/>
                </a:lnTo>
                <a:lnTo>
                  <a:pt x="2139125" y="2723563"/>
                </a:lnTo>
                <a:close/>
                <a:moveTo>
                  <a:pt x="1636877" y="2474537"/>
                </a:moveTo>
                <a:lnTo>
                  <a:pt x="1488108" y="2544489"/>
                </a:lnTo>
                <a:lnTo>
                  <a:pt x="1387470" y="2789072"/>
                </a:lnTo>
                <a:close/>
                <a:moveTo>
                  <a:pt x="1658754" y="2465793"/>
                </a:moveTo>
                <a:lnTo>
                  <a:pt x="1378719" y="2819642"/>
                </a:lnTo>
                <a:lnTo>
                  <a:pt x="1833113" y="2618749"/>
                </a:lnTo>
                <a:lnTo>
                  <a:pt x="1676190" y="2478910"/>
                </a:lnTo>
                <a:close/>
                <a:moveTo>
                  <a:pt x="915519" y="2448306"/>
                </a:moveTo>
                <a:lnTo>
                  <a:pt x="902403" y="2492025"/>
                </a:lnTo>
                <a:lnTo>
                  <a:pt x="871799" y="2579444"/>
                </a:lnTo>
                <a:lnTo>
                  <a:pt x="1435601" y="2535745"/>
                </a:lnTo>
                <a:close/>
                <a:moveTo>
                  <a:pt x="993668" y="2308402"/>
                </a:moveTo>
                <a:lnTo>
                  <a:pt x="1448741" y="2509367"/>
                </a:lnTo>
                <a:lnTo>
                  <a:pt x="1264983" y="2369308"/>
                </a:lnTo>
                <a:close/>
                <a:moveTo>
                  <a:pt x="1418114" y="2303655"/>
                </a:moveTo>
                <a:lnTo>
                  <a:pt x="1278109" y="2364931"/>
                </a:lnTo>
                <a:lnTo>
                  <a:pt x="1479367" y="2518121"/>
                </a:lnTo>
                <a:lnTo>
                  <a:pt x="1461866" y="2469976"/>
                </a:lnTo>
                <a:close/>
                <a:moveTo>
                  <a:pt x="936845" y="2299279"/>
                </a:moveTo>
                <a:lnTo>
                  <a:pt x="923719" y="2369308"/>
                </a:lnTo>
                <a:lnTo>
                  <a:pt x="915033" y="2439338"/>
                </a:lnTo>
                <a:lnTo>
                  <a:pt x="1439990" y="2522498"/>
                </a:lnTo>
                <a:lnTo>
                  <a:pt x="1181855" y="2408700"/>
                </a:lnTo>
                <a:close/>
                <a:moveTo>
                  <a:pt x="224747" y="2286148"/>
                </a:moveTo>
                <a:lnTo>
                  <a:pt x="28008" y="2474352"/>
                </a:lnTo>
                <a:lnTo>
                  <a:pt x="14892" y="2557512"/>
                </a:lnTo>
                <a:close/>
                <a:moveTo>
                  <a:pt x="268466" y="2246757"/>
                </a:moveTo>
                <a:lnTo>
                  <a:pt x="14892" y="2575020"/>
                </a:lnTo>
                <a:lnTo>
                  <a:pt x="557017" y="2696962"/>
                </a:lnTo>
                <a:close/>
                <a:moveTo>
                  <a:pt x="412742" y="2154843"/>
                </a:moveTo>
                <a:lnTo>
                  <a:pt x="863055" y="2570643"/>
                </a:lnTo>
                <a:lnTo>
                  <a:pt x="893477" y="2491860"/>
                </a:lnTo>
                <a:lnTo>
                  <a:pt x="906410" y="2448091"/>
                </a:lnTo>
                <a:close/>
                <a:moveTo>
                  <a:pt x="1562495" y="2150465"/>
                </a:moveTo>
                <a:lnTo>
                  <a:pt x="1549370" y="2216119"/>
                </a:lnTo>
                <a:lnTo>
                  <a:pt x="1496867" y="2526875"/>
                </a:lnTo>
                <a:lnTo>
                  <a:pt x="1649999" y="2456845"/>
                </a:lnTo>
                <a:close/>
                <a:moveTo>
                  <a:pt x="1553745" y="2150465"/>
                </a:moveTo>
                <a:lnTo>
                  <a:pt x="1426865" y="2299279"/>
                </a:lnTo>
                <a:lnTo>
                  <a:pt x="1453116" y="2391192"/>
                </a:lnTo>
                <a:lnTo>
                  <a:pt x="1488117" y="2513744"/>
                </a:lnTo>
                <a:lnTo>
                  <a:pt x="1501243" y="2426207"/>
                </a:lnTo>
                <a:close/>
                <a:moveTo>
                  <a:pt x="1833113" y="2146161"/>
                </a:moveTo>
                <a:lnTo>
                  <a:pt x="1850575" y="2618788"/>
                </a:lnTo>
                <a:lnTo>
                  <a:pt x="1903039" y="2627542"/>
                </a:lnTo>
                <a:lnTo>
                  <a:pt x="2060430" y="2653554"/>
                </a:lnTo>
                <a:lnTo>
                  <a:pt x="2038570" y="2596904"/>
                </a:lnTo>
                <a:close/>
                <a:moveTo>
                  <a:pt x="1818741" y="2142267"/>
                </a:moveTo>
                <a:lnTo>
                  <a:pt x="1661350" y="2457050"/>
                </a:lnTo>
                <a:lnTo>
                  <a:pt x="1840634" y="2610015"/>
                </a:lnTo>
                <a:close/>
                <a:moveTo>
                  <a:pt x="375990" y="2142267"/>
                </a:moveTo>
                <a:lnTo>
                  <a:pt x="572729" y="2697360"/>
                </a:lnTo>
                <a:lnTo>
                  <a:pt x="712632" y="2640585"/>
                </a:lnTo>
                <a:lnTo>
                  <a:pt x="848163" y="2583811"/>
                </a:lnTo>
                <a:close/>
                <a:moveTo>
                  <a:pt x="1854947" y="2132977"/>
                </a:moveTo>
                <a:lnTo>
                  <a:pt x="2252797" y="2487107"/>
                </a:lnTo>
                <a:lnTo>
                  <a:pt x="2091033" y="2246648"/>
                </a:lnTo>
                <a:close/>
                <a:moveTo>
                  <a:pt x="1841831" y="2132977"/>
                </a:moveTo>
                <a:lnTo>
                  <a:pt x="1920526" y="2316600"/>
                </a:lnTo>
                <a:lnTo>
                  <a:pt x="2077917" y="2653242"/>
                </a:lnTo>
                <a:lnTo>
                  <a:pt x="2270284" y="2513339"/>
                </a:lnTo>
                <a:close/>
                <a:moveTo>
                  <a:pt x="360278" y="2132977"/>
                </a:moveTo>
                <a:lnTo>
                  <a:pt x="277210" y="2237904"/>
                </a:lnTo>
                <a:lnTo>
                  <a:pt x="517669" y="2618266"/>
                </a:lnTo>
                <a:lnTo>
                  <a:pt x="548273" y="2661986"/>
                </a:lnTo>
                <a:close/>
                <a:moveTo>
                  <a:pt x="1820036" y="2119861"/>
                </a:moveTo>
                <a:lnTo>
                  <a:pt x="1566943" y="2132977"/>
                </a:lnTo>
                <a:lnTo>
                  <a:pt x="1658754" y="2443387"/>
                </a:lnTo>
                <a:close/>
                <a:moveTo>
                  <a:pt x="2422894" y="2115489"/>
                </a:moveTo>
                <a:lnTo>
                  <a:pt x="2103739" y="2242276"/>
                </a:lnTo>
                <a:lnTo>
                  <a:pt x="2278619" y="2504595"/>
                </a:lnTo>
                <a:close/>
                <a:moveTo>
                  <a:pt x="583249" y="2084885"/>
                </a:moveTo>
                <a:lnTo>
                  <a:pt x="906775" y="2430271"/>
                </a:lnTo>
                <a:lnTo>
                  <a:pt x="924202" y="2290368"/>
                </a:lnTo>
                <a:close/>
                <a:moveTo>
                  <a:pt x="552645" y="2067944"/>
                </a:moveTo>
                <a:lnTo>
                  <a:pt x="508925" y="2081060"/>
                </a:lnTo>
                <a:lnTo>
                  <a:pt x="382138" y="2124643"/>
                </a:lnTo>
                <a:lnTo>
                  <a:pt x="880543" y="2417155"/>
                </a:lnTo>
                <a:close/>
                <a:moveTo>
                  <a:pt x="2401444" y="2054828"/>
                </a:moveTo>
                <a:lnTo>
                  <a:pt x="2156613" y="2211672"/>
                </a:lnTo>
                <a:lnTo>
                  <a:pt x="2423304" y="2102919"/>
                </a:lnTo>
                <a:close/>
                <a:moveTo>
                  <a:pt x="482693" y="2054729"/>
                </a:moveTo>
                <a:lnTo>
                  <a:pt x="399626" y="2102898"/>
                </a:lnTo>
                <a:lnTo>
                  <a:pt x="535157" y="2063487"/>
                </a:lnTo>
                <a:close/>
                <a:moveTo>
                  <a:pt x="1606291" y="1962769"/>
                </a:moveTo>
                <a:lnTo>
                  <a:pt x="1566943" y="2124643"/>
                </a:lnTo>
                <a:lnTo>
                  <a:pt x="1811773" y="2107277"/>
                </a:lnTo>
                <a:close/>
                <a:moveTo>
                  <a:pt x="2213449" y="1778847"/>
                </a:moveTo>
                <a:lnTo>
                  <a:pt x="2309632" y="1918978"/>
                </a:lnTo>
                <a:lnTo>
                  <a:pt x="2392700" y="2032834"/>
                </a:lnTo>
                <a:lnTo>
                  <a:pt x="2410188" y="1927737"/>
                </a:lnTo>
                <a:close/>
                <a:moveTo>
                  <a:pt x="2186807" y="1770649"/>
                </a:moveTo>
                <a:lnTo>
                  <a:pt x="2147459" y="1997992"/>
                </a:lnTo>
                <a:lnTo>
                  <a:pt x="2103739" y="2229160"/>
                </a:lnTo>
                <a:lnTo>
                  <a:pt x="2387918" y="2046084"/>
                </a:lnTo>
                <a:lnTo>
                  <a:pt x="2322338" y="1954272"/>
                </a:lnTo>
                <a:close/>
                <a:moveTo>
                  <a:pt x="2174101" y="1770649"/>
                </a:moveTo>
                <a:lnTo>
                  <a:pt x="1837606" y="2111663"/>
                </a:lnTo>
                <a:lnTo>
                  <a:pt x="2091552" y="2233532"/>
                </a:lnTo>
                <a:lnTo>
                  <a:pt x="2126357" y="2046084"/>
                </a:lnTo>
                <a:close/>
                <a:moveTo>
                  <a:pt x="1724022" y="1766277"/>
                </a:moveTo>
                <a:lnTo>
                  <a:pt x="1663126" y="1871205"/>
                </a:lnTo>
                <a:lnTo>
                  <a:pt x="1615035" y="1954272"/>
                </a:lnTo>
                <a:lnTo>
                  <a:pt x="1815714" y="2098548"/>
                </a:lnTo>
                <a:close/>
                <a:moveTo>
                  <a:pt x="1706846" y="1766277"/>
                </a:moveTo>
                <a:lnTo>
                  <a:pt x="1510107" y="1844973"/>
                </a:lnTo>
                <a:lnTo>
                  <a:pt x="1606291" y="1945528"/>
                </a:lnTo>
                <a:lnTo>
                  <a:pt x="1623779" y="1914924"/>
                </a:lnTo>
                <a:close/>
                <a:moveTo>
                  <a:pt x="1732896" y="1756987"/>
                </a:moveTo>
                <a:lnTo>
                  <a:pt x="1793739" y="1975586"/>
                </a:lnTo>
                <a:lnTo>
                  <a:pt x="1828715" y="2102373"/>
                </a:lnTo>
                <a:lnTo>
                  <a:pt x="2174101" y="1756987"/>
                </a:lnTo>
                <a:close/>
                <a:moveTo>
                  <a:pt x="928937" y="1486355"/>
                </a:moveTo>
                <a:lnTo>
                  <a:pt x="849594" y="1560560"/>
                </a:lnTo>
                <a:lnTo>
                  <a:pt x="721599" y="1682781"/>
                </a:lnTo>
                <a:lnTo>
                  <a:pt x="774659" y="1730797"/>
                </a:lnTo>
                <a:close/>
                <a:moveTo>
                  <a:pt x="960034" y="1464530"/>
                </a:moveTo>
                <a:lnTo>
                  <a:pt x="871634" y="1595481"/>
                </a:lnTo>
                <a:lnTo>
                  <a:pt x="787883" y="1730797"/>
                </a:lnTo>
                <a:lnTo>
                  <a:pt x="999783" y="1704607"/>
                </a:lnTo>
                <a:close/>
                <a:moveTo>
                  <a:pt x="942160" y="1455799"/>
                </a:moveTo>
                <a:lnTo>
                  <a:pt x="703913" y="1495085"/>
                </a:lnTo>
                <a:lnTo>
                  <a:pt x="717178" y="1669686"/>
                </a:lnTo>
                <a:lnTo>
                  <a:pt x="831962" y="1564925"/>
                </a:lnTo>
                <a:close/>
                <a:moveTo>
                  <a:pt x="1732896" y="1447069"/>
                </a:moveTo>
                <a:lnTo>
                  <a:pt x="1514818" y="1831311"/>
                </a:lnTo>
                <a:lnTo>
                  <a:pt x="1575924" y="1805079"/>
                </a:lnTo>
                <a:lnTo>
                  <a:pt x="1719962" y="1748257"/>
                </a:lnTo>
                <a:lnTo>
                  <a:pt x="1719962" y="1700241"/>
                </a:lnTo>
                <a:close/>
                <a:moveTo>
                  <a:pt x="1715594" y="1447069"/>
                </a:moveTo>
                <a:lnTo>
                  <a:pt x="1283489" y="1739527"/>
                </a:lnTo>
                <a:lnTo>
                  <a:pt x="1497359" y="1835683"/>
                </a:lnTo>
                <a:close/>
                <a:moveTo>
                  <a:pt x="2279028" y="1442205"/>
                </a:moveTo>
                <a:lnTo>
                  <a:pt x="2191589" y="1748243"/>
                </a:lnTo>
                <a:lnTo>
                  <a:pt x="2348980" y="1870658"/>
                </a:lnTo>
                <a:lnTo>
                  <a:pt x="2405816" y="1914378"/>
                </a:lnTo>
                <a:close/>
                <a:moveTo>
                  <a:pt x="2200567" y="1426483"/>
                </a:moveTo>
                <a:lnTo>
                  <a:pt x="1741281" y="1748790"/>
                </a:lnTo>
                <a:lnTo>
                  <a:pt x="2179012" y="1748790"/>
                </a:lnTo>
                <a:lnTo>
                  <a:pt x="2187685" y="1639902"/>
                </a:lnTo>
                <a:close/>
                <a:moveTo>
                  <a:pt x="2191979" y="1417699"/>
                </a:moveTo>
                <a:lnTo>
                  <a:pt x="1741281" y="1430838"/>
                </a:lnTo>
                <a:lnTo>
                  <a:pt x="1732610" y="1740078"/>
                </a:lnTo>
                <a:lnTo>
                  <a:pt x="2152748" y="1448260"/>
                </a:lnTo>
                <a:close/>
                <a:moveTo>
                  <a:pt x="2213449" y="1416514"/>
                </a:moveTo>
                <a:lnTo>
                  <a:pt x="2213449" y="1442704"/>
                </a:lnTo>
                <a:lnTo>
                  <a:pt x="2196273" y="1691511"/>
                </a:lnTo>
                <a:lnTo>
                  <a:pt x="2226565" y="1586751"/>
                </a:lnTo>
                <a:lnTo>
                  <a:pt x="2274657" y="1429609"/>
                </a:lnTo>
                <a:close/>
                <a:moveTo>
                  <a:pt x="1946999" y="1320068"/>
                </a:moveTo>
                <a:lnTo>
                  <a:pt x="1785029" y="1407763"/>
                </a:lnTo>
                <a:lnTo>
                  <a:pt x="1758763" y="1420879"/>
                </a:lnTo>
                <a:lnTo>
                  <a:pt x="2174633" y="1403378"/>
                </a:lnTo>
                <a:close/>
                <a:moveTo>
                  <a:pt x="1589018" y="1249913"/>
                </a:moveTo>
                <a:lnTo>
                  <a:pt x="1017242" y="1704607"/>
                </a:lnTo>
                <a:lnTo>
                  <a:pt x="1270395" y="1735162"/>
                </a:lnTo>
                <a:close/>
                <a:moveTo>
                  <a:pt x="1580288" y="1245528"/>
                </a:moveTo>
                <a:lnTo>
                  <a:pt x="968971" y="1451434"/>
                </a:lnTo>
                <a:lnTo>
                  <a:pt x="991054" y="1591115"/>
                </a:lnTo>
                <a:lnTo>
                  <a:pt x="1012877" y="1700241"/>
                </a:lnTo>
                <a:close/>
                <a:moveTo>
                  <a:pt x="1610842" y="1236759"/>
                </a:moveTo>
                <a:lnTo>
                  <a:pt x="1440618" y="1499450"/>
                </a:lnTo>
                <a:lnTo>
                  <a:pt x="1296583" y="1717702"/>
                </a:lnTo>
                <a:lnTo>
                  <a:pt x="1728585" y="1425244"/>
                </a:lnTo>
                <a:lnTo>
                  <a:pt x="1645759" y="1293760"/>
                </a:lnTo>
                <a:close/>
                <a:moveTo>
                  <a:pt x="1623936" y="1232374"/>
                </a:moveTo>
                <a:lnTo>
                  <a:pt x="1741518" y="1416514"/>
                </a:lnTo>
                <a:lnTo>
                  <a:pt x="1933642" y="1316374"/>
                </a:lnTo>
                <a:close/>
                <a:moveTo>
                  <a:pt x="832451" y="1114640"/>
                </a:moveTo>
                <a:lnTo>
                  <a:pt x="661944" y="1314786"/>
                </a:lnTo>
                <a:lnTo>
                  <a:pt x="701292" y="1471146"/>
                </a:lnTo>
                <a:close/>
                <a:moveTo>
                  <a:pt x="849939" y="1105923"/>
                </a:moveTo>
                <a:lnTo>
                  <a:pt x="710036" y="1479872"/>
                </a:lnTo>
                <a:lnTo>
                  <a:pt x="954866" y="1440701"/>
                </a:lnTo>
                <a:lnTo>
                  <a:pt x="893659" y="1245316"/>
                </a:lnTo>
                <a:close/>
                <a:moveTo>
                  <a:pt x="1492086" y="1044901"/>
                </a:moveTo>
                <a:lnTo>
                  <a:pt x="994214" y="1427675"/>
                </a:lnTo>
                <a:lnTo>
                  <a:pt x="1601372" y="1223606"/>
                </a:lnTo>
                <a:lnTo>
                  <a:pt x="1548908" y="1136433"/>
                </a:lnTo>
                <a:close/>
                <a:moveTo>
                  <a:pt x="1505189" y="1037818"/>
                </a:moveTo>
                <a:lnTo>
                  <a:pt x="1614488" y="1217048"/>
                </a:lnTo>
                <a:lnTo>
                  <a:pt x="1868063" y="1068401"/>
                </a:lnTo>
                <a:close/>
                <a:moveTo>
                  <a:pt x="1190953" y="1024691"/>
                </a:moveTo>
                <a:lnTo>
                  <a:pt x="976726" y="1430865"/>
                </a:lnTo>
                <a:lnTo>
                  <a:pt x="1479011" y="1037871"/>
                </a:lnTo>
                <a:close/>
                <a:moveTo>
                  <a:pt x="1173465" y="1024691"/>
                </a:moveTo>
                <a:lnTo>
                  <a:pt x="854311" y="1090920"/>
                </a:lnTo>
                <a:lnTo>
                  <a:pt x="880543" y="1179333"/>
                </a:lnTo>
                <a:lnTo>
                  <a:pt x="959238" y="1430865"/>
                </a:lnTo>
                <a:close/>
                <a:moveTo>
                  <a:pt x="1317740" y="714764"/>
                </a:moveTo>
                <a:lnTo>
                  <a:pt x="867427" y="1077658"/>
                </a:lnTo>
                <a:lnTo>
                  <a:pt x="1182209" y="1011596"/>
                </a:lnTo>
                <a:close/>
                <a:moveTo>
                  <a:pt x="1330829" y="706034"/>
                </a:moveTo>
                <a:lnTo>
                  <a:pt x="1265277" y="858815"/>
                </a:lnTo>
                <a:lnTo>
                  <a:pt x="1195325" y="1011596"/>
                </a:lnTo>
                <a:lnTo>
                  <a:pt x="1483369" y="1029056"/>
                </a:lnTo>
                <a:lnTo>
                  <a:pt x="1339546" y="727860"/>
                </a:lnTo>
                <a:close/>
                <a:moveTo>
                  <a:pt x="1496445" y="666726"/>
                </a:moveTo>
                <a:lnTo>
                  <a:pt x="1496445" y="1029056"/>
                </a:lnTo>
                <a:lnTo>
                  <a:pt x="1876807" y="1055554"/>
                </a:lnTo>
                <a:close/>
                <a:moveTo>
                  <a:pt x="1504914" y="658115"/>
                </a:moveTo>
                <a:lnTo>
                  <a:pt x="1875948" y="1042169"/>
                </a:lnTo>
                <a:lnTo>
                  <a:pt x="1723169" y="658115"/>
                </a:lnTo>
                <a:close/>
                <a:moveTo>
                  <a:pt x="1488247" y="657982"/>
                </a:moveTo>
                <a:lnTo>
                  <a:pt x="1339600" y="701669"/>
                </a:lnTo>
                <a:lnTo>
                  <a:pt x="1466388" y="972309"/>
                </a:lnTo>
                <a:lnTo>
                  <a:pt x="1488247" y="1011596"/>
                </a:lnTo>
                <a:close/>
                <a:moveTo>
                  <a:pt x="587621" y="588552"/>
                </a:moveTo>
                <a:lnTo>
                  <a:pt x="338418" y="727860"/>
                </a:lnTo>
                <a:lnTo>
                  <a:pt x="565761" y="675506"/>
                </a:lnTo>
                <a:lnTo>
                  <a:pt x="574505" y="645073"/>
                </a:lnTo>
                <a:close/>
                <a:moveTo>
                  <a:pt x="605109" y="584205"/>
                </a:moveTo>
                <a:lnTo>
                  <a:pt x="578877" y="675506"/>
                </a:lnTo>
                <a:lnTo>
                  <a:pt x="1247789" y="688573"/>
                </a:lnTo>
                <a:close/>
                <a:moveTo>
                  <a:pt x="2374802" y="575509"/>
                </a:moveTo>
                <a:lnTo>
                  <a:pt x="2243230" y="697304"/>
                </a:lnTo>
                <a:lnTo>
                  <a:pt x="2137971" y="793337"/>
                </a:lnTo>
                <a:lnTo>
                  <a:pt x="2326560" y="701669"/>
                </a:lnTo>
                <a:close/>
                <a:moveTo>
                  <a:pt x="1335187" y="436383"/>
                </a:moveTo>
                <a:lnTo>
                  <a:pt x="1339546" y="440731"/>
                </a:lnTo>
                <a:lnTo>
                  <a:pt x="1496445" y="645073"/>
                </a:lnTo>
                <a:lnTo>
                  <a:pt x="1705883" y="649420"/>
                </a:lnTo>
                <a:close/>
                <a:moveTo>
                  <a:pt x="1321703" y="436383"/>
                </a:moveTo>
                <a:lnTo>
                  <a:pt x="1339040" y="688573"/>
                </a:lnTo>
                <a:lnTo>
                  <a:pt x="1483089" y="649420"/>
                </a:lnTo>
                <a:close/>
                <a:moveTo>
                  <a:pt x="1313368" y="427688"/>
                </a:moveTo>
                <a:lnTo>
                  <a:pt x="1177837" y="492903"/>
                </a:lnTo>
                <a:lnTo>
                  <a:pt x="1326471" y="679854"/>
                </a:lnTo>
                <a:lnTo>
                  <a:pt x="1317740" y="510294"/>
                </a:lnTo>
                <a:close/>
                <a:moveTo>
                  <a:pt x="452089" y="401602"/>
                </a:moveTo>
                <a:lnTo>
                  <a:pt x="316558" y="727860"/>
                </a:lnTo>
                <a:lnTo>
                  <a:pt x="434601" y="662463"/>
                </a:lnTo>
                <a:lnTo>
                  <a:pt x="587621" y="579857"/>
                </a:lnTo>
                <a:close/>
                <a:moveTo>
                  <a:pt x="2124814" y="388559"/>
                </a:moveTo>
                <a:lnTo>
                  <a:pt x="1902232" y="1037797"/>
                </a:lnTo>
                <a:lnTo>
                  <a:pt x="2102944" y="810798"/>
                </a:lnTo>
                <a:close/>
                <a:moveTo>
                  <a:pt x="932050" y="379831"/>
                </a:moveTo>
                <a:lnTo>
                  <a:pt x="1295881" y="664950"/>
                </a:lnTo>
                <a:lnTo>
                  <a:pt x="1164376" y="493878"/>
                </a:lnTo>
                <a:close/>
                <a:moveTo>
                  <a:pt x="887511" y="358014"/>
                </a:moveTo>
                <a:lnTo>
                  <a:pt x="607704" y="577221"/>
                </a:lnTo>
                <a:lnTo>
                  <a:pt x="1313095" y="691837"/>
                </a:lnTo>
                <a:close/>
                <a:moveTo>
                  <a:pt x="874395" y="358014"/>
                </a:moveTo>
                <a:lnTo>
                  <a:pt x="459057" y="392990"/>
                </a:lnTo>
                <a:lnTo>
                  <a:pt x="529009" y="485105"/>
                </a:lnTo>
                <a:lnTo>
                  <a:pt x="598960" y="572834"/>
                </a:lnTo>
                <a:close/>
                <a:moveTo>
                  <a:pt x="2126010" y="353657"/>
                </a:moveTo>
                <a:lnTo>
                  <a:pt x="1732869" y="656177"/>
                </a:lnTo>
                <a:lnTo>
                  <a:pt x="1890125" y="1050503"/>
                </a:lnTo>
                <a:close/>
                <a:moveTo>
                  <a:pt x="2143497" y="349300"/>
                </a:moveTo>
                <a:lnTo>
                  <a:pt x="2117274" y="801301"/>
                </a:lnTo>
                <a:lnTo>
                  <a:pt x="2379584" y="555289"/>
                </a:lnTo>
                <a:close/>
                <a:moveTo>
                  <a:pt x="1875577" y="344839"/>
                </a:moveTo>
                <a:lnTo>
                  <a:pt x="1740046" y="637762"/>
                </a:lnTo>
                <a:lnTo>
                  <a:pt x="2120428" y="344839"/>
                </a:lnTo>
                <a:close/>
                <a:moveTo>
                  <a:pt x="1499587" y="288550"/>
                </a:moveTo>
                <a:lnTo>
                  <a:pt x="1560795" y="388559"/>
                </a:lnTo>
                <a:lnTo>
                  <a:pt x="1722558" y="647401"/>
                </a:lnTo>
                <a:lnTo>
                  <a:pt x="1862461" y="345259"/>
                </a:lnTo>
                <a:close/>
                <a:moveTo>
                  <a:pt x="1490843" y="288550"/>
                </a:moveTo>
                <a:lnTo>
                  <a:pt x="1324708" y="419267"/>
                </a:lnTo>
                <a:lnTo>
                  <a:pt x="1709442" y="643014"/>
                </a:lnTo>
                <a:lnTo>
                  <a:pt x="1587027" y="441203"/>
                </a:lnTo>
                <a:close/>
                <a:moveTo>
                  <a:pt x="2326560" y="279806"/>
                </a:moveTo>
                <a:lnTo>
                  <a:pt x="2265159" y="301666"/>
                </a:lnTo>
                <a:lnTo>
                  <a:pt x="2146743" y="340930"/>
                </a:lnTo>
                <a:lnTo>
                  <a:pt x="2278317" y="454365"/>
                </a:lnTo>
                <a:lnTo>
                  <a:pt x="2379174" y="537721"/>
                </a:lnTo>
                <a:close/>
                <a:moveTo>
                  <a:pt x="104927" y="262318"/>
                </a:moveTo>
                <a:lnTo>
                  <a:pt x="192367" y="709489"/>
                </a:lnTo>
                <a:lnTo>
                  <a:pt x="297294" y="735721"/>
                </a:lnTo>
                <a:close/>
                <a:moveTo>
                  <a:pt x="598960" y="222970"/>
                </a:moveTo>
                <a:lnTo>
                  <a:pt x="494033" y="345259"/>
                </a:lnTo>
                <a:lnTo>
                  <a:pt x="463429" y="384229"/>
                </a:lnTo>
                <a:lnTo>
                  <a:pt x="870023" y="349589"/>
                </a:lnTo>
                <a:close/>
                <a:moveTo>
                  <a:pt x="1963017" y="218598"/>
                </a:moveTo>
                <a:lnTo>
                  <a:pt x="1906181" y="292922"/>
                </a:lnTo>
                <a:lnTo>
                  <a:pt x="1879949" y="332270"/>
                </a:lnTo>
                <a:lnTo>
                  <a:pt x="2120428" y="332270"/>
                </a:lnTo>
                <a:close/>
                <a:moveTo>
                  <a:pt x="91811" y="209854"/>
                </a:moveTo>
                <a:lnTo>
                  <a:pt x="135531" y="318799"/>
                </a:lnTo>
                <a:lnTo>
                  <a:pt x="301666" y="725201"/>
                </a:lnTo>
                <a:lnTo>
                  <a:pt x="441569" y="392931"/>
                </a:lnTo>
                <a:close/>
                <a:moveTo>
                  <a:pt x="940698" y="91811"/>
                </a:moveTo>
                <a:lnTo>
                  <a:pt x="967026" y="135531"/>
                </a:lnTo>
                <a:lnTo>
                  <a:pt x="1172509" y="484743"/>
                </a:lnTo>
                <a:lnTo>
                  <a:pt x="1303668" y="419163"/>
                </a:lnTo>
                <a:close/>
                <a:moveTo>
                  <a:pt x="922824" y="87439"/>
                </a:moveTo>
                <a:lnTo>
                  <a:pt x="896255" y="349300"/>
                </a:lnTo>
                <a:lnTo>
                  <a:pt x="984514" y="392931"/>
                </a:lnTo>
                <a:lnTo>
                  <a:pt x="1150649" y="475999"/>
                </a:lnTo>
                <a:lnTo>
                  <a:pt x="1036978" y="283941"/>
                </a:lnTo>
                <a:close/>
                <a:moveTo>
                  <a:pt x="945166" y="78695"/>
                </a:moveTo>
                <a:lnTo>
                  <a:pt x="1312412" y="414791"/>
                </a:lnTo>
                <a:lnTo>
                  <a:pt x="1478547" y="283941"/>
                </a:lnTo>
                <a:close/>
                <a:moveTo>
                  <a:pt x="913887" y="74323"/>
                </a:moveTo>
                <a:lnTo>
                  <a:pt x="607704" y="214226"/>
                </a:lnTo>
                <a:lnTo>
                  <a:pt x="887511" y="344942"/>
                </a:lnTo>
                <a:lnTo>
                  <a:pt x="900627" y="209854"/>
                </a:lnTo>
                <a:close/>
                <a:moveTo>
                  <a:pt x="1701520" y="51933"/>
                </a:moveTo>
                <a:lnTo>
                  <a:pt x="1871689" y="327422"/>
                </a:lnTo>
                <a:lnTo>
                  <a:pt x="1897869" y="288232"/>
                </a:lnTo>
                <a:lnTo>
                  <a:pt x="1950228" y="209854"/>
                </a:lnTo>
                <a:close/>
                <a:moveTo>
                  <a:pt x="2379174" y="43251"/>
                </a:moveTo>
                <a:lnTo>
                  <a:pt x="2309017" y="130894"/>
                </a:lnTo>
                <a:lnTo>
                  <a:pt x="2155515" y="323068"/>
                </a:lnTo>
                <a:lnTo>
                  <a:pt x="2326560" y="270815"/>
                </a:lnTo>
                <a:close/>
                <a:moveTo>
                  <a:pt x="1679704" y="43251"/>
                </a:moveTo>
                <a:lnTo>
                  <a:pt x="1592437" y="161601"/>
                </a:lnTo>
                <a:lnTo>
                  <a:pt x="1500808" y="275169"/>
                </a:lnTo>
                <a:lnTo>
                  <a:pt x="1858599" y="331776"/>
                </a:lnTo>
                <a:close/>
                <a:moveTo>
                  <a:pt x="2370418" y="34663"/>
                </a:moveTo>
                <a:lnTo>
                  <a:pt x="1972045" y="209854"/>
                </a:lnTo>
                <a:lnTo>
                  <a:pt x="2033131" y="257752"/>
                </a:lnTo>
                <a:lnTo>
                  <a:pt x="2133586" y="331776"/>
                </a:lnTo>
                <a:close/>
                <a:moveTo>
                  <a:pt x="1326471" y="26075"/>
                </a:moveTo>
                <a:lnTo>
                  <a:pt x="1409278" y="148440"/>
                </a:lnTo>
                <a:lnTo>
                  <a:pt x="1492086" y="270815"/>
                </a:lnTo>
                <a:lnTo>
                  <a:pt x="1675340" y="38957"/>
                </a:lnTo>
                <a:close/>
                <a:moveTo>
                  <a:pt x="1313348" y="26075"/>
                </a:moveTo>
                <a:lnTo>
                  <a:pt x="945166" y="69480"/>
                </a:lnTo>
                <a:lnTo>
                  <a:pt x="1479011" y="270815"/>
                </a:lnTo>
                <a:close/>
                <a:moveTo>
                  <a:pt x="231715" y="21781"/>
                </a:moveTo>
                <a:lnTo>
                  <a:pt x="358502" y="227271"/>
                </a:lnTo>
                <a:lnTo>
                  <a:pt x="450313" y="379922"/>
                </a:lnTo>
                <a:lnTo>
                  <a:pt x="520265" y="296941"/>
                </a:lnTo>
                <a:lnTo>
                  <a:pt x="590217" y="214208"/>
                </a:lnTo>
                <a:close/>
                <a:moveTo>
                  <a:pt x="214227" y="17488"/>
                </a:moveTo>
                <a:lnTo>
                  <a:pt x="91811" y="196694"/>
                </a:lnTo>
                <a:lnTo>
                  <a:pt x="432825" y="375536"/>
                </a:lnTo>
                <a:lnTo>
                  <a:pt x="288550" y="135280"/>
                </a:lnTo>
                <a:close/>
                <a:moveTo>
                  <a:pt x="201111" y="17488"/>
                </a:moveTo>
                <a:lnTo>
                  <a:pt x="118043" y="56319"/>
                </a:lnTo>
                <a:lnTo>
                  <a:pt x="91811" y="174761"/>
                </a:lnTo>
                <a:lnTo>
                  <a:pt x="192367" y="34663"/>
                </a:lnTo>
                <a:close/>
                <a:moveTo>
                  <a:pt x="2024404" y="13115"/>
                </a:moveTo>
                <a:lnTo>
                  <a:pt x="1967681" y="201081"/>
                </a:lnTo>
                <a:lnTo>
                  <a:pt x="2366032" y="26075"/>
                </a:lnTo>
                <a:close/>
                <a:moveTo>
                  <a:pt x="2011314" y="13115"/>
                </a:moveTo>
                <a:lnTo>
                  <a:pt x="1701520" y="38957"/>
                </a:lnTo>
                <a:lnTo>
                  <a:pt x="1958955" y="201081"/>
                </a:lnTo>
                <a:lnTo>
                  <a:pt x="1985135" y="108960"/>
                </a:lnTo>
                <a:close/>
                <a:moveTo>
                  <a:pt x="240459" y="13115"/>
                </a:moveTo>
                <a:lnTo>
                  <a:pt x="598960" y="209854"/>
                </a:lnTo>
                <a:lnTo>
                  <a:pt x="900667" y="69480"/>
                </a:lnTo>
                <a:close/>
                <a:moveTo>
                  <a:pt x="214227" y="0"/>
                </a:moveTo>
                <a:lnTo>
                  <a:pt x="918356" y="60706"/>
                </a:lnTo>
                <a:lnTo>
                  <a:pt x="1313348" y="17488"/>
                </a:lnTo>
                <a:cubicBezTo>
                  <a:pt x="1313439" y="17488"/>
                  <a:pt x="1314352" y="17488"/>
                  <a:pt x="1316087" y="17488"/>
                </a:cubicBezTo>
                <a:cubicBezTo>
                  <a:pt x="1317822" y="17488"/>
                  <a:pt x="1319830" y="17488"/>
                  <a:pt x="1322112" y="17488"/>
                </a:cubicBezTo>
                <a:lnTo>
                  <a:pt x="1684067" y="30369"/>
                </a:lnTo>
                <a:lnTo>
                  <a:pt x="2020041" y="0"/>
                </a:lnTo>
                <a:lnTo>
                  <a:pt x="2387918" y="17488"/>
                </a:lnTo>
                <a:cubicBezTo>
                  <a:pt x="2387189" y="17488"/>
                  <a:pt x="2388647" y="17488"/>
                  <a:pt x="2392290" y="17488"/>
                </a:cubicBezTo>
                <a:cubicBezTo>
                  <a:pt x="2392290" y="19456"/>
                  <a:pt x="2392290" y="20887"/>
                  <a:pt x="2392290" y="21781"/>
                </a:cubicBezTo>
                <a:cubicBezTo>
                  <a:pt x="2392290" y="22676"/>
                  <a:pt x="2392290" y="24107"/>
                  <a:pt x="2392290" y="26075"/>
                </a:cubicBezTo>
                <a:lnTo>
                  <a:pt x="2335332" y="275169"/>
                </a:lnTo>
                <a:lnTo>
                  <a:pt x="2392290" y="550938"/>
                </a:lnTo>
                <a:lnTo>
                  <a:pt x="2392290" y="555323"/>
                </a:lnTo>
                <a:cubicBezTo>
                  <a:pt x="2392381" y="555141"/>
                  <a:pt x="2392199" y="555506"/>
                  <a:pt x="2391743" y="556420"/>
                </a:cubicBezTo>
                <a:cubicBezTo>
                  <a:pt x="2391288" y="557333"/>
                  <a:pt x="2390013" y="559891"/>
                  <a:pt x="2387918" y="564093"/>
                </a:cubicBezTo>
                <a:lnTo>
                  <a:pt x="2330946" y="709451"/>
                </a:lnTo>
                <a:lnTo>
                  <a:pt x="2107307" y="822720"/>
                </a:lnTo>
                <a:lnTo>
                  <a:pt x="1893505" y="1066695"/>
                </a:lnTo>
                <a:lnTo>
                  <a:pt x="1893505" y="1071054"/>
                </a:lnTo>
                <a:lnTo>
                  <a:pt x="1627344" y="1223606"/>
                </a:lnTo>
                <a:lnTo>
                  <a:pt x="1946758" y="1312002"/>
                </a:lnTo>
                <a:cubicBezTo>
                  <a:pt x="1946030" y="1307630"/>
                  <a:pt x="1947487" y="1307630"/>
                  <a:pt x="1951130" y="1312002"/>
                </a:cubicBezTo>
                <a:lnTo>
                  <a:pt x="2195961" y="1403403"/>
                </a:lnTo>
                <a:lnTo>
                  <a:pt x="2204705" y="1403403"/>
                </a:lnTo>
                <a:cubicBezTo>
                  <a:pt x="2206709" y="1403586"/>
                  <a:pt x="2208166" y="1404314"/>
                  <a:pt x="2209077" y="1405590"/>
                </a:cubicBezTo>
                <a:cubicBezTo>
                  <a:pt x="2209988" y="1406865"/>
                  <a:pt x="2211445" y="1407593"/>
                  <a:pt x="2213449" y="1407776"/>
                </a:cubicBezTo>
                <a:lnTo>
                  <a:pt x="2283400" y="1420686"/>
                </a:lnTo>
                <a:cubicBezTo>
                  <a:pt x="2283674" y="1422749"/>
                  <a:pt x="2284220" y="1424004"/>
                  <a:pt x="2285040" y="1424452"/>
                </a:cubicBezTo>
                <a:cubicBezTo>
                  <a:pt x="2285860" y="1424900"/>
                  <a:pt x="2285313" y="1425080"/>
                  <a:pt x="2283400" y="1424990"/>
                </a:cubicBezTo>
                <a:lnTo>
                  <a:pt x="2418932" y="1923375"/>
                </a:lnTo>
                <a:cubicBezTo>
                  <a:pt x="2419205" y="1923284"/>
                  <a:pt x="2419751" y="1923466"/>
                  <a:pt x="2420571" y="1923922"/>
                </a:cubicBezTo>
                <a:cubicBezTo>
                  <a:pt x="2421391" y="1924379"/>
                  <a:pt x="2420844" y="1925656"/>
                  <a:pt x="2418932" y="1927754"/>
                </a:cubicBezTo>
                <a:cubicBezTo>
                  <a:pt x="2420844" y="1927662"/>
                  <a:pt x="2421391" y="1927845"/>
                  <a:pt x="2420571" y="1928301"/>
                </a:cubicBezTo>
                <a:cubicBezTo>
                  <a:pt x="2419751" y="1928757"/>
                  <a:pt x="2419205" y="1930034"/>
                  <a:pt x="2418932" y="1932132"/>
                </a:cubicBezTo>
                <a:lnTo>
                  <a:pt x="2401444" y="2045977"/>
                </a:lnTo>
                <a:lnTo>
                  <a:pt x="2436010" y="2106769"/>
                </a:lnTo>
                <a:cubicBezTo>
                  <a:pt x="2436010" y="2106952"/>
                  <a:pt x="2436010" y="2107681"/>
                  <a:pt x="2436010" y="2108958"/>
                </a:cubicBezTo>
                <a:cubicBezTo>
                  <a:pt x="2436010" y="2110234"/>
                  <a:pt x="2436010" y="2110964"/>
                  <a:pt x="2436010" y="2111146"/>
                </a:cubicBezTo>
                <a:lnTo>
                  <a:pt x="2282702" y="2518212"/>
                </a:lnTo>
                <a:lnTo>
                  <a:pt x="2282702" y="2522589"/>
                </a:lnTo>
                <a:lnTo>
                  <a:pt x="2278317" y="2526966"/>
                </a:lnTo>
                <a:lnTo>
                  <a:pt x="2142357" y="2727930"/>
                </a:lnTo>
                <a:cubicBezTo>
                  <a:pt x="2144276" y="2729932"/>
                  <a:pt x="2144824" y="2731387"/>
                  <a:pt x="2144002" y="2732297"/>
                </a:cubicBezTo>
                <a:cubicBezTo>
                  <a:pt x="2143180" y="2733207"/>
                  <a:pt x="2142631" y="2734663"/>
                  <a:pt x="2142357" y="2736665"/>
                </a:cubicBezTo>
                <a:lnTo>
                  <a:pt x="1753880" y="2968128"/>
                </a:lnTo>
                <a:lnTo>
                  <a:pt x="1745153" y="2976863"/>
                </a:lnTo>
                <a:lnTo>
                  <a:pt x="1740790" y="2976863"/>
                </a:lnTo>
                <a:lnTo>
                  <a:pt x="1492086" y="3038004"/>
                </a:lnTo>
                <a:lnTo>
                  <a:pt x="1300199" y="3064208"/>
                </a:lnTo>
                <a:lnTo>
                  <a:pt x="1291432" y="3064208"/>
                </a:lnTo>
                <a:cubicBezTo>
                  <a:pt x="1291524" y="3064208"/>
                  <a:pt x="1291341" y="3064208"/>
                  <a:pt x="1290884" y="3064208"/>
                </a:cubicBezTo>
                <a:cubicBezTo>
                  <a:pt x="1290428" y="3064208"/>
                  <a:pt x="1289149" y="3064208"/>
                  <a:pt x="1287049" y="3064208"/>
                </a:cubicBezTo>
                <a:lnTo>
                  <a:pt x="922824" y="3055473"/>
                </a:lnTo>
                <a:lnTo>
                  <a:pt x="918356" y="3051106"/>
                </a:lnTo>
                <a:lnTo>
                  <a:pt x="494033" y="2889518"/>
                </a:lnTo>
                <a:lnTo>
                  <a:pt x="358502" y="2885151"/>
                </a:lnTo>
                <a:lnTo>
                  <a:pt x="0" y="2579444"/>
                </a:lnTo>
                <a:lnTo>
                  <a:pt x="0" y="2575077"/>
                </a:lnTo>
                <a:lnTo>
                  <a:pt x="13116" y="2474441"/>
                </a:lnTo>
                <a:cubicBezTo>
                  <a:pt x="13298" y="2472344"/>
                  <a:pt x="14027" y="2471067"/>
                  <a:pt x="15302" y="2470611"/>
                </a:cubicBezTo>
                <a:cubicBezTo>
                  <a:pt x="16577" y="2470155"/>
                  <a:pt x="17306" y="2469973"/>
                  <a:pt x="17488" y="2470064"/>
                </a:cubicBezTo>
                <a:lnTo>
                  <a:pt x="266690" y="2233704"/>
                </a:lnTo>
                <a:lnTo>
                  <a:pt x="358502" y="2115523"/>
                </a:lnTo>
                <a:lnTo>
                  <a:pt x="480917" y="2041638"/>
                </a:lnTo>
                <a:lnTo>
                  <a:pt x="550869" y="2059063"/>
                </a:lnTo>
                <a:cubicBezTo>
                  <a:pt x="552964" y="2058794"/>
                  <a:pt x="554239" y="2058256"/>
                  <a:pt x="554694" y="2057449"/>
                </a:cubicBezTo>
                <a:cubicBezTo>
                  <a:pt x="555150" y="2056642"/>
                  <a:pt x="555332" y="2057180"/>
                  <a:pt x="555241" y="2059063"/>
                </a:cubicBezTo>
                <a:cubicBezTo>
                  <a:pt x="555423" y="2058974"/>
                  <a:pt x="556151" y="2059153"/>
                  <a:pt x="557427" y="2059601"/>
                </a:cubicBezTo>
                <a:cubicBezTo>
                  <a:pt x="558702" y="2060049"/>
                  <a:pt x="559430" y="2061305"/>
                  <a:pt x="559613" y="2063367"/>
                </a:cubicBezTo>
                <a:lnTo>
                  <a:pt x="927293" y="2281851"/>
                </a:lnTo>
                <a:cubicBezTo>
                  <a:pt x="927479" y="2281760"/>
                  <a:pt x="928223" y="2281942"/>
                  <a:pt x="929527" y="2282398"/>
                </a:cubicBezTo>
                <a:cubicBezTo>
                  <a:pt x="930830" y="2282854"/>
                  <a:pt x="931575" y="2284131"/>
                  <a:pt x="931761" y="2286228"/>
                </a:cubicBezTo>
                <a:lnTo>
                  <a:pt x="936229" y="2286228"/>
                </a:lnTo>
                <a:lnTo>
                  <a:pt x="1265134" y="2356261"/>
                </a:lnTo>
                <a:lnTo>
                  <a:pt x="1422353" y="2290605"/>
                </a:lnTo>
                <a:lnTo>
                  <a:pt x="1557531" y="2124277"/>
                </a:lnTo>
                <a:lnTo>
                  <a:pt x="1601164" y="1957864"/>
                </a:lnTo>
                <a:lnTo>
                  <a:pt x="1505172" y="1847636"/>
                </a:lnTo>
                <a:lnTo>
                  <a:pt x="1500808" y="1847636"/>
                </a:lnTo>
                <a:lnTo>
                  <a:pt x="1269517" y="1741816"/>
                </a:lnTo>
                <a:lnTo>
                  <a:pt x="1006530" y="1711113"/>
                </a:lnTo>
                <a:lnTo>
                  <a:pt x="774659" y="1741816"/>
                </a:lnTo>
                <a:cubicBezTo>
                  <a:pt x="774475" y="1741816"/>
                  <a:pt x="773738" y="1741816"/>
                  <a:pt x="772448" y="1741816"/>
                </a:cubicBezTo>
                <a:cubicBezTo>
                  <a:pt x="771159" y="1741816"/>
                  <a:pt x="770422" y="1741816"/>
                  <a:pt x="770238" y="1741816"/>
                </a:cubicBezTo>
                <a:lnTo>
                  <a:pt x="712756" y="1684934"/>
                </a:lnTo>
                <a:cubicBezTo>
                  <a:pt x="712572" y="1682844"/>
                  <a:pt x="711835" y="1681571"/>
                  <a:pt x="710545" y="1681117"/>
                </a:cubicBezTo>
                <a:cubicBezTo>
                  <a:pt x="709256" y="1680662"/>
                  <a:pt x="708518" y="1680480"/>
                  <a:pt x="708334" y="1680571"/>
                </a:cubicBezTo>
                <a:lnTo>
                  <a:pt x="695144" y="1492961"/>
                </a:lnTo>
                <a:cubicBezTo>
                  <a:pt x="695144" y="1489325"/>
                  <a:pt x="695144" y="1487871"/>
                  <a:pt x="695144" y="1488598"/>
                </a:cubicBezTo>
                <a:lnTo>
                  <a:pt x="651424" y="1310444"/>
                </a:lnTo>
                <a:lnTo>
                  <a:pt x="839835" y="1088488"/>
                </a:lnTo>
                <a:lnTo>
                  <a:pt x="844181" y="1084130"/>
                </a:lnTo>
                <a:lnTo>
                  <a:pt x="1322112" y="705095"/>
                </a:lnTo>
                <a:lnTo>
                  <a:pt x="568357" y="691837"/>
                </a:lnTo>
                <a:lnTo>
                  <a:pt x="563985" y="687356"/>
                </a:lnTo>
                <a:lnTo>
                  <a:pt x="306038" y="748660"/>
                </a:lnTo>
                <a:lnTo>
                  <a:pt x="301666" y="748660"/>
                </a:lnTo>
                <a:lnTo>
                  <a:pt x="183623" y="718164"/>
                </a:lnTo>
                <a:lnTo>
                  <a:pt x="183623" y="713808"/>
                </a:lnTo>
                <a:lnTo>
                  <a:pt x="78695" y="201081"/>
                </a:lnTo>
                <a:lnTo>
                  <a:pt x="78695" y="196694"/>
                </a:lnTo>
                <a:cubicBezTo>
                  <a:pt x="78695" y="196786"/>
                  <a:pt x="78695" y="196603"/>
                  <a:pt x="78695" y="196146"/>
                </a:cubicBezTo>
                <a:cubicBezTo>
                  <a:pt x="78695" y="195689"/>
                  <a:pt x="78695" y="194410"/>
                  <a:pt x="78695" y="192307"/>
                </a:cubicBezTo>
                <a:lnTo>
                  <a:pt x="109299" y="47545"/>
                </a:lnTo>
                <a:lnTo>
                  <a:pt x="209855" y="4372"/>
                </a:lnTo>
                <a:close/>
              </a:path>
            </a:pathLst>
          </a:custGeom>
          <a:solidFill>
            <a:srgbClr val="0070C0"/>
          </a:solidFill>
          <a:ln w="1270">
            <a:solidFill>
              <a:srgbClr val="0070C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08190" y="5114925"/>
            <a:ext cx="2593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主讲：李向龙</a:t>
            </a:r>
            <a:endParaRPr lang="zh-CN" altLang="en-US" sz="20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0130" y="3943985"/>
            <a:ext cx="4131945" cy="1170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User Experience Design Steps and</a:t>
            </a:r>
            <a:endParaRPr lang="en-US" altLang="zh-CN" sz="2000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         Objectives</a:t>
            </a:r>
            <a:endParaRPr lang="en-US" altLang="zh-CN" sz="1400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59b1396c251645c6b924cfefde3c8a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" y="916305"/>
            <a:ext cx="12018010" cy="5885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659090" y="1678305"/>
            <a:ext cx="3264535" cy="3264535"/>
            <a:chOff x="1228725" y="3267075"/>
            <a:chExt cx="2381250" cy="2381250"/>
          </a:xfrm>
        </p:grpSpPr>
        <p:sp>
          <p:nvSpPr>
            <p:cNvPr id="2" name="同心圆 1"/>
            <p:cNvSpPr/>
            <p:nvPr>
              <p:custDataLst>
                <p:tags r:id="rId2"/>
              </p:custDataLst>
            </p:nvPr>
          </p:nvSpPr>
          <p:spPr>
            <a:xfrm>
              <a:off x="1228725" y="3267075"/>
              <a:ext cx="2381250" cy="2381250"/>
            </a:xfrm>
            <a:prstGeom prst="donut">
              <a:avLst>
                <a:gd name="adj" fmla="val 1323"/>
              </a:avLst>
            </a:prstGeom>
            <a:solidFill>
              <a:srgbClr val="66D9AA"/>
            </a:solidFill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tIns="0" bIns="0" rtlCol="0" anchor="t">
              <a:normAutofit/>
            </a:bodyPr>
            <a:p>
              <a:pPr algn="ctr"/>
              <a:endParaRPr lang="zh-CN" altLang="en-US" sz="24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5" name="任意多边形 4"/>
            <p:cNvSpPr/>
            <p:nvPr>
              <p:custDataLst>
                <p:tags r:id="rId3"/>
              </p:custDataLst>
            </p:nvPr>
          </p:nvSpPr>
          <p:spPr>
            <a:xfrm>
              <a:off x="1347787" y="3867150"/>
              <a:ext cx="2143126" cy="1662114"/>
            </a:xfrm>
            <a:custGeom>
              <a:avLst/>
              <a:gdLst>
                <a:gd name="connsiteX0" fmla="*/ 177800 w 2143126"/>
                <a:gd name="connsiteY0" fmla="*/ 0 h 1662114"/>
                <a:gd name="connsiteX1" fmla="*/ 1965327 w 2143126"/>
                <a:gd name="connsiteY1" fmla="*/ 0 h 1662114"/>
                <a:gd name="connsiteX2" fmla="*/ 2013794 w 2143126"/>
                <a:gd name="connsiteY2" fmla="*/ 79781 h 1662114"/>
                <a:gd name="connsiteX3" fmla="*/ 2143126 w 2143126"/>
                <a:gd name="connsiteY3" fmla="*/ 590551 h 1662114"/>
                <a:gd name="connsiteX4" fmla="*/ 1071563 w 2143126"/>
                <a:gd name="connsiteY4" fmla="*/ 1662114 h 1662114"/>
                <a:gd name="connsiteX5" fmla="*/ 0 w 2143126"/>
                <a:gd name="connsiteY5" fmla="*/ 590551 h 1662114"/>
                <a:gd name="connsiteX6" fmla="*/ 129332 w 2143126"/>
                <a:gd name="connsiteY6" fmla="*/ 79781 h 1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6" h="1662114">
                  <a:moveTo>
                    <a:pt x="177800" y="0"/>
                  </a:moveTo>
                  <a:lnTo>
                    <a:pt x="1965327" y="0"/>
                  </a:lnTo>
                  <a:lnTo>
                    <a:pt x="2013794" y="79781"/>
                  </a:lnTo>
                  <a:cubicBezTo>
                    <a:pt x="2096275" y="231614"/>
                    <a:pt x="2143126" y="405611"/>
                    <a:pt x="2143126" y="590551"/>
                  </a:cubicBezTo>
                  <a:cubicBezTo>
                    <a:pt x="2143126" y="1182359"/>
                    <a:pt x="1663371" y="1662114"/>
                    <a:pt x="1071563" y="1662114"/>
                  </a:cubicBezTo>
                  <a:cubicBezTo>
                    <a:pt x="479755" y="1662114"/>
                    <a:pt x="0" y="1182359"/>
                    <a:pt x="0" y="590551"/>
                  </a:cubicBezTo>
                  <a:cubicBezTo>
                    <a:pt x="0" y="405611"/>
                    <a:pt x="46851" y="231614"/>
                    <a:pt x="129332" y="7978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rgbClr val="0070C0"/>
                  </a:solidFill>
                  <a:latin typeface="仿宋" panose="02010609060101010101" charset="-122"/>
                  <a:ea typeface="仿宋" panose="02010609060101010101" charset="-122"/>
                  <a:sym typeface="Arial" panose="020B0604020202020204" pitchFamily="34" charset="0"/>
                </a:rPr>
                <a:t>Eye Tracking</a:t>
              </a:r>
              <a:endParaRPr lang="en-US" altLang="zh-CN" sz="320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1774190" y="3343910"/>
              <a:ext cx="1195705" cy="584835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p>
              <a:pPr algn="ctr"/>
              <a:r>
                <a:rPr lang="en-US" altLang="zh-CN" sz="3200" dirty="0">
                  <a:solidFill>
                    <a:srgbClr val="0070C0"/>
                  </a:solidFill>
                  <a:latin typeface="仿宋" panose="02010609060101010101" charset="-122"/>
                  <a:ea typeface="仿宋" panose="02010609060101010101" charset="-122"/>
                  <a:sym typeface="Arial" panose="020B0604020202020204" pitchFamily="34" charset="0"/>
                </a:rPr>
                <a:t>A</a:t>
              </a:r>
              <a:endParaRPr lang="en-US" altLang="zh-CN" sz="32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5"/>
            </p:custDataLst>
          </p:nvPr>
        </p:nvGrpSpPr>
        <p:grpSpPr>
          <a:xfrm>
            <a:off x="4295781" y="1678305"/>
            <a:ext cx="3264535" cy="3264535"/>
            <a:chOff x="1228725" y="3267075"/>
            <a:chExt cx="2381250" cy="2381250"/>
          </a:xfrm>
        </p:grpSpPr>
        <p:sp>
          <p:nvSpPr>
            <p:cNvPr id="9" name="同心圆 8"/>
            <p:cNvSpPr/>
            <p:nvPr>
              <p:custDataLst>
                <p:tags r:id="rId6"/>
              </p:custDataLst>
            </p:nvPr>
          </p:nvSpPr>
          <p:spPr>
            <a:xfrm>
              <a:off x="1228725" y="3267075"/>
              <a:ext cx="2381250" cy="2381250"/>
            </a:xfrm>
            <a:prstGeom prst="donut">
              <a:avLst>
                <a:gd name="adj" fmla="val 1323"/>
              </a:avLst>
            </a:prstGeom>
            <a:solidFill>
              <a:srgbClr val="66D9AA"/>
            </a:solidFill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tIns="0" bIns="0" rtlCol="0" anchor="t">
              <a:normAutofit/>
            </a:bodyPr>
            <a:p>
              <a:pPr algn="ctr"/>
              <a:endParaRPr lang="zh-CN" altLang="en-US" sz="24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7"/>
              </p:custDataLst>
            </p:nvPr>
          </p:nvSpPr>
          <p:spPr>
            <a:xfrm>
              <a:off x="1347787" y="3867150"/>
              <a:ext cx="2143126" cy="1662114"/>
            </a:xfrm>
            <a:custGeom>
              <a:avLst/>
              <a:gdLst>
                <a:gd name="connsiteX0" fmla="*/ 177800 w 2143126"/>
                <a:gd name="connsiteY0" fmla="*/ 0 h 1662114"/>
                <a:gd name="connsiteX1" fmla="*/ 1965327 w 2143126"/>
                <a:gd name="connsiteY1" fmla="*/ 0 h 1662114"/>
                <a:gd name="connsiteX2" fmla="*/ 2013794 w 2143126"/>
                <a:gd name="connsiteY2" fmla="*/ 79781 h 1662114"/>
                <a:gd name="connsiteX3" fmla="*/ 2143126 w 2143126"/>
                <a:gd name="connsiteY3" fmla="*/ 590551 h 1662114"/>
                <a:gd name="connsiteX4" fmla="*/ 1071563 w 2143126"/>
                <a:gd name="connsiteY4" fmla="*/ 1662114 h 1662114"/>
                <a:gd name="connsiteX5" fmla="*/ 0 w 2143126"/>
                <a:gd name="connsiteY5" fmla="*/ 590551 h 1662114"/>
                <a:gd name="connsiteX6" fmla="*/ 129332 w 2143126"/>
                <a:gd name="connsiteY6" fmla="*/ 79781 h 1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6" h="1662114">
                  <a:moveTo>
                    <a:pt x="177800" y="0"/>
                  </a:moveTo>
                  <a:lnTo>
                    <a:pt x="1965327" y="0"/>
                  </a:lnTo>
                  <a:lnTo>
                    <a:pt x="2013794" y="79781"/>
                  </a:lnTo>
                  <a:cubicBezTo>
                    <a:pt x="2096275" y="231614"/>
                    <a:pt x="2143126" y="405611"/>
                    <a:pt x="2143126" y="590551"/>
                  </a:cubicBezTo>
                  <a:cubicBezTo>
                    <a:pt x="2143126" y="1182359"/>
                    <a:pt x="1663371" y="1662114"/>
                    <a:pt x="1071563" y="1662114"/>
                  </a:cubicBezTo>
                  <a:cubicBezTo>
                    <a:pt x="479755" y="1662114"/>
                    <a:pt x="0" y="1182359"/>
                    <a:pt x="0" y="590551"/>
                  </a:cubicBezTo>
                  <a:cubicBezTo>
                    <a:pt x="0" y="405611"/>
                    <a:pt x="46851" y="231614"/>
                    <a:pt x="129332" y="7978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2800" smtClean="0">
                  <a:solidFill>
                    <a:srgbClr val="0070C0"/>
                  </a:solidFill>
                  <a:latin typeface="仿宋" panose="02010609060101010101" charset="-122"/>
                  <a:ea typeface="仿宋" panose="02010609060101010101" charset="-122"/>
                  <a:sym typeface="Arial" panose="020B0604020202020204" pitchFamily="34" charset="0"/>
                </a:rPr>
                <a:t>Quick Prototype</a:t>
              </a:r>
              <a:endParaRPr lang="en-US" altLang="zh-CN" sz="280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8"/>
              </p:custDataLst>
            </p:nvPr>
          </p:nvSpPr>
          <p:spPr>
            <a:xfrm>
              <a:off x="1868170" y="3343910"/>
              <a:ext cx="1102995" cy="584835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p>
              <a:pPr algn="ctr"/>
              <a:r>
                <a:rPr lang="en-US" altLang="zh-CN" sz="3200" dirty="0">
                  <a:solidFill>
                    <a:srgbClr val="0070C0"/>
                  </a:solidFill>
                  <a:latin typeface="仿宋" panose="02010609060101010101" charset="-122"/>
                  <a:ea typeface="仿宋" panose="02010609060101010101" charset="-122"/>
                  <a:sym typeface="Arial" panose="020B0604020202020204" pitchFamily="34" charset="0"/>
                </a:rPr>
                <a:t>B</a:t>
              </a:r>
              <a:endParaRPr lang="en-US" altLang="zh-CN" sz="32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7932474" y="1678305"/>
            <a:ext cx="3264535" cy="3264535"/>
            <a:chOff x="1228725" y="3267075"/>
            <a:chExt cx="2381250" cy="2381250"/>
          </a:xfrm>
        </p:grpSpPr>
        <p:sp>
          <p:nvSpPr>
            <p:cNvPr id="14" name="同心圆 13"/>
            <p:cNvSpPr/>
            <p:nvPr>
              <p:custDataLst>
                <p:tags r:id="rId10"/>
              </p:custDataLst>
            </p:nvPr>
          </p:nvSpPr>
          <p:spPr>
            <a:xfrm>
              <a:off x="1228725" y="3267075"/>
              <a:ext cx="2381250" cy="2381250"/>
            </a:xfrm>
            <a:prstGeom prst="donut">
              <a:avLst>
                <a:gd name="adj" fmla="val 1323"/>
              </a:avLst>
            </a:prstGeom>
            <a:solidFill>
              <a:srgbClr val="66D9AA"/>
            </a:solidFill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tIns="0" bIns="0" rtlCol="0" anchor="t">
              <a:normAutofit/>
            </a:bodyPr>
            <a:p>
              <a:pPr algn="ctr"/>
              <a:endParaRPr lang="zh-CN" altLang="en-US" sz="24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11"/>
              </p:custDataLst>
            </p:nvPr>
          </p:nvSpPr>
          <p:spPr>
            <a:xfrm>
              <a:off x="1347787" y="3867150"/>
              <a:ext cx="2143126" cy="1662114"/>
            </a:xfrm>
            <a:custGeom>
              <a:avLst/>
              <a:gdLst>
                <a:gd name="connsiteX0" fmla="*/ 177800 w 2143126"/>
                <a:gd name="connsiteY0" fmla="*/ 0 h 1662114"/>
                <a:gd name="connsiteX1" fmla="*/ 1965327 w 2143126"/>
                <a:gd name="connsiteY1" fmla="*/ 0 h 1662114"/>
                <a:gd name="connsiteX2" fmla="*/ 2013794 w 2143126"/>
                <a:gd name="connsiteY2" fmla="*/ 79781 h 1662114"/>
                <a:gd name="connsiteX3" fmla="*/ 2143126 w 2143126"/>
                <a:gd name="connsiteY3" fmla="*/ 590551 h 1662114"/>
                <a:gd name="connsiteX4" fmla="*/ 1071563 w 2143126"/>
                <a:gd name="connsiteY4" fmla="*/ 1662114 h 1662114"/>
                <a:gd name="connsiteX5" fmla="*/ 0 w 2143126"/>
                <a:gd name="connsiteY5" fmla="*/ 590551 h 1662114"/>
                <a:gd name="connsiteX6" fmla="*/ 129332 w 2143126"/>
                <a:gd name="connsiteY6" fmla="*/ 79781 h 166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3126" h="1662114">
                  <a:moveTo>
                    <a:pt x="177800" y="0"/>
                  </a:moveTo>
                  <a:lnTo>
                    <a:pt x="1965327" y="0"/>
                  </a:lnTo>
                  <a:lnTo>
                    <a:pt x="2013794" y="79781"/>
                  </a:lnTo>
                  <a:cubicBezTo>
                    <a:pt x="2096275" y="231614"/>
                    <a:pt x="2143126" y="405611"/>
                    <a:pt x="2143126" y="590551"/>
                  </a:cubicBezTo>
                  <a:cubicBezTo>
                    <a:pt x="2143126" y="1182359"/>
                    <a:pt x="1663371" y="1662114"/>
                    <a:pt x="1071563" y="1662114"/>
                  </a:cubicBezTo>
                  <a:cubicBezTo>
                    <a:pt x="479755" y="1662114"/>
                    <a:pt x="0" y="1182359"/>
                    <a:pt x="0" y="590551"/>
                  </a:cubicBezTo>
                  <a:cubicBezTo>
                    <a:pt x="0" y="405611"/>
                    <a:pt x="46851" y="231614"/>
                    <a:pt x="129332" y="7978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rgbClr val="2CBEBB">
                <a:shade val="50000"/>
              </a:srgbClr>
            </a:lnRef>
            <a:fillRef idx="1">
              <a:srgbClr val="2CBEBB"/>
            </a:fillRef>
            <a:effectRef idx="0">
              <a:srgbClr val="2CBEB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600" smtClean="0">
                  <a:solidFill>
                    <a:srgbClr val="0070C0"/>
                  </a:solidFill>
                  <a:latin typeface="仿宋" panose="02010609060101010101" charset="-122"/>
                  <a:ea typeface="仿宋" panose="02010609060101010101" charset="-122"/>
                  <a:sym typeface="Arial" panose="020B0604020202020204" pitchFamily="34" charset="0"/>
                </a:rPr>
                <a:t>A/B Test</a:t>
              </a:r>
              <a:endParaRPr lang="en-US" altLang="zh-CN" sz="360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2"/>
              </p:custDataLst>
            </p:nvPr>
          </p:nvSpPr>
          <p:spPr>
            <a:xfrm>
              <a:off x="1719580" y="3343910"/>
              <a:ext cx="1330960" cy="584835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p>
              <a:pPr algn="ctr"/>
              <a:r>
                <a:rPr lang="en-US" altLang="zh-CN" sz="3200" dirty="0">
                  <a:solidFill>
                    <a:srgbClr val="0070C0"/>
                  </a:solidFill>
                  <a:latin typeface="仿宋" panose="02010609060101010101" charset="-122"/>
                  <a:ea typeface="仿宋" panose="02010609060101010101" charset="-122"/>
                  <a:sym typeface="Arial" panose="020B0604020202020204" pitchFamily="34" charset="0"/>
                </a:rPr>
                <a:t>C</a:t>
              </a:r>
              <a:endParaRPr lang="en-US" altLang="zh-CN" sz="32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03020" y="5376545"/>
            <a:ext cx="21920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眼动跟踪研究</a:t>
            </a:r>
            <a:endParaRPr lang="zh-CN" altLang="en-US" sz="2800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5095" y="5376545"/>
            <a:ext cx="21920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快速原型设计</a:t>
            </a:r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41740" y="5376545"/>
            <a:ext cx="2192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A/B</a:t>
            </a:r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测试</a:t>
            </a:r>
            <a:endParaRPr lang="zh-CN" altLang="en-US" sz="32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1974850" y="133351"/>
            <a:ext cx="9873342" cy="838220"/>
          </a:xfrm>
        </p:spPr>
        <p:txBody>
          <a:bodyPr>
            <a:normAutofit/>
          </a:bodyPr>
          <a:p>
            <a:r>
              <a:rPr lang="zh-CN" altLang="en-US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课本上提供的几种用户体验的研究方法</a:t>
            </a:r>
            <a:endParaRPr lang="zh-CN" altLang="en-US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04950" y="1637665"/>
            <a:ext cx="48425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软件团队发布了内容丰富的互联网应用，怎样才能让用户容易找到设计人员想让他们看到的信息，找到自己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想要的功能</a:t>
            </a:r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了？</a:t>
            </a:r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7255" y="4650105"/>
            <a:ext cx="56140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用户浏览通栏标记时，</a:t>
            </a:r>
            <a:r>
              <a:rPr lang="zh-CN" altLang="en-US" sz="2800">
                <a:solidFill>
                  <a:schemeClr val="accent6">
                    <a:lumMod val="60000"/>
                    <a:lumOff val="4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然后目光沿着左侧下行，再平行浏览下面的子标题</a:t>
            </a:r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，如果你有重要的标题，你会发在哪里了？</a:t>
            </a:r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" name="图片 2" descr="u=3591390478,634240438&amp;fm=200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9070" y="1913890"/>
            <a:ext cx="2563495" cy="2225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1810151226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1118870"/>
            <a:ext cx="10193655" cy="5684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31745" y="2536825"/>
            <a:ext cx="73653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等软件做好了再去着用户做调查，未免太费时间了，并且修改的成本也很高。能否快速地取得用户的反馈？</a:t>
            </a:r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   可以不妨拿一些纸张模型，让用户去使用，得到发聩。这是用户参与式设计的一个例子</a:t>
            </a:r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0" y="1191895"/>
            <a:ext cx="9347835" cy="5614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38120" y="2089785"/>
            <a:ext cx="746950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A/B</a:t>
            </a:r>
            <a:r>
              <a:rPr lang="zh-CN" altLang="en-US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测试的过程</a:t>
            </a:r>
            <a:r>
              <a:rPr lang="en-US" altLang="zh-CN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sz="32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1</a:t>
            </a:r>
            <a:r>
              <a:rPr lang="zh-CN" altLang="en-US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、决定实验哪两种不同的</a:t>
            </a:r>
            <a:r>
              <a:rPr lang="en-US" altLang="zh-CN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UI</a:t>
            </a:r>
            <a:r>
              <a:rPr lang="zh-CN" altLang="en-US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，以及衡量标准、数据收集流程、试验运行时间、人数</a:t>
            </a:r>
            <a:endParaRPr lang="zh-CN" altLang="en-US" sz="32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2</a:t>
            </a:r>
            <a:r>
              <a:rPr lang="zh-CN" altLang="en-US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、在技术上实现</a:t>
            </a:r>
            <a:r>
              <a:rPr lang="en-US" altLang="zh-CN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A/B</a:t>
            </a:r>
            <a:r>
              <a:rPr lang="zh-CN" altLang="en-US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测试（通常在</a:t>
            </a:r>
            <a:r>
              <a:rPr lang="en-US" altLang="zh-CN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5%-10%</a:t>
            </a:r>
            <a:r>
              <a:rPr lang="zh-CN" altLang="en-US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的用户上运行实验）</a:t>
            </a:r>
            <a:endParaRPr lang="zh-CN" altLang="en-US" sz="32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3</a:t>
            </a:r>
            <a:r>
              <a:rPr lang="zh-CN" altLang="en-US" sz="32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、数据数据，分析数据。形成结论</a:t>
            </a:r>
            <a:endParaRPr lang="zh-CN" altLang="en-US" sz="32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32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QQ截图201810151232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" y="1715135"/>
            <a:ext cx="4775200" cy="4534535"/>
          </a:xfrm>
          <a:prstGeom prst="rect">
            <a:avLst/>
          </a:prstGeom>
        </p:spPr>
      </p:pic>
      <p:pic>
        <p:nvPicPr>
          <p:cNvPr id="5" name="图片 4" descr="QQ截图201810151234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965" y="1715770"/>
            <a:ext cx="5877560" cy="45345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897380" y="1303020"/>
            <a:ext cx="890079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弱点</a:t>
            </a:r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1</a:t>
            </a:r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、运行成本随着时间的推移而变大，增加网站运维的复杂度，对网站数据收集和数据挖掘的能力也是一个考验</a:t>
            </a:r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2</a:t>
            </a:r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用户的情绪反应你看不到</a:t>
            </a:r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，你只是看到交互的行为，但是交互的行为不是用户的全部反反馈（例如：如果把网页的广告弹窗定位到屏幕的中央，你会看到用户点击屏幕中央的广告更多，但是一定有更多的用户是咒骂屏幕中央的广告）</a:t>
            </a:r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3</a:t>
            </a:r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、要分清楚各种因素之间的关系</a:t>
            </a:r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4</a:t>
            </a:r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用网站当前的用户做实验，万一引巨大的反感，用户就真的流失了</a:t>
            </a:r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2191910" y="2537819"/>
            <a:ext cx="1802054" cy="1634230"/>
            <a:chOff x="1895446" y="2358495"/>
            <a:chExt cx="1823547" cy="1653722"/>
          </a:xfrm>
        </p:grpSpPr>
        <p:sp>
          <p:nvSpPr>
            <p:cNvPr id="58" name="椭圆 57"/>
            <p:cNvSpPr>
              <a:spLocks noChangeAspect="1"/>
            </p:cNvSpPr>
            <p:nvPr/>
          </p:nvSpPr>
          <p:spPr>
            <a:xfrm rot="20678848">
              <a:off x="2526457" y="2358495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2898532" y="2950553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8" idx="2"/>
              <a:endCxn id="76" idx="0"/>
            </p:cNvCxnSpPr>
            <p:nvPr/>
          </p:nvCxnSpPr>
          <p:spPr>
            <a:xfrm flipH="1">
              <a:off x="1940446" y="2426792"/>
              <a:ext cx="587938" cy="50576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8" idx="6"/>
              <a:endCxn id="67" idx="1"/>
            </p:cNvCxnSpPr>
            <p:nvPr/>
          </p:nvCxnSpPr>
          <p:spPr>
            <a:xfrm>
              <a:off x="2632530" y="2398198"/>
              <a:ext cx="847933" cy="30009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8" idx="4"/>
              <a:endCxn id="59" idx="1"/>
            </p:cNvCxnSpPr>
            <p:nvPr/>
          </p:nvCxnSpPr>
          <p:spPr>
            <a:xfrm>
              <a:off x="2594754" y="2464568"/>
              <a:ext cx="324867" cy="50707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76" idx="4"/>
              <a:endCxn id="77" idx="2"/>
            </p:cNvCxnSpPr>
            <p:nvPr/>
          </p:nvCxnSpPr>
          <p:spPr>
            <a:xfrm>
              <a:off x="1940446" y="3022553"/>
              <a:ext cx="1155167" cy="94983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78" idx="2"/>
              <a:endCxn id="76" idx="5"/>
            </p:cNvCxnSpPr>
            <p:nvPr/>
          </p:nvCxnSpPr>
          <p:spPr>
            <a:xfrm flipH="1" flipV="1">
              <a:off x="1972266" y="3009373"/>
              <a:ext cx="1656727" cy="50309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67" idx="2"/>
              <a:endCxn id="76" idx="6"/>
            </p:cNvCxnSpPr>
            <p:nvPr/>
          </p:nvCxnSpPr>
          <p:spPr>
            <a:xfrm flipH="1">
              <a:off x="1985446" y="2726297"/>
              <a:ext cx="1483418" cy="25125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77" idx="7"/>
              <a:endCxn id="67" idx="4"/>
            </p:cNvCxnSpPr>
            <p:nvPr/>
          </p:nvCxnSpPr>
          <p:spPr>
            <a:xfrm flipV="1">
              <a:off x="3163599" y="2765897"/>
              <a:ext cx="344865" cy="117833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3468864" y="2686697"/>
              <a:ext cx="79200" cy="79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>
              <a:stCxn id="59" idx="4"/>
              <a:endCxn id="77" idx="0"/>
            </p:cNvCxnSpPr>
            <p:nvPr/>
          </p:nvCxnSpPr>
          <p:spPr>
            <a:xfrm>
              <a:off x="2970532" y="3094553"/>
              <a:ext cx="164906" cy="83801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9" idx="5"/>
              <a:endCxn id="78" idx="1"/>
            </p:cNvCxnSpPr>
            <p:nvPr/>
          </p:nvCxnSpPr>
          <p:spPr>
            <a:xfrm>
              <a:off x="3021444" y="3073465"/>
              <a:ext cx="620729" cy="40718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7" idx="3"/>
              <a:endCxn id="59" idx="7"/>
            </p:cNvCxnSpPr>
            <p:nvPr/>
          </p:nvCxnSpPr>
          <p:spPr>
            <a:xfrm flipH="1">
              <a:off x="3021444" y="2754298"/>
              <a:ext cx="459019" cy="21734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7" idx="5"/>
              <a:endCxn id="78" idx="0"/>
            </p:cNvCxnSpPr>
            <p:nvPr/>
          </p:nvCxnSpPr>
          <p:spPr>
            <a:xfrm>
              <a:off x="3536465" y="2754298"/>
              <a:ext cx="137528" cy="71317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2139733" y="3576429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59" idx="3"/>
              <a:endCxn id="72" idx="0"/>
            </p:cNvCxnSpPr>
            <p:nvPr/>
          </p:nvCxnSpPr>
          <p:spPr>
            <a:xfrm flipH="1">
              <a:off x="2193733" y="3073465"/>
              <a:ext cx="725887" cy="50296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72" idx="4"/>
              <a:endCxn id="77" idx="3"/>
            </p:cNvCxnSpPr>
            <p:nvPr/>
          </p:nvCxnSpPr>
          <p:spPr>
            <a:xfrm>
              <a:off x="2193733" y="3684429"/>
              <a:ext cx="913544" cy="3161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8" idx="3"/>
              <a:endCxn id="72" idx="6"/>
            </p:cNvCxnSpPr>
            <p:nvPr/>
          </p:nvCxnSpPr>
          <p:spPr>
            <a:xfrm flipH="1">
              <a:off x="2247733" y="3544289"/>
              <a:ext cx="1394440" cy="8614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1895446" y="2932553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095613" y="3932567"/>
              <a:ext cx="79650" cy="796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3628993" y="3467469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4240824" y="2661692"/>
            <a:ext cx="54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</a:rPr>
              <a:t>THANKS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  <p:sp>
        <p:nvSpPr>
          <p:cNvPr id="80" name="椭圆形标注 79"/>
          <p:cNvSpPr/>
          <p:nvPr/>
        </p:nvSpPr>
        <p:spPr>
          <a:xfrm>
            <a:off x="8719472" y="2530101"/>
            <a:ext cx="878715" cy="588739"/>
          </a:xfrm>
          <a:prstGeom prst="wedgeEllipseCallout">
            <a:avLst>
              <a:gd name="adj1" fmla="val -32757"/>
              <a:gd name="adj2" fmla="val 5926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ye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181015125616 - 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1267460"/>
            <a:ext cx="6101080" cy="5345430"/>
          </a:xfrm>
          <a:prstGeom prst="rect">
            <a:avLst/>
          </a:prstGeom>
        </p:spPr>
      </p:pic>
      <p:pic>
        <p:nvPicPr>
          <p:cNvPr id="5" name="图片 4" descr="0T950G57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05" y="1267460"/>
            <a:ext cx="5338445" cy="3559175"/>
          </a:xfrm>
          <a:prstGeom prst="rect">
            <a:avLst/>
          </a:prstGeom>
        </p:spPr>
      </p:pic>
      <p:pic>
        <p:nvPicPr>
          <p:cNvPr id="6" name="图片 5" descr="1611768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410" y="4914900"/>
            <a:ext cx="3252470" cy="1697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2790" y="739775"/>
            <a:ext cx="604837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40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40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、用户体验和用户界面设计的</a:t>
            </a:r>
            <a:endParaRPr lang="zh-CN" altLang="en-US" sz="4000" dirty="0" smtClean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47660" y="3827780"/>
            <a:ext cx="23177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目的是什么</a:t>
            </a:r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47660" y="5267325"/>
            <a:ext cx="30441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有哪些步骤呢</a:t>
            </a:r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8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0760" y="3392805"/>
            <a:ext cx="11010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>
                <a:rot lat="0" lon="600000" rev="0"/>
              </a:camera>
              <a:lightRig rig="threePt" dir="t"/>
            </a:scene3d>
          </a:bodyPr>
          <a:p>
            <a:pPr algn="ctr"/>
            <a:r>
              <a:rPr lang="zh-CN" altLang="en-US" sz="7200" b="1">
                <a:ln w="0" cmpd="sng">
                  <a:solidFill>
                    <a:srgbClr val="FFFFFF"/>
                  </a:solidFill>
                  <a:prstDash val="solid"/>
                </a:ln>
                <a:blipFill>
                  <a:blip r:embed="rId1">
                    <a:alphaModFix amt="99000"/>
                  </a:blip>
                  <a:tile tx="139700" sx="59000" sy="42000" algn="b"/>
                </a:blipFill>
                <a:effectLst>
                  <a:glow rad="139700">
                    <a:srgbClr val="809CE2">
                      <a:alpha val="40000"/>
                    </a:srgbClr>
                  </a:glo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？</a:t>
            </a:r>
            <a:endParaRPr lang="zh-CN" altLang="en-US" sz="7200" b="1">
              <a:ln w="0" cmpd="sng">
                <a:solidFill>
                  <a:srgbClr val="FFFFFF"/>
                </a:solidFill>
                <a:prstDash val="solid"/>
              </a:ln>
              <a:blipFill>
                <a:blip r:embed="rId1">
                  <a:alphaModFix amt="99000"/>
                </a:blip>
                <a:tile tx="139700" sx="59000" sy="42000" algn="b"/>
              </a:blipFill>
              <a:effectLst>
                <a:glow rad="139700">
                  <a:srgbClr val="809CE2">
                    <a:alpha val="40000"/>
                  </a:srgbClr>
                </a:glow>
              </a:effectLst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04450" y="5021580"/>
            <a:ext cx="11010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>
                <a:rot lat="0" lon="600000" rev="0"/>
              </a:camera>
              <a:lightRig rig="threePt" dir="t"/>
            </a:scene3d>
          </a:bodyPr>
          <a:p>
            <a:pPr algn="ctr"/>
            <a:r>
              <a:rPr lang="zh-CN" altLang="en-US" sz="7200" b="1">
                <a:ln w="0" cmpd="sng">
                  <a:solidFill>
                    <a:srgbClr val="FFFFFF"/>
                  </a:solidFill>
                  <a:prstDash val="solid"/>
                </a:ln>
                <a:blipFill>
                  <a:blip r:embed="rId1">
                    <a:alphaModFix amt="99000"/>
                  </a:blip>
                  <a:tile tx="139700" sx="59000" sy="42000" algn="b"/>
                </a:blipFill>
                <a:effectLst>
                  <a:glow rad="139700">
                    <a:srgbClr val="809CE2">
                      <a:alpha val="40000"/>
                    </a:srgbClr>
                  </a:glow>
                </a:effectLst>
                <a:latin typeface="仿宋" panose="02010609060101010101" charset="-122"/>
                <a:ea typeface="仿宋" panose="02010609060101010101" charset="-122"/>
                <a:sym typeface="+mn-ea"/>
              </a:rPr>
              <a:t>？</a:t>
            </a:r>
            <a:endParaRPr lang="zh-CN" altLang="en-US" sz="7200" b="1">
              <a:ln w="0" cmpd="sng">
                <a:solidFill>
                  <a:srgbClr val="FFFFFF"/>
                </a:solidFill>
                <a:prstDash val="solid"/>
              </a:ln>
              <a:blipFill>
                <a:blip r:embed="rId1">
                  <a:alphaModFix amt="99000"/>
                </a:blip>
                <a:tile tx="139700" sx="59000" sy="42000" algn="b"/>
              </a:blipFill>
              <a:effectLst>
                <a:glow rad="139700">
                  <a:srgbClr val="809CE2">
                    <a:alpha val="40000"/>
                  </a:srgbClr>
                </a:glow>
              </a:effectLst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970" y="1233805"/>
            <a:ext cx="3383280" cy="8115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6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两种幼稚的想法</a:t>
            </a:r>
            <a:endParaRPr lang="zh-CN" altLang="en-US" sz="3600" dirty="0" smtClean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0770" y="2374900"/>
            <a:ext cx="8463280" cy="1290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我先把代码</a:t>
            </a:r>
            <a:endParaRPr lang="zh-CN" altLang="en-US" sz="2400" dirty="0" smtClean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写好</a:t>
            </a: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，然后有一些会画图的人来把界面</a:t>
            </a:r>
            <a:r>
              <a:rPr lang="zh-CN" altLang="en-US" sz="36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改一改</a:t>
            </a: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就好了……</a:t>
            </a:r>
            <a:endParaRPr lang="zh-CN" altLang="en-US" sz="2400" dirty="0" smtClean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8440" y="4329430"/>
            <a:ext cx="8412480" cy="1290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另一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方面</a:t>
            </a:r>
            <a:r>
              <a:rPr lang="zh-CN" altLang="en-US" sz="20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，</a:t>
            </a: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如果认为工程师只能等着设计师的</a:t>
            </a:r>
            <a:r>
              <a:rPr lang="zh-CN" altLang="en-US" sz="36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线框图</a:t>
            </a: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才能</a:t>
            </a:r>
            <a:endParaRPr lang="zh-CN" altLang="en-US" sz="2400" dirty="0" smtClean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开始工作，这也是同样幼稚的</a:t>
            </a:r>
            <a:endParaRPr lang="zh-CN" altLang="en-US" sz="2400" dirty="0" smtClean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" name="图片 1" descr="u=2273595276,2514998622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4432935"/>
            <a:ext cx="2339975" cy="2339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878330" y="2096135"/>
            <a:ext cx="8761730" cy="40925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用户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体验设计的一个重要目的就是要</a:t>
            </a:r>
            <a:r>
              <a:rPr lang="zh-CN" altLang="en-US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降低用户的认知阻力</a:t>
            </a:r>
            <a:r>
              <a:rPr lang="zh-CN" altLang="en-US" sz="3200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3200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Cog-</a:t>
            </a:r>
            <a:r>
              <a:rPr lang="en-US" altLang="zh-CN" sz="3200" b="1" dirty="0" err="1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nitive</a:t>
            </a:r>
            <a:r>
              <a:rPr lang="en-US" altLang="zh-CN" sz="3200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Friction</a:t>
            </a:r>
            <a:r>
              <a:rPr lang="zh-CN" altLang="en-US" sz="3200" b="1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即用户对于软件界面的认知（</a:t>
            </a:r>
            <a:r>
              <a:rPr lang="zh-CN" altLang="en-US" sz="2800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想象某事应该怎么做，想象某操作应该产生什么结果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和实际结果的差异。我们来看一个具体的例子，如果用户（一个生活在中国二线城市，有高中文化水平，有基本计算机基础的成年人）要在一个文稿中写居中的一句话，在下表所列的各种工具中，用户是怎么才能做到的。</a:t>
            </a:r>
            <a:endParaRPr lang="zh-CN" altLang="en-US" sz="2800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800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1810151307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095" y="1383665"/>
            <a:ext cx="7553325" cy="1276350"/>
          </a:xfrm>
          <a:prstGeom prst="rect">
            <a:avLst/>
          </a:prstGeom>
        </p:spPr>
      </p:pic>
      <p:pic>
        <p:nvPicPr>
          <p:cNvPr id="3" name="图片 2" descr="QQ截图201810151307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95" y="3022600"/>
            <a:ext cx="7553325" cy="1533525"/>
          </a:xfrm>
          <a:prstGeom prst="rect">
            <a:avLst/>
          </a:prstGeom>
        </p:spPr>
      </p:pic>
      <p:pic>
        <p:nvPicPr>
          <p:cNvPr id="4" name="图片 3" descr="QQ截图201810151309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95" y="4937125"/>
            <a:ext cx="7552690" cy="1428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777875" y="1348105"/>
          <a:ext cx="10753725" cy="550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30"/>
                <a:gridCol w="2362835"/>
                <a:gridCol w="3306445"/>
                <a:gridCol w="3447415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白纸和笔</a:t>
                      </a:r>
                      <a:endParaRPr lang="zh-CN" altLang="en-US" sz="2400">
                        <a:solidFill>
                          <a:srgbClr val="0070C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早期版本的</a:t>
                      </a:r>
                      <a:r>
                        <a:rPr lang="en-US" altLang="zh-CN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Word</a:t>
                      </a:r>
                      <a:endParaRPr lang="en-US" altLang="zh-CN" sz="2400">
                        <a:solidFill>
                          <a:srgbClr val="0070C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2007</a:t>
                      </a: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之后的</a:t>
                      </a:r>
                      <a:r>
                        <a:rPr lang="en-US" altLang="zh-CN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word</a:t>
                      </a: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的软件</a:t>
                      </a:r>
                      <a:endParaRPr lang="zh-CN" altLang="en-US" sz="2400">
                        <a:solidFill>
                          <a:srgbClr val="0070C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LaTeX</a:t>
                      </a: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编辑器</a:t>
                      </a:r>
                      <a:endParaRPr lang="zh-CN" altLang="en-US" sz="2400">
                        <a:solidFill>
                          <a:srgbClr val="0070C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/>
                </a:tc>
              </a:tr>
              <a:tr h="19018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估计大概位置，然后开始写</a:t>
                      </a:r>
                      <a:endParaRPr lang="zh-CN" altLang="en-US" sz="2400">
                        <a:solidFill>
                          <a:srgbClr val="0070C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先写文字，然后在工工具栏中选择</a:t>
                      </a:r>
                      <a:r>
                        <a:rPr lang="en-US" altLang="zh-CN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“</a:t>
                      </a: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居中对齐</a:t>
                      </a:r>
                      <a:r>
                        <a:rPr lang="en-US" altLang="zh-CN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”</a:t>
                      </a: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的功能</a:t>
                      </a:r>
                      <a:endParaRPr lang="zh-CN" altLang="en-US" sz="2400">
                        <a:solidFill>
                          <a:srgbClr val="0070C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左边的方式同样是可以用的，也可以在文档正中双击鼠标，再开始写文字</a:t>
                      </a:r>
                      <a:endParaRPr lang="zh-CN" altLang="en-US" sz="2400">
                        <a:solidFill>
                          <a:srgbClr val="0070C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先写文字，然后在合适的文字前面加上</a:t>
                      </a:r>
                      <a:r>
                        <a:rPr lang="en-US" altLang="zh-CN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\begin{center}</a:t>
                      </a: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和</a:t>
                      </a:r>
                      <a:r>
                        <a:rPr lang="en-US" altLang="zh-CN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\end{center}</a:t>
                      </a:r>
                      <a:endParaRPr lang="en-US" altLang="zh-CN" sz="2400">
                        <a:solidFill>
                          <a:srgbClr val="0070C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/>
                </a:tc>
              </a:tr>
              <a:tr h="27755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认知阻力小</a:t>
                      </a:r>
                      <a:endParaRPr lang="zh-CN" altLang="en-US" sz="2400">
                        <a:solidFill>
                          <a:srgbClr val="0070C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用户阻力稍大，用户需要了解</a:t>
                      </a:r>
                      <a:r>
                        <a:rPr lang="en-US" altLang="zh-CN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“</a:t>
                      </a: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居中</a:t>
                      </a:r>
                      <a:r>
                        <a:rPr lang="en-US" altLang="zh-CN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”</a:t>
                      </a: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是一个格式的操作了</a:t>
                      </a:r>
                      <a:endParaRPr lang="zh-CN" altLang="en-US" sz="2400">
                        <a:solidFill>
                          <a:srgbClr val="0070C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认知阻力：小，几乎和白纸和笔的操纵一样了，但是这个功能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比较难发现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认知阻力，大，需要用户理解和知道</a:t>
                      </a:r>
                      <a:r>
                        <a:rPr lang="en-US" altLang="zh-CN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LaTex</a:t>
                      </a:r>
                      <a:r>
                        <a:rPr lang="zh-CN" altLang="en-US" sz="2400">
                          <a:solidFill>
                            <a:srgbClr val="0070C0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处理文字的各种规定和标签，不经过一段时间的培训和练习，用户无法完成这一简单的工作</a:t>
                      </a:r>
                      <a:endParaRPr lang="zh-CN" altLang="en-US" sz="2400">
                        <a:solidFill>
                          <a:srgbClr val="0070C0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17625" y="1817370"/>
            <a:ext cx="42951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4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倘若认知阻力大，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学习曲线就会比较陡</a:t>
            </a:r>
            <a:r>
              <a:rPr lang="zh-CN" altLang="en-US" sz="24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但是经过学习和练习，如果用户适应了新的认知模式，工作效率便会有较大的提高。作为练习，需要指出的是，软件工程师往往以熟练掌握认知阻力大的工具而自豪（例如命令行操作、VI、Emacs等编辑器），这对于工程师的工作是有帮助的；</a:t>
            </a:r>
            <a:endParaRPr lang="zh-CN" altLang="en-US" sz="24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24650" y="1817370"/>
            <a:ext cx="45923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24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但是，大多数用户的心理是要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躲避认知阻力</a:t>
            </a:r>
            <a:r>
              <a:rPr lang="zh-CN" altLang="en-US" sz="24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。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用户体验设计有哪些步骤呢？</a:t>
            </a:r>
            <a:endParaRPr lang="zh-CN" altLang="en-US" sz="24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一个成熟和常用的方法是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分阶段进行设计和探讨</a:t>
            </a:r>
            <a:r>
              <a:rPr lang="zh-CN" altLang="en-US" sz="24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，当软件团队没有确立这些设计阶段时，他们就会出现</a:t>
            </a:r>
            <a:r>
              <a:rPr lang="zh-CN" altLang="en-US" sz="24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设计时机不当、本末倒置的错误</a:t>
            </a:r>
            <a:r>
              <a:rPr lang="zh-CN" altLang="en-US" sz="240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。正如前面所说，这是一个迭代的过程，整个团队要在用户反馈的基础上再次进行调研、分析、设计和实现。</a:t>
            </a:r>
            <a:endParaRPr lang="zh-CN" altLang="en-US" sz="24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24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7686040" y="2235835"/>
            <a:ext cx="2216150" cy="42481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 algn="just">
              <a:lnSpc>
                <a:spcPct val="120000"/>
              </a:lnSpc>
            </a:pPr>
            <a:r>
              <a:rPr lang="zh-CN" altLang="en-US" sz="2800" b="1" kern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Arial" panose="020B0604020202020204" pitchFamily="34" charset="0"/>
              </a:rPr>
              <a:t>界面设计</a:t>
            </a:r>
            <a:endParaRPr lang="zh-CN" altLang="en-US" sz="2800" b="1" kern="0" smtClean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KSO_Shape"/>
          <p:cNvSpPr/>
          <p:nvPr>
            <p:custDataLst>
              <p:tags r:id="rId2"/>
            </p:custDataLst>
          </p:nvPr>
        </p:nvSpPr>
        <p:spPr>
          <a:xfrm rot="16200000" flipV="1">
            <a:off x="1862028" y="2623232"/>
            <a:ext cx="1158197" cy="2248274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20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3"/>
            </p:custDataLst>
          </p:nvPr>
        </p:nvSpPr>
        <p:spPr>
          <a:xfrm rot="5400000">
            <a:off x="4036486" y="3163148"/>
            <a:ext cx="1158197" cy="3053889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20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16200000" flipV="1">
            <a:off x="6613752" y="2220420"/>
            <a:ext cx="1158197" cy="3053895"/>
          </a:xfrm>
          <a:prstGeom prst="bentArrow">
            <a:avLst>
              <a:gd name="adj1" fmla="val 18510"/>
              <a:gd name="adj2" fmla="val 25000"/>
              <a:gd name="adj3" fmla="val 25000"/>
              <a:gd name="adj4" fmla="val 276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20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1" name="任意多边形 20"/>
          <p:cNvSpPr/>
          <p:nvPr>
            <p:custDataLst>
              <p:tags r:id="rId5"/>
            </p:custDataLst>
          </p:nvPr>
        </p:nvSpPr>
        <p:spPr>
          <a:xfrm rot="5400000">
            <a:off x="9244666" y="3109056"/>
            <a:ext cx="214382" cy="2218267"/>
          </a:xfrm>
          <a:custGeom>
            <a:avLst/>
            <a:gdLst>
              <a:gd name="connsiteX0" fmla="*/ 0 w 214382"/>
              <a:gd name="connsiteY0" fmla="*/ 1499785 h 1499785"/>
              <a:gd name="connsiteX1" fmla="*/ 0 w 214382"/>
              <a:gd name="connsiteY1" fmla="*/ 0 h 1499785"/>
              <a:gd name="connsiteX2" fmla="*/ 214382 w 214382"/>
              <a:gd name="connsiteY2" fmla="*/ 0 h 1499785"/>
              <a:gd name="connsiteX3" fmla="*/ 214382 w 214382"/>
              <a:gd name="connsiteY3" fmla="*/ 1499785 h 149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82" h="1499785">
                <a:moveTo>
                  <a:pt x="0" y="1499785"/>
                </a:moveTo>
                <a:lnTo>
                  <a:pt x="0" y="0"/>
                </a:lnTo>
                <a:lnTo>
                  <a:pt x="214382" y="0"/>
                </a:lnTo>
                <a:lnTo>
                  <a:pt x="214382" y="14997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200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6"/>
            </p:custDataLst>
          </p:nvPr>
        </p:nvSpPr>
        <p:spPr>
          <a:xfrm>
            <a:off x="2260600" y="1903730"/>
            <a:ext cx="2037715" cy="756920"/>
          </a:xfrm>
          <a:prstGeom prst="rect">
            <a:avLst/>
          </a:prstGeom>
        </p:spPr>
        <p:txBody>
          <a:bodyPr wrap="square" anchor="b" anchorCtr="0">
            <a:normAutofit/>
          </a:bodyPr>
          <a:p>
            <a:pPr algn="just">
              <a:lnSpc>
                <a:spcPct val="120000"/>
              </a:lnSpc>
            </a:pPr>
            <a:r>
              <a:rPr lang="zh-CN" altLang="da-DK" sz="2800" kern="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概要设计</a:t>
            </a:r>
            <a:endParaRPr lang="zh-CN" altLang="da-DK" sz="2800" kern="0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7"/>
            </p:custDataLst>
          </p:nvPr>
        </p:nvSpPr>
        <p:spPr>
          <a:xfrm>
            <a:off x="2260720" y="2660560"/>
            <a:ext cx="2037600" cy="424732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pPr algn="just">
              <a:lnSpc>
                <a:spcPct val="120000"/>
              </a:lnSpc>
            </a:pPr>
            <a:r>
              <a:rPr lang="en-US" altLang="zh-CN" sz="2000" b="1" kern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Arial" panose="020B0604020202020204" pitchFamily="34" charset="0"/>
              </a:rPr>
              <a:t>general design</a:t>
            </a:r>
            <a:endParaRPr lang="en-US" altLang="zh-CN" sz="2000" b="1" kern="0" smtClean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8"/>
            </p:custDataLst>
          </p:nvPr>
        </p:nvSpPr>
        <p:spPr>
          <a:xfrm>
            <a:off x="4469765" y="5269230"/>
            <a:ext cx="3216275" cy="668655"/>
          </a:xfrm>
          <a:prstGeom prst="rect">
            <a:avLst/>
          </a:prstGeom>
        </p:spPr>
        <p:txBody>
          <a:bodyPr wrap="square" anchor="b" anchorCtr="0">
            <a:noAutofit/>
          </a:bodyPr>
          <a:p>
            <a:pPr algn="just">
              <a:lnSpc>
                <a:spcPct val="120000"/>
              </a:lnSpc>
            </a:pPr>
            <a:r>
              <a:rPr lang="zh-CN" altLang="da-DK" sz="2800" kern="0" dirty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sym typeface="Arial" panose="020B0604020202020204" pitchFamily="34" charset="0"/>
              </a:rPr>
              <a:t>行为（交互）设计</a:t>
            </a:r>
            <a:endParaRPr lang="zh-CN" altLang="da-DK" sz="2800" kern="0" dirty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9"/>
            </p:custDataLst>
          </p:nvPr>
        </p:nvSpPr>
        <p:spPr>
          <a:xfrm>
            <a:off x="4944663" y="6046380"/>
            <a:ext cx="2037600" cy="424732"/>
          </a:xfrm>
          <a:prstGeom prst="rect">
            <a:avLst/>
          </a:prstGeom>
        </p:spPr>
        <p:txBody>
          <a:bodyPr wrap="square" anchor="ctr" anchorCtr="0"/>
          <a:p>
            <a:pPr algn="just">
              <a:lnSpc>
                <a:spcPct val="120000"/>
              </a:lnSpc>
            </a:pPr>
            <a:r>
              <a:rPr lang="en-US" altLang="zh-CN" sz="1600" b="1" kern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Arial" panose="020B0604020202020204" pitchFamily="34" charset="0"/>
              </a:rPr>
              <a:t>Behavioral interaction design</a:t>
            </a:r>
            <a:endParaRPr lang="en-US" altLang="zh-CN" sz="1600" b="1" kern="0" smtClean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86040" y="2674620"/>
            <a:ext cx="20116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70C0"/>
                </a:solidFill>
                <a:latin typeface="仿宋" panose="02010609060101010101" charset="-122"/>
                <a:ea typeface="仿宋" panose="02010609060101010101" charset="-122"/>
              </a:rPr>
              <a:t>interfacial design</a:t>
            </a:r>
            <a:endParaRPr lang="zh-CN" altLang="en-US" sz="1600" dirty="0" smtClean="0">
              <a:solidFill>
                <a:srgbClr val="0070C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MH" val="20150924104424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0924104424"/>
  <p:tag name="MH_LIBRARY" val="GRAPHIC"/>
  <p:tag name="MH_TYPE" val="Desc"/>
  <p:tag name="MH_ORDER" val="1"/>
</p:tagLst>
</file>

<file path=ppt/tags/tag11.xml><?xml version="1.0" encoding="utf-8"?>
<p:tagLst xmlns:p="http://schemas.openxmlformats.org/presentationml/2006/main">
  <p:tag name="MH" val="20150924104424"/>
  <p:tag name="MH_LIBRARY" val="GRAPHIC"/>
  <p:tag name="MH_TYPE" val="Other"/>
  <p:tag name="MH_ORDER" val="2"/>
</p:tagLst>
</file>

<file path=ppt/tags/tag12.xml><?xml version="1.0" encoding="utf-8"?>
<p:tagLst xmlns:p="http://schemas.openxmlformats.org/presentationml/2006/main">
  <p:tag name="MH" val="20150924112702"/>
  <p:tag name="MH_LIBRARY" val="GRAPHIC"/>
  <p:tag name="MH_ORDER" val="Rectangle 27"/>
</p:tagLst>
</file>

<file path=ppt/tags/tag13.xml><?xml version="1.0" encoding="utf-8"?>
<p:tagLst xmlns:p="http://schemas.openxmlformats.org/presentationml/2006/main">
  <p:tag name="MH" val="20150924112702"/>
  <p:tag name="MH_LIBRARY" val="GRAPHIC"/>
  <p:tag name="MH_ORDER" val="Rectangle 28"/>
</p:tagLst>
</file>

<file path=ppt/tags/tag14.xml><?xml version="1.0" encoding="utf-8"?>
<p:tagLst xmlns:p="http://schemas.openxmlformats.org/presentationml/2006/main">
  <p:tag name="MH" val="20150924112702"/>
  <p:tag name="MH_LIBRARY" val="GRAPHIC"/>
  <p:tag name="MH_ORDER" val="Rectangle 29"/>
</p:tagLst>
</file>

<file path=ppt/tags/tag15.xml><?xml version="1.0" encoding="utf-8"?>
<p:tagLst xmlns:p="http://schemas.openxmlformats.org/presentationml/2006/main">
  <p:tag name="MH" val="20150924112702"/>
  <p:tag name="MH_LIBRARY" val="GRAPHIC"/>
  <p:tag name="MH_ORDER" val="Rectangle 30"/>
</p:tagLst>
</file>

<file path=ppt/tags/tag16.xml><?xml version="1.0" encoding="utf-8"?>
<p:tagLst xmlns:p="http://schemas.openxmlformats.org/presentationml/2006/main">
  <p:tag name="MH" val="20150924112702"/>
  <p:tag name="MH_LIBRARY" val="GRAPHIC"/>
  <p:tag name="MH_ORDER" val="Rectangle 31"/>
</p:tagLst>
</file>

<file path=ppt/tags/tag17.xml><?xml version="1.0" encoding="utf-8"?>
<p:tagLst xmlns:p="http://schemas.openxmlformats.org/presentationml/2006/main">
  <p:tag name="KSO_WM_TEMPLATE_CATEGORY" val="custom"/>
  <p:tag name="KSO_WM_TEMPLATE_INDEX" val="160108"/>
</p:tagLst>
</file>

<file path=ppt/tags/tag18.xml><?xml version="1.0" encoding="utf-8"?>
<p:tagLst xmlns:p="http://schemas.openxmlformats.org/presentationml/2006/main">
  <p:tag name="KSO_WM_TEMPLATE_CATEGORY" val="custom"/>
  <p:tag name="KSO_WM_TEMPLATE_INDEX" val="160108"/>
</p:tagLst>
</file>

<file path=ppt/tags/tag19.xml><?xml version="1.0" encoding="utf-8"?>
<p:tagLst xmlns:p="http://schemas.openxmlformats.org/presentationml/2006/main">
  <p:tag name="KSO_WM_TEMPLATE_CATEGORY" val="custom"/>
  <p:tag name="KSO_WM_TEMPLATE_INDEX" val="160108"/>
  <p:tag name="KSO_WM_TAG_VERSION" val="1.0"/>
  <p:tag name="KSO_WM_SLIDE_ID" val="custom16010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5、8、11、16、19、24、26"/>
</p:tagLst>
</file>

<file path=ppt/tags/tag2.xml><?xml version="1.0" encoding="utf-8"?>
<p:tagLst xmlns:p="http://schemas.openxmlformats.org/presentationml/2006/main">
  <p:tag name="MH" val="20150924104424"/>
  <p:tag name="MH_LIBRARY" val="GRAPHIC"/>
  <p:tag name="MH_TYPE" val="Desc"/>
  <p:tag name="MH_ORDER" val="1"/>
</p:tagLst>
</file>

<file path=ppt/tags/tag20.xml><?xml version="1.0" encoding="utf-8"?>
<p:tagLst xmlns:p="http://schemas.openxmlformats.org/presentationml/2006/main">
  <p:tag name="KSO_WM_TEMPLATE_CATEGORY" val="custom"/>
  <p:tag name="KSO_WM_TEMPLATE_INDEX" val="160108"/>
</p:tagLst>
</file>

<file path=ppt/tags/tag21.xml><?xml version="1.0" encoding="utf-8"?>
<p:tagLst xmlns:p="http://schemas.openxmlformats.org/presentationml/2006/main">
  <p:tag name="KSO_WM_TEMPLATE_CATEGORY" val="custom"/>
  <p:tag name="KSO_WM_TEMPLATE_INDEX" val="160108"/>
</p:tagLst>
</file>

<file path=ppt/tags/tag22.xml><?xml version="1.0" encoding="utf-8"?>
<p:tagLst xmlns:p="http://schemas.openxmlformats.org/presentationml/2006/main">
  <p:tag name="KSO_WM_TEMPLATE_CATEGORY" val="custom"/>
  <p:tag name="KSO_WM_TEMPLATE_INDEX" val="160108"/>
</p:tagLst>
</file>

<file path=ppt/tags/tag23.xml><?xml version="1.0" encoding="utf-8"?>
<p:tagLst xmlns:p="http://schemas.openxmlformats.org/presentationml/2006/main">
  <p:tag name="KSO_WM_TEMPLATE_CATEGORY" val="custom"/>
  <p:tag name="KSO_WM_TEMPLATE_INDEX" val="160108"/>
</p:tagLst>
</file>

<file path=ppt/tags/tag24.xml><?xml version="1.0" encoding="utf-8"?>
<p:tagLst xmlns:p="http://schemas.openxmlformats.org/presentationml/2006/main">
  <p:tag name="KSO_WM_TEMPLATE_CATEGORY" val="custom"/>
  <p:tag name="KSO_WM_TEMPLATE_INDEX" val="160108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h_a"/>
  <p:tag name="KSO_WM_UNIT_INDEX" val="1_2_1"/>
  <p:tag name="KSO_WM_UNIT_ID" val="diagram160133_4*m_h_a*1_2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 IPSUM "/>
  <p:tag name="KSO_WM_UNIT_TEXT_FILL_FORE_SCHEMECOLOR_INDEX" val="6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i"/>
  <p:tag name="KSO_WM_UNIT_INDEX" val="1_1"/>
  <p:tag name="KSO_WM_UNIT_ID" val="diagram160133_4*m_i*1_1"/>
  <p:tag name="KSO_WM_UNIT_CLEAR" val="1"/>
  <p:tag name="KSO_WM_UNIT_LAYERLEVEL" val="1_1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i"/>
  <p:tag name="KSO_WM_UNIT_INDEX" val="1_2"/>
  <p:tag name="KSO_WM_UNIT_ID" val="diagram160133_4*m_i*1_2"/>
  <p:tag name="KSO_WM_UNIT_CLEAR" val="1"/>
  <p:tag name="KSO_WM_UNIT_LAYERLEVEL" val="1_1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i"/>
  <p:tag name="KSO_WM_UNIT_INDEX" val="1_3"/>
  <p:tag name="KSO_WM_UNIT_ID" val="diagram160133_4*m_i*1_3"/>
  <p:tag name="KSO_WM_UNIT_CLEAR" val="1"/>
  <p:tag name="KSO_WM_UNIT_LAYERLEVEL" val="1_1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i"/>
  <p:tag name="KSO_WM_UNIT_INDEX" val="1_4"/>
  <p:tag name="KSO_WM_UNIT_ID" val="diagram160133_4*m_i*1_4"/>
  <p:tag name="KSO_WM_UNIT_CLEAR" val="1"/>
  <p:tag name="KSO_WM_UNIT_LAYERLEVEL" val="1_1"/>
  <p:tag name="KSO_WM_DIAGRAM_GROUP_CODE" val="m1-1"/>
</p:tagLst>
</file>

<file path=ppt/tags/tag3.xml><?xml version="1.0" encoding="utf-8"?>
<p:tagLst xmlns:p="http://schemas.openxmlformats.org/presentationml/2006/main">
  <p:tag name="MH" val="20150924104424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h_f"/>
  <p:tag name="KSO_WM_UNIT_INDEX" val="1_1_1"/>
  <p:tag name="KSO_WM_UNIT_ID" val="diagram160133_4*m_h_f*1_1_1"/>
  <p:tag name="KSO_WM_UNIT_CLEAR" val="1"/>
  <p:tag name="KSO_WM_UNIT_LAYERLEVEL" val="1_1_1"/>
  <p:tag name="KSO_WM_UNIT_VALUE" val="16"/>
  <p:tag name="KSO_WM_UNIT_HIGHLIGHT" val="0"/>
  <p:tag name="KSO_WM_UNIT_COMPATIBLE" val="0"/>
  <p:tag name="KSO_WM_DIAGRAM_GROUP_CODE" val="m1-1"/>
  <p:tag name="KSO_WM_UNIT_PRESET_TEXT_INDEX" val="4"/>
  <p:tag name="KSO_WM_UNIT_PRESET_TEXT_LEN" val="27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h_a"/>
  <p:tag name="KSO_WM_UNIT_INDEX" val="1_1_1"/>
  <p:tag name="KSO_WM_UNIT_ID" val="diagram160133_4*m_h_a*1_1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 IPSUM "/>
  <p:tag name="KSO_WM_UNIT_TEXT_FILL_FORE_SCHEMECOLOR_INDEX" val="5"/>
  <p:tag name="KSO_WM_UNIT_TEXT_FILL_TYPE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h_f"/>
  <p:tag name="KSO_WM_UNIT_INDEX" val="1_3_1"/>
  <p:tag name="KSO_WM_UNIT_ID" val="diagram160133_4*m_h_f*1_3_1"/>
  <p:tag name="KSO_WM_UNIT_CLEAR" val="1"/>
  <p:tag name="KSO_WM_UNIT_LAYERLEVEL" val="1_1_1"/>
  <p:tag name="KSO_WM_UNIT_VALUE" val="16"/>
  <p:tag name="KSO_WM_UNIT_HIGHLIGHT" val="0"/>
  <p:tag name="KSO_WM_UNIT_COMPATIBLE" val="0"/>
  <p:tag name="KSO_WM_DIAGRAM_GROUP_CODE" val="m1-1"/>
  <p:tag name="KSO_WM_UNIT_PRESET_TEXT_INDEX" val="4"/>
  <p:tag name="KSO_WM_UNIT_PRESET_TEXT_LEN" val="27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3"/>
  <p:tag name="KSO_WM_UNIT_TYPE" val="m_h_a"/>
  <p:tag name="KSO_WM_UNIT_INDEX" val="1_3_1"/>
  <p:tag name="KSO_WM_UNIT_ID" val="diagram160133_4*m_h_a*1_3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m1-1"/>
  <p:tag name="KSO_WM_UNIT_PRESET_TEXT" val="LOREM IPSUM "/>
  <p:tag name="KSO_WM_UNIT_TEXT_FILL_FORE_SCHEMECOLOR_INDEX" val="6"/>
  <p:tag name="KSO_WM_UNIT_TEXT_FILL_TYPE" val="1"/>
</p:tagLst>
</file>

<file path=ppt/tags/tag34.xml><?xml version="1.0" encoding="utf-8"?>
<p:tagLst xmlns:p="http://schemas.openxmlformats.org/presentationml/2006/main">
  <p:tag name="KSO_WM_TEMPLATE_CATEGORY" val="custom"/>
  <p:tag name="KSO_WM_TEMPLATE_INDEX" val="160108"/>
</p:tagLst>
</file>

<file path=ppt/tags/tag35.xml><?xml version="1.0" encoding="utf-8"?>
<p:tagLst xmlns:p="http://schemas.openxmlformats.org/presentationml/2006/main">
  <p:tag name="KSO_WM_TEMPLATE_CATEGORY" val="custom"/>
  <p:tag name="KSO_WM_TEMPLATE_INDEX" val="160108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63_3*i*1"/>
  <p:tag name="KSO_WM_TEMPLATE_CATEGORY" val="diagram"/>
  <p:tag name="KSO_WM_TEMPLATE_INDEX" val="160163"/>
  <p:tag name="KSO_WM_UNIT_INDEX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1"/>
  <p:tag name="KSO_WM_UNIT_ID" val="diagram160163_3*m_i*1_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1_1"/>
  <p:tag name="KSO_WM_UNIT_ID" val="diagram160163_3*m_h_f*1_1_1"/>
  <p:tag name="KSO_WM_UNIT_CLEAR" val="1"/>
  <p:tag name="KSO_WM_UNIT_LAYERLEVEL" val="1_1_1"/>
  <p:tag name="KSO_WM_UNIT_VALUE" val="48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2"/>
  <p:tag name="KSO_WM_UNIT_ID" val="diagram160163_3*m_i*1_2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4.xml><?xml version="1.0" encoding="utf-8"?>
<p:tagLst xmlns:p="http://schemas.openxmlformats.org/presentationml/2006/main">
  <p:tag name="MH" val="20150924103342"/>
  <p:tag name="MH_LIBRARY" val="CONTENTS"/>
  <p:tag name="MH_TYPE" val="TITLE"/>
  <p:tag name="ID" val="55351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63_3*i*8"/>
  <p:tag name="KSO_WM_TEMPLATE_CATEGORY" val="diagram"/>
  <p:tag name="KSO_WM_TEMPLATE_INDEX" val="160163"/>
  <p:tag name="KSO_WM_UNIT_INDEX" val="8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3"/>
  <p:tag name="KSO_WM_UNIT_ID" val="diagram160163_3*m_i*1_3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2_1"/>
  <p:tag name="KSO_WM_UNIT_ID" val="diagram160163_3*m_h_f*1_2_1"/>
  <p:tag name="KSO_WM_UNIT_CLEAR" val="1"/>
  <p:tag name="KSO_WM_UNIT_LAYERLEVEL" val="1_1_1"/>
  <p:tag name="KSO_WM_UNIT_VALUE" val="48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4"/>
  <p:tag name="KSO_WM_UNIT_ID" val="diagram160163_3*m_i*1_4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63_3*i*15"/>
  <p:tag name="KSO_WM_TEMPLATE_CATEGORY" val="diagram"/>
  <p:tag name="KSO_WM_TEMPLATE_INDEX" val="160163"/>
  <p:tag name="KSO_WM_UNIT_INDEX" val="15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5"/>
  <p:tag name="KSO_WM_UNIT_ID" val="diagram160163_3*m_i*1_5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h_f"/>
  <p:tag name="KSO_WM_UNIT_INDEX" val="1_3_1"/>
  <p:tag name="KSO_WM_UNIT_ID" val="diagram160163_3*m_h_f*1_3_1"/>
  <p:tag name="KSO_WM_UNIT_CLEAR" val="1"/>
  <p:tag name="KSO_WM_UNIT_LAYERLEVEL" val="1_1_1"/>
  <p:tag name="KSO_WM_UNIT_VALUE" val="48"/>
  <p:tag name="KSO_WM_UNIT_HIGHLIGHT" val="0"/>
  <p:tag name="KSO_WM_UNIT_COMPATIBLE" val="0"/>
  <p:tag name="KSO_WM_DIAGRAM_GROUP_CODE" val="m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63"/>
  <p:tag name="KSO_WM_UNIT_TYPE" val="m_i"/>
  <p:tag name="KSO_WM_UNIT_INDEX" val="1_6"/>
  <p:tag name="KSO_WM_UNIT_ID" val="diagram160163_3*m_i*1_6"/>
  <p:tag name="KSO_WM_UNIT_CLEAR" val="1"/>
  <p:tag name="KSO_WM_UNIT_LAYERLEVEL" val="1_1"/>
  <p:tag name="KSO_WM_DIAGRAM_GROUP_CODE" val="m1-1"/>
  <p:tag name="KSO_WM_UNIT_TEXT_FILL_FORE_SCHEMECOLOR_INDEX" val="5"/>
  <p:tag name="KSO_WM_UNIT_TEXT_FILL_TYPE" val="1"/>
</p:tagLst>
</file>

<file path=ppt/tags/tag48.xml><?xml version="1.0" encoding="utf-8"?>
<p:tagLst xmlns:p="http://schemas.openxmlformats.org/presentationml/2006/main">
  <p:tag name="KSO_WM_TEMPLATE_CATEGORY" val="custom"/>
  <p:tag name="KSO_WM_TEMPLATE_INDEX" val="160108"/>
</p:tagLst>
</file>

<file path=ppt/tags/tag49.xml><?xml version="1.0" encoding="utf-8"?>
<p:tagLst xmlns:p="http://schemas.openxmlformats.org/presentationml/2006/main">
  <p:tag name="KSO_WM_TEMPLATE_CATEGORY" val="custom"/>
  <p:tag name="KSO_WM_TEMPLATE_INDEX" val="160108"/>
</p:tagLst>
</file>

<file path=ppt/tags/tag5.xml><?xml version="1.0" encoding="utf-8"?>
<p:tagLst xmlns:p="http://schemas.openxmlformats.org/presentationml/2006/main">
  <p:tag name="MH" val="20150924103342"/>
  <p:tag name="MH_LIBRARY" val="CONTENTS"/>
  <p:tag name="MH_TYPE" val="OTHERS"/>
  <p:tag name="ID" val="553516"/>
</p:tagLst>
</file>

<file path=ppt/tags/tag50.xml><?xml version="1.0" encoding="utf-8"?>
<p:tagLst xmlns:p="http://schemas.openxmlformats.org/presentationml/2006/main">
  <p:tag name="KSO_WM_TEMPLATE_CATEGORY" val="custom"/>
  <p:tag name="KSO_WM_TEMPLATE_INDEX" val="160108"/>
</p:tagLst>
</file>

<file path=ppt/tags/tag51.xml><?xml version="1.0" encoding="utf-8"?>
<p:tagLst xmlns:p="http://schemas.openxmlformats.org/presentationml/2006/main">
  <p:tag name="KSO_WM_TEMPLATE_CATEGORY" val="custom"/>
  <p:tag name="KSO_WM_TEMPLATE_INDEX" val="160108"/>
</p:tagLst>
</file>

<file path=ppt/tags/tag52.xml><?xml version="1.0" encoding="utf-8"?>
<p:tagLst xmlns:p="http://schemas.openxmlformats.org/presentationml/2006/main">
  <p:tag name="KSO_WM_TEMPLATE_CATEGORY" val="custom"/>
  <p:tag name="KSO_WM_TEMPLATE_INDEX" val="160108"/>
</p:tagLst>
</file>

<file path=ppt/tags/tag53.xml><?xml version="1.0" encoding="utf-8"?>
<p:tagLst xmlns:p="http://schemas.openxmlformats.org/presentationml/2006/main">
  <p:tag name="KSO_WM_TEMPLATE_CATEGORY" val="custom"/>
  <p:tag name="KSO_WM_TEMPLATE_INDEX" val="160108"/>
</p:tagLst>
</file>

<file path=ppt/tags/tag54.xml><?xml version="1.0" encoding="utf-8"?>
<p:tagLst xmlns:p="http://schemas.openxmlformats.org/presentationml/2006/main">
  <p:tag name="KSO_WM_TEMPLATE_CATEGORY" val="custom"/>
  <p:tag name="KSO_WM_TEMPLATE_INDEX" val="160108"/>
</p:tagLst>
</file>

<file path=ppt/tags/tag55.xml><?xml version="1.0" encoding="utf-8"?>
<p:tagLst xmlns:p="http://schemas.openxmlformats.org/presentationml/2006/main">
  <p:tag name="KSO_WM_TEMPLATE_CATEGORY" val="custom"/>
  <p:tag name="KSO_WM_TEMPLATE_INDEX" val="160108"/>
</p:tagLst>
</file>

<file path=ppt/tags/tag56.xml><?xml version="1.0" encoding="utf-8"?>
<p:tagLst xmlns:p="http://schemas.openxmlformats.org/presentationml/2006/main">
  <p:tag name="KSO_WM_TEMPLATE_CATEGORY" val="custom"/>
  <p:tag name="KSO_WM_TEMPLATE_INDEX" val="160108"/>
</p:tagLst>
</file>

<file path=ppt/tags/tag6.xml><?xml version="1.0" encoding="utf-8"?>
<p:tagLst xmlns:p="http://schemas.openxmlformats.org/presentationml/2006/main">
  <p:tag name="MH" val="20150924104424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50924104424"/>
  <p:tag name="MH_LIBRARY" val="GRAPHIC"/>
  <p:tag name="MH_TYPE" val="Desc"/>
  <p:tag name="MH_ORDER" val="1"/>
</p:tagLst>
</file>

<file path=ppt/tags/tag8.xml><?xml version="1.0" encoding="utf-8"?>
<p:tagLst xmlns:p="http://schemas.openxmlformats.org/presentationml/2006/main">
  <p:tag name="MH" val="20150924104424"/>
  <p:tag name="MH_LIBRARY" val="GRAPHIC"/>
  <p:tag name="MH_TYPE" val="Other"/>
  <p:tag name="MH_ORDER" val="2"/>
</p:tagLst>
</file>

<file path=ppt/tags/tag9.xml><?xml version="1.0" encoding="utf-8"?>
<p:tagLst xmlns:p="http://schemas.openxmlformats.org/presentationml/2006/main">
  <p:tag name="MH" val="20150924104424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A000120140530A99PPBG">
  <a:themeElements>
    <a:clrScheme name="自定义 22">
      <a:dk1>
        <a:srgbClr val="FFFFFF"/>
      </a:dk1>
      <a:lt1>
        <a:srgbClr val="434547"/>
      </a:lt1>
      <a:dk2>
        <a:srgbClr val="FFFFFF"/>
      </a:dk2>
      <a:lt2>
        <a:srgbClr val="434547"/>
      </a:lt2>
      <a:accent1>
        <a:srgbClr val="FF9800"/>
      </a:accent1>
      <a:accent2>
        <a:srgbClr val="FFC200"/>
      </a:accent2>
      <a:accent3>
        <a:srgbClr val="C9C11D"/>
      </a:accent3>
      <a:accent4>
        <a:srgbClr val="77AF3F"/>
      </a:accent4>
      <a:accent5>
        <a:srgbClr val="55B5D3"/>
      </a:accent5>
      <a:accent6>
        <a:srgbClr val="C00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1592</Words>
  <Application>WPS 演示</Application>
  <PresentationFormat>宽屏</PresentationFormat>
  <Paragraphs>118</Paragraphs>
  <Slides>19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黑体</vt:lpstr>
      <vt:lpstr>Wingdings 2</vt:lpstr>
      <vt:lpstr>Arial</vt:lpstr>
      <vt:lpstr>仿宋</vt:lpstr>
      <vt:lpstr>Arial Unicode MS</vt:lpstr>
      <vt:lpstr>等线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课本上提供的几种用户体验的研究方法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04【毕业答辩】简约实用毕业论文答辩PPT模板</dc:title>
  <dc:creator>QQ158698815</dc:creator>
  <cp:keywords>QQ158698815</cp:keywords>
  <cp:lastModifiedBy>01秒1393658390</cp:lastModifiedBy>
  <cp:revision>127</cp:revision>
  <dcterms:created xsi:type="dcterms:W3CDTF">2015-06-05T02:43:00Z</dcterms:created>
  <dcterms:modified xsi:type="dcterms:W3CDTF">2018-10-15T05:17:57Z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