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317" r:id="rId6"/>
    <p:sldId id="306" r:id="rId7"/>
    <p:sldId id="271" r:id="rId8"/>
    <p:sldId id="263" r:id="rId9"/>
    <p:sldId id="268" r:id="rId10"/>
    <p:sldId id="307" r:id="rId11"/>
    <p:sldId id="273" r:id="rId12"/>
    <p:sldId id="308" r:id="rId13"/>
    <p:sldId id="309" r:id="rId14"/>
    <p:sldId id="312" r:id="rId15"/>
    <p:sldId id="274" r:id="rId16"/>
    <p:sldId id="285" r:id="rId17"/>
    <p:sldId id="310" r:id="rId18"/>
    <p:sldId id="315" r:id="rId19"/>
    <p:sldId id="286" r:id="rId20"/>
    <p:sldId id="318" r:id="rId21"/>
    <p:sldId id="305" r:id="rId22"/>
    <p:sldId id="287" r:id="rId23"/>
    <p:sldId id="288" r:id="rId24"/>
    <p:sldId id="313" r:id="rId25"/>
    <p:sldId id="314" r:id="rId26"/>
    <p:sldId id="289" r:id="rId27"/>
    <p:sldId id="319" r:id="rId28"/>
    <p:sldId id="316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4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  <p:guide orient="horz" pos="24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2151-E7C5-4F18-B9F4-BA3F925B7CE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9107-35E3-4F45-9121-475D3C203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4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3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3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6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8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5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6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5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8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6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4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2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687446" y="607171"/>
            <a:ext cx="766338" cy="660871"/>
            <a:chOff x="2043199" y="2490760"/>
            <a:chExt cx="1614171" cy="1392024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48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6"/>
              <a:endCxn id="39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8" idx="4"/>
              <a:endCxn id="49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0" idx="2"/>
              <a:endCxn id="48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9" idx="2"/>
              <a:endCxn id="48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9" idx="7"/>
              <a:endCxn id="39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1" idx="4"/>
              <a:endCxn id="49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1" idx="5"/>
              <a:endCxn id="50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3"/>
              <a:endCxn id="31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5"/>
              <a:endCxn id="50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  <a:endCxn id="49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0" idx="3"/>
              <a:endCxn id="44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先生iPPT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欢迎关注木先生</a:t>
            </a:r>
            <a:r>
              <a:rPr lang="en-US" altLang="zh-CN" dirty="0" err="1" smtClean="0"/>
              <a:t>iPPT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微信公众号：</a:t>
            </a:r>
            <a:r>
              <a:rPr lang="en-US" altLang="zh-CN" dirty="0" err="1" smtClean="0"/>
              <a:t>muippt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ED3F-793D-428A-A97D-9FEBDC8AAF9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1189" y="1606465"/>
            <a:ext cx="6451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zh-CN" altLang="en-US" sz="3600" dirty="0" smtClean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十二章    </a:t>
            </a:r>
            <a:endParaRPr lang="en-US" altLang="zh-CN" sz="3600" dirty="0" smtClean="0">
              <a:solidFill>
                <a:srgbClr val="0070C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3600" dirty="0" smtClean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 </a:t>
            </a:r>
            <a:r>
              <a:rPr lang="zh-CN" altLang="en-US" sz="6000" dirty="0" smtClean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</a:t>
            </a:r>
            <a:r>
              <a:rPr lang="zh-CN" altLang="en-US" sz="60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体验</a:t>
            </a:r>
          </a:p>
        </p:txBody>
      </p:sp>
      <p:sp>
        <p:nvSpPr>
          <p:cNvPr id="47" name="矩形 46"/>
          <p:cNvSpPr/>
          <p:nvPr/>
        </p:nvSpPr>
        <p:spPr>
          <a:xfrm>
            <a:off x="4505749" y="3563698"/>
            <a:ext cx="5621032" cy="469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/>
              <a:t> User  Experience</a:t>
            </a:r>
            <a:endParaRPr lang="zh-CN" altLang="en-US" sz="19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01690" y="4219575"/>
            <a:ext cx="31603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         刘璇恒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         李向龙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          周海鑫</a:t>
            </a: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20678848">
            <a:off x="2511943" y="2388446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2879631" y="2973523"/>
            <a:ext cx="142302" cy="1423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2"/>
            <a:endCxn id="98" idx="0"/>
          </p:cNvCxnSpPr>
          <p:nvPr/>
        </p:nvCxnSpPr>
        <p:spPr>
          <a:xfrm flipH="1">
            <a:off x="1932841" y="2455938"/>
            <a:ext cx="581006" cy="49979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0" idx="6"/>
            <a:endCxn id="89" idx="1"/>
          </p:cNvCxnSpPr>
          <p:nvPr/>
        </p:nvCxnSpPr>
        <p:spPr>
          <a:xfrm>
            <a:off x="2616765" y="2427681"/>
            <a:ext cx="837935" cy="2965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4"/>
            <a:endCxn id="81" idx="1"/>
          </p:cNvCxnSpPr>
          <p:nvPr/>
        </p:nvCxnSpPr>
        <p:spPr>
          <a:xfrm>
            <a:off x="2579435" y="2493268"/>
            <a:ext cx="321037" cy="5010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98" idx="4"/>
            <a:endCxn id="99" idx="2"/>
          </p:cNvCxnSpPr>
          <p:nvPr/>
        </p:nvCxnSpPr>
        <p:spPr>
          <a:xfrm>
            <a:off x="1932841" y="3044674"/>
            <a:ext cx="1141547" cy="93863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0" idx="2"/>
            <a:endCxn id="98" idx="5"/>
          </p:cNvCxnSpPr>
          <p:nvPr/>
        </p:nvCxnSpPr>
        <p:spPr>
          <a:xfrm flipH="1" flipV="1">
            <a:off x="1964286" y="3031650"/>
            <a:ext cx="1637193" cy="4971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9" idx="2"/>
            <a:endCxn id="98" idx="6"/>
          </p:cNvCxnSpPr>
          <p:nvPr/>
        </p:nvCxnSpPr>
        <p:spPr>
          <a:xfrm flipH="1">
            <a:off x="1977311" y="2751911"/>
            <a:ext cx="1465927" cy="24829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99" idx="7"/>
            <a:endCxn id="89" idx="4"/>
          </p:cNvCxnSpPr>
          <p:nvPr/>
        </p:nvCxnSpPr>
        <p:spPr>
          <a:xfrm flipV="1">
            <a:off x="3141573" y="2791044"/>
            <a:ext cx="340799" cy="11644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3443238" y="2712778"/>
            <a:ext cx="78266" cy="7826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1" idx="4"/>
            <a:endCxn id="99" idx="0"/>
          </p:cNvCxnSpPr>
          <p:nvPr/>
        </p:nvCxnSpPr>
        <p:spPr>
          <a:xfrm>
            <a:off x="2950782" y="3115825"/>
            <a:ext cx="162962" cy="8281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1" idx="5"/>
            <a:endCxn id="100" idx="1"/>
          </p:cNvCxnSpPr>
          <p:nvPr/>
        </p:nvCxnSpPr>
        <p:spPr>
          <a:xfrm>
            <a:off x="3001094" y="3094986"/>
            <a:ext cx="613410" cy="40238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3"/>
            <a:endCxn id="81" idx="7"/>
          </p:cNvCxnSpPr>
          <p:nvPr/>
        </p:nvCxnSpPr>
        <p:spPr>
          <a:xfrm flipH="1">
            <a:off x="3001094" y="2779582"/>
            <a:ext cx="453607" cy="2147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9" idx="5"/>
            <a:endCxn id="100" idx="0"/>
          </p:cNvCxnSpPr>
          <p:nvPr/>
        </p:nvCxnSpPr>
        <p:spPr>
          <a:xfrm>
            <a:off x="3510042" y="2779582"/>
            <a:ext cx="135906" cy="7047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>
            <a:spLocks noChangeAspect="1"/>
          </p:cNvSpPr>
          <p:nvPr/>
        </p:nvSpPr>
        <p:spPr>
          <a:xfrm>
            <a:off x="2129779" y="3592019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1" idx="3"/>
            <a:endCxn id="94" idx="0"/>
          </p:cNvCxnSpPr>
          <p:nvPr/>
        </p:nvCxnSpPr>
        <p:spPr>
          <a:xfrm flipH="1">
            <a:off x="2183142" y="3094986"/>
            <a:ext cx="717328" cy="49703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4"/>
            <a:endCxn id="99" idx="3"/>
          </p:cNvCxnSpPr>
          <p:nvPr/>
        </p:nvCxnSpPr>
        <p:spPr>
          <a:xfrm>
            <a:off x="2183142" y="3698746"/>
            <a:ext cx="902773" cy="3123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0" idx="3"/>
            <a:endCxn id="94" idx="6"/>
          </p:cNvCxnSpPr>
          <p:nvPr/>
        </p:nvCxnSpPr>
        <p:spPr>
          <a:xfrm flipH="1">
            <a:off x="2236505" y="3560258"/>
            <a:ext cx="1377998" cy="8512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>
          <a:xfrm>
            <a:off x="1888372" y="2955735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>
            <a:spLocks noChangeAspect="1"/>
          </p:cNvSpPr>
          <p:nvPr/>
        </p:nvSpPr>
        <p:spPr>
          <a:xfrm>
            <a:off x="3074388" y="3943958"/>
            <a:ext cx="78711" cy="787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3601479" y="3484344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[]Carnavals - 尚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824979" y="-759031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8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7" grpId="0" animBg="1"/>
      <p:bldP spid="49" grpId="0"/>
      <p:bldP spid="80" grpId="0" animBg="1"/>
      <p:bldP spid="81" grpId="0" animBg="1"/>
      <p:bldP spid="89" grpId="0" animBg="1"/>
      <p:bldP spid="94" grpId="0" animBg="1"/>
      <p:bldP spid="98" grpId="0" animBg="1"/>
      <p:bldP spid="99" grpId="0" animBg="1"/>
      <p:bldP spid="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用户的第一印象</a:t>
            </a:r>
          </a:p>
        </p:txBody>
      </p:sp>
      <p:sp>
        <p:nvSpPr>
          <p:cNvPr id="3" name="矩形 2"/>
          <p:cNvSpPr/>
          <p:nvPr/>
        </p:nvSpPr>
        <p:spPr>
          <a:xfrm>
            <a:off x="2700467" y="1746114"/>
            <a:ext cx="72531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           5</a:t>
            </a:r>
            <a:r>
              <a:rPr lang="zh-CN" altLang="en-US" sz="3200" dirty="0"/>
              <a:t>W1</a:t>
            </a:r>
            <a:r>
              <a:rPr lang="zh-CN" altLang="en-US" sz="3200" dirty="0" smtClean="0"/>
              <a:t>H方法</a:t>
            </a:r>
            <a:endParaRPr lang="en-US" altLang="zh-CN" sz="32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Who ： </a:t>
            </a:r>
            <a:r>
              <a:rPr lang="zh-CN" altLang="en-US" sz="2400" dirty="0"/>
              <a:t> 谁是你的目标用户？ </a:t>
            </a:r>
            <a:endParaRPr lang="en-US" altLang="zh-CN" sz="2400" dirty="0" smtClean="0"/>
          </a:p>
          <a:p>
            <a:r>
              <a:rPr lang="zh-CN" altLang="en-US" sz="2400" dirty="0" smtClean="0"/>
              <a:t>When</a:t>
            </a:r>
            <a:r>
              <a:rPr lang="zh-CN" altLang="en-US" sz="2400" dirty="0" smtClean="0"/>
              <a:t>： 他们</a:t>
            </a:r>
            <a:r>
              <a:rPr lang="zh-CN" altLang="en-US" sz="2400" dirty="0"/>
              <a:t>会在什么时间使用你的产品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Where</a:t>
            </a:r>
            <a:r>
              <a:rPr lang="zh-CN" altLang="en-US" sz="2400" dirty="0"/>
              <a:t>：目标用户会在哪里和你的产品交互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What：  你</a:t>
            </a:r>
            <a:r>
              <a:rPr lang="zh-CN" altLang="en-US" sz="2400" dirty="0"/>
              <a:t>的产品是什么？而用户的期待是什么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Why ：  用户</a:t>
            </a:r>
            <a:r>
              <a:rPr lang="zh-CN" altLang="en-US" sz="2400" dirty="0"/>
              <a:t>为什么要使用你的产品？他们的动机</a:t>
            </a:r>
            <a:r>
              <a:rPr lang="zh-CN" altLang="en-US" sz="2400" dirty="0" smtClean="0"/>
              <a:t>是          什么</a:t>
            </a:r>
            <a:r>
              <a:rPr lang="zh-CN" altLang="en-US" sz="2400" dirty="0"/>
              <a:t>？还有，在众多竞争产品中，用户为什么会选择你的产品？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从用户的角度考虑问题</a:t>
            </a:r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2275168" y="1876920"/>
            <a:ext cx="2390110" cy="3649545"/>
            <a:chOff x="2700467" y="2089568"/>
            <a:chExt cx="2390110" cy="3649545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00467" y="2089568"/>
              <a:ext cx="2390110" cy="2811526"/>
              <a:chOff x="2292" y="1256"/>
              <a:chExt cx="2297" cy="2702"/>
            </a:xfrm>
            <a:solidFill>
              <a:srgbClr val="0070C0"/>
            </a:solidFill>
          </p:grpSpPr>
          <p:sp>
            <p:nvSpPr>
              <p:cNvPr id="6" name="Freeform 5"/>
              <p:cNvSpPr/>
              <p:nvPr/>
            </p:nvSpPr>
            <p:spPr bwMode="auto">
              <a:xfrm>
                <a:off x="3403" y="3562"/>
                <a:ext cx="121" cy="359"/>
              </a:xfrm>
              <a:custGeom>
                <a:avLst/>
                <a:gdLst>
                  <a:gd name="T0" fmla="*/ 37 w 121"/>
                  <a:gd name="T1" fmla="*/ 294 h 359"/>
                  <a:gd name="T2" fmla="*/ 73 w 121"/>
                  <a:gd name="T3" fmla="*/ 359 h 359"/>
                  <a:gd name="T4" fmla="*/ 105 w 121"/>
                  <a:gd name="T5" fmla="*/ 355 h 359"/>
                  <a:gd name="T6" fmla="*/ 121 w 121"/>
                  <a:gd name="T7" fmla="*/ 282 h 359"/>
                  <a:gd name="T8" fmla="*/ 84 w 121"/>
                  <a:gd name="T9" fmla="*/ 0 h 359"/>
                  <a:gd name="T10" fmla="*/ 0 w 121"/>
                  <a:gd name="T11" fmla="*/ 10 h 359"/>
                  <a:gd name="T12" fmla="*/ 37 w 121"/>
                  <a:gd name="T13" fmla="*/ 29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359">
                    <a:moveTo>
                      <a:pt x="37" y="294"/>
                    </a:moveTo>
                    <a:lnTo>
                      <a:pt x="73" y="359"/>
                    </a:lnTo>
                    <a:lnTo>
                      <a:pt x="105" y="355"/>
                    </a:lnTo>
                    <a:lnTo>
                      <a:pt x="121" y="282"/>
                    </a:lnTo>
                    <a:lnTo>
                      <a:pt x="84" y="0"/>
                    </a:lnTo>
                    <a:lnTo>
                      <a:pt x="0" y="10"/>
                    </a:lnTo>
                    <a:lnTo>
                      <a:pt x="37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394" y="3496"/>
                <a:ext cx="96" cy="110"/>
              </a:xfrm>
              <a:custGeom>
                <a:avLst/>
                <a:gdLst>
                  <a:gd name="T0" fmla="*/ 6 w 64"/>
                  <a:gd name="T1" fmla="*/ 48 h 74"/>
                  <a:gd name="T2" fmla="*/ 37 w 64"/>
                  <a:gd name="T3" fmla="*/ 72 h 74"/>
                  <a:gd name="T4" fmla="*/ 38 w 64"/>
                  <a:gd name="T5" fmla="*/ 72 h 74"/>
                  <a:gd name="T6" fmla="*/ 62 w 64"/>
                  <a:gd name="T7" fmla="*/ 41 h 74"/>
                  <a:gd name="T8" fmla="*/ 58 w 64"/>
                  <a:gd name="T9" fmla="*/ 15 h 74"/>
                  <a:gd name="T10" fmla="*/ 29 w 64"/>
                  <a:gd name="T11" fmla="*/ 7 h 74"/>
                  <a:gd name="T12" fmla="*/ 28 w 64"/>
                  <a:gd name="T13" fmla="*/ 7 h 74"/>
                  <a:gd name="T14" fmla="*/ 2 w 64"/>
                  <a:gd name="T15" fmla="*/ 23 h 74"/>
                  <a:gd name="T16" fmla="*/ 6 w 64"/>
                  <a:gd name="T17" fmla="*/ 4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4">
                    <a:moveTo>
                      <a:pt x="6" y="48"/>
                    </a:moveTo>
                    <a:cubicBezTo>
                      <a:pt x="8" y="64"/>
                      <a:pt x="22" y="74"/>
                      <a:pt x="37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3" y="70"/>
                      <a:pt x="64" y="56"/>
                      <a:pt x="62" y="41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6" y="0"/>
                      <a:pt x="44" y="5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3" y="9"/>
                      <a:pt x="0" y="8"/>
                      <a:pt x="2" y="23"/>
                    </a:cubicBezTo>
                    <a:lnTo>
                      <a:pt x="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3396" y="3538"/>
                <a:ext cx="104" cy="100"/>
              </a:xfrm>
              <a:custGeom>
                <a:avLst/>
                <a:gdLst>
                  <a:gd name="T0" fmla="*/ 12 w 104"/>
                  <a:gd name="T1" fmla="*/ 100 h 100"/>
                  <a:gd name="T2" fmla="*/ 104 w 104"/>
                  <a:gd name="T3" fmla="*/ 88 h 100"/>
                  <a:gd name="T4" fmla="*/ 92 w 104"/>
                  <a:gd name="T5" fmla="*/ 0 h 100"/>
                  <a:gd name="T6" fmla="*/ 0 w 104"/>
                  <a:gd name="T7" fmla="*/ 12 h 100"/>
                  <a:gd name="T8" fmla="*/ 12 w 104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0">
                    <a:moveTo>
                      <a:pt x="12" y="100"/>
                    </a:moveTo>
                    <a:lnTo>
                      <a:pt x="104" y="88"/>
                    </a:lnTo>
                    <a:lnTo>
                      <a:pt x="92" y="0"/>
                    </a:lnTo>
                    <a:lnTo>
                      <a:pt x="0" y="12"/>
                    </a:ln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3476" y="3908"/>
                <a:ext cx="32" cy="50"/>
              </a:xfrm>
              <a:custGeom>
                <a:avLst/>
                <a:gdLst>
                  <a:gd name="T0" fmla="*/ 21 w 21"/>
                  <a:gd name="T1" fmla="*/ 5 h 34"/>
                  <a:gd name="T2" fmla="*/ 16 w 21"/>
                  <a:gd name="T3" fmla="*/ 26 h 34"/>
                  <a:gd name="T4" fmla="*/ 0 w 21"/>
                  <a:gd name="T5" fmla="*/ 9 h 34"/>
                  <a:gd name="T6" fmla="*/ 21 w 21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4">
                    <a:moveTo>
                      <a:pt x="21" y="5"/>
                    </a:moveTo>
                    <a:cubicBezTo>
                      <a:pt x="21" y="5"/>
                      <a:pt x="18" y="21"/>
                      <a:pt x="16" y="26"/>
                    </a:cubicBezTo>
                    <a:cubicBezTo>
                      <a:pt x="15" y="31"/>
                      <a:pt x="12" y="34"/>
                      <a:pt x="0" y="9"/>
                    </a:cubicBezTo>
                    <a:cubicBezTo>
                      <a:pt x="0" y="9"/>
                      <a:pt x="8" y="0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3278" y="3559"/>
                <a:ext cx="122" cy="359"/>
              </a:xfrm>
              <a:custGeom>
                <a:avLst/>
                <a:gdLst>
                  <a:gd name="T0" fmla="*/ 39 w 122"/>
                  <a:gd name="T1" fmla="*/ 294 h 359"/>
                  <a:gd name="T2" fmla="*/ 73 w 122"/>
                  <a:gd name="T3" fmla="*/ 359 h 359"/>
                  <a:gd name="T4" fmla="*/ 104 w 122"/>
                  <a:gd name="T5" fmla="*/ 355 h 359"/>
                  <a:gd name="T6" fmla="*/ 122 w 122"/>
                  <a:gd name="T7" fmla="*/ 282 h 359"/>
                  <a:gd name="T8" fmla="*/ 83 w 122"/>
                  <a:gd name="T9" fmla="*/ 0 h 359"/>
                  <a:gd name="T10" fmla="*/ 0 w 122"/>
                  <a:gd name="T11" fmla="*/ 12 h 359"/>
                  <a:gd name="T12" fmla="*/ 39 w 122"/>
                  <a:gd name="T13" fmla="*/ 29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359">
                    <a:moveTo>
                      <a:pt x="39" y="294"/>
                    </a:moveTo>
                    <a:lnTo>
                      <a:pt x="73" y="359"/>
                    </a:lnTo>
                    <a:lnTo>
                      <a:pt x="104" y="355"/>
                    </a:lnTo>
                    <a:lnTo>
                      <a:pt x="122" y="282"/>
                    </a:lnTo>
                    <a:lnTo>
                      <a:pt x="83" y="0"/>
                    </a:lnTo>
                    <a:lnTo>
                      <a:pt x="0" y="12"/>
                    </a:lnTo>
                    <a:lnTo>
                      <a:pt x="39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3270" y="3495"/>
                <a:ext cx="94" cy="110"/>
              </a:xfrm>
              <a:custGeom>
                <a:avLst/>
                <a:gdLst>
                  <a:gd name="T0" fmla="*/ 5 w 63"/>
                  <a:gd name="T1" fmla="*/ 48 h 74"/>
                  <a:gd name="T2" fmla="*/ 36 w 63"/>
                  <a:gd name="T3" fmla="*/ 72 h 74"/>
                  <a:gd name="T4" fmla="*/ 37 w 63"/>
                  <a:gd name="T5" fmla="*/ 72 h 74"/>
                  <a:gd name="T6" fmla="*/ 61 w 63"/>
                  <a:gd name="T7" fmla="*/ 40 h 74"/>
                  <a:gd name="T8" fmla="*/ 58 w 63"/>
                  <a:gd name="T9" fmla="*/ 15 h 74"/>
                  <a:gd name="T10" fmla="*/ 28 w 63"/>
                  <a:gd name="T11" fmla="*/ 6 h 74"/>
                  <a:gd name="T12" fmla="*/ 28 w 63"/>
                  <a:gd name="T13" fmla="*/ 6 h 74"/>
                  <a:gd name="T14" fmla="*/ 2 w 63"/>
                  <a:gd name="T15" fmla="*/ 22 h 74"/>
                  <a:gd name="T16" fmla="*/ 5 w 63"/>
                  <a:gd name="T17" fmla="*/ 4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74">
                    <a:moveTo>
                      <a:pt x="5" y="48"/>
                    </a:moveTo>
                    <a:cubicBezTo>
                      <a:pt x="7" y="63"/>
                      <a:pt x="21" y="74"/>
                      <a:pt x="36" y="72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52" y="70"/>
                      <a:pt x="63" y="56"/>
                      <a:pt x="61" y="40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6" y="0"/>
                      <a:pt x="44" y="4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9"/>
                      <a:pt x="0" y="7"/>
                      <a:pt x="2" y="22"/>
                    </a:cubicBezTo>
                    <a:lnTo>
                      <a:pt x="5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3270" y="3535"/>
                <a:ext cx="105" cy="100"/>
              </a:xfrm>
              <a:custGeom>
                <a:avLst/>
                <a:gdLst>
                  <a:gd name="T0" fmla="*/ 12 w 105"/>
                  <a:gd name="T1" fmla="*/ 100 h 100"/>
                  <a:gd name="T2" fmla="*/ 105 w 105"/>
                  <a:gd name="T3" fmla="*/ 88 h 100"/>
                  <a:gd name="T4" fmla="*/ 93 w 105"/>
                  <a:gd name="T5" fmla="*/ 0 h 100"/>
                  <a:gd name="T6" fmla="*/ 0 w 105"/>
                  <a:gd name="T7" fmla="*/ 12 h 100"/>
                  <a:gd name="T8" fmla="*/ 12 w 105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00">
                    <a:moveTo>
                      <a:pt x="12" y="100"/>
                    </a:moveTo>
                    <a:lnTo>
                      <a:pt x="105" y="88"/>
                    </a:lnTo>
                    <a:lnTo>
                      <a:pt x="93" y="0"/>
                    </a:lnTo>
                    <a:lnTo>
                      <a:pt x="0" y="12"/>
                    </a:ln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3351" y="3905"/>
                <a:ext cx="33" cy="52"/>
              </a:xfrm>
              <a:custGeom>
                <a:avLst/>
                <a:gdLst>
                  <a:gd name="T0" fmla="*/ 22 w 22"/>
                  <a:gd name="T1" fmla="*/ 5 h 35"/>
                  <a:gd name="T2" fmla="*/ 17 w 22"/>
                  <a:gd name="T3" fmla="*/ 26 h 35"/>
                  <a:gd name="T4" fmla="*/ 0 w 22"/>
                  <a:gd name="T5" fmla="*/ 9 h 35"/>
                  <a:gd name="T6" fmla="*/ 22 w 22"/>
                  <a:gd name="T7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22" y="5"/>
                    </a:moveTo>
                    <a:cubicBezTo>
                      <a:pt x="22" y="5"/>
                      <a:pt x="18" y="21"/>
                      <a:pt x="17" y="26"/>
                    </a:cubicBezTo>
                    <a:cubicBezTo>
                      <a:pt x="15" y="31"/>
                      <a:pt x="12" y="35"/>
                      <a:pt x="0" y="9"/>
                    </a:cubicBezTo>
                    <a:cubicBezTo>
                      <a:pt x="0" y="9"/>
                      <a:pt x="8" y="0"/>
                      <a:pt x="2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3260" y="3563"/>
                <a:ext cx="30" cy="182"/>
              </a:xfrm>
              <a:custGeom>
                <a:avLst/>
                <a:gdLst>
                  <a:gd name="T0" fmla="*/ 15 w 20"/>
                  <a:gd name="T1" fmla="*/ 0 h 122"/>
                  <a:gd name="T2" fmla="*/ 0 w 20"/>
                  <a:gd name="T3" fmla="*/ 15 h 122"/>
                  <a:gd name="T4" fmla="*/ 13 w 20"/>
                  <a:gd name="T5" fmla="*/ 114 h 122"/>
                  <a:gd name="T6" fmla="*/ 20 w 20"/>
                  <a:gd name="T7" fmla="*/ 121 h 122"/>
                  <a:gd name="T8" fmla="*/ 9 w 20"/>
                  <a:gd name="T9" fmla="*/ 43 h 122"/>
                  <a:gd name="T10" fmla="*/ 14 w 20"/>
                  <a:gd name="T11" fmla="*/ 33 h 122"/>
                  <a:gd name="T12" fmla="*/ 15 w 2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2">
                    <a:moveTo>
                      <a:pt x="15" y="0"/>
                    </a:moveTo>
                    <a:cubicBezTo>
                      <a:pt x="15" y="0"/>
                      <a:pt x="1" y="9"/>
                      <a:pt x="0" y="15"/>
                    </a:cubicBezTo>
                    <a:cubicBezTo>
                      <a:pt x="0" y="21"/>
                      <a:pt x="13" y="114"/>
                      <a:pt x="13" y="114"/>
                    </a:cubicBezTo>
                    <a:cubicBezTo>
                      <a:pt x="13" y="114"/>
                      <a:pt x="11" y="122"/>
                      <a:pt x="20" y="12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596" y="3505"/>
                <a:ext cx="538" cy="242"/>
              </a:xfrm>
              <a:custGeom>
                <a:avLst/>
                <a:gdLst>
                  <a:gd name="T0" fmla="*/ 271 w 538"/>
                  <a:gd name="T1" fmla="*/ 242 h 242"/>
                  <a:gd name="T2" fmla="*/ 538 w 538"/>
                  <a:gd name="T3" fmla="*/ 121 h 242"/>
                  <a:gd name="T4" fmla="*/ 264 w 538"/>
                  <a:gd name="T5" fmla="*/ 0 h 242"/>
                  <a:gd name="T6" fmla="*/ 0 w 538"/>
                  <a:gd name="T7" fmla="*/ 118 h 242"/>
                  <a:gd name="T8" fmla="*/ 271 w 538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8" h="242">
                    <a:moveTo>
                      <a:pt x="271" y="242"/>
                    </a:moveTo>
                    <a:lnTo>
                      <a:pt x="538" y="121"/>
                    </a:lnTo>
                    <a:lnTo>
                      <a:pt x="264" y="0"/>
                    </a:lnTo>
                    <a:lnTo>
                      <a:pt x="0" y="118"/>
                    </a:lnTo>
                    <a:lnTo>
                      <a:pt x="271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602" y="3618"/>
                <a:ext cx="16" cy="1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3584" y="3775"/>
                <a:ext cx="52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605" y="3805"/>
                <a:ext cx="38" cy="118"/>
              </a:xfrm>
              <a:custGeom>
                <a:avLst/>
                <a:gdLst>
                  <a:gd name="T0" fmla="*/ 12 w 26"/>
                  <a:gd name="T1" fmla="*/ 4 h 79"/>
                  <a:gd name="T2" fmla="*/ 20 w 26"/>
                  <a:gd name="T3" fmla="*/ 79 h 79"/>
                  <a:gd name="T4" fmla="*/ 0 w 26"/>
                  <a:gd name="T5" fmla="*/ 79 h 79"/>
                  <a:gd name="T6" fmla="*/ 0 w 26"/>
                  <a:gd name="T7" fmla="*/ 0 h 79"/>
                  <a:gd name="T8" fmla="*/ 12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2" y="4"/>
                    </a:moveTo>
                    <a:cubicBezTo>
                      <a:pt x="12" y="4"/>
                      <a:pt x="26" y="33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" y="6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575" y="3805"/>
                <a:ext cx="38" cy="118"/>
              </a:xfrm>
              <a:custGeom>
                <a:avLst/>
                <a:gdLst>
                  <a:gd name="T0" fmla="*/ 14 w 26"/>
                  <a:gd name="T1" fmla="*/ 4 h 79"/>
                  <a:gd name="T2" fmla="*/ 5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3"/>
                      <a:pt x="5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6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715" y="3697"/>
                <a:ext cx="312" cy="233"/>
              </a:xfrm>
              <a:custGeom>
                <a:avLst/>
                <a:gdLst>
                  <a:gd name="T0" fmla="*/ 0 w 209"/>
                  <a:gd name="T1" fmla="*/ 0 h 156"/>
                  <a:gd name="T2" fmla="*/ 105 w 209"/>
                  <a:gd name="T3" fmla="*/ 50 h 156"/>
                  <a:gd name="T4" fmla="*/ 209 w 209"/>
                  <a:gd name="T5" fmla="*/ 0 h 156"/>
                  <a:gd name="T6" fmla="*/ 209 w 209"/>
                  <a:gd name="T7" fmla="*/ 121 h 156"/>
                  <a:gd name="T8" fmla="*/ 108 w 209"/>
                  <a:gd name="T9" fmla="*/ 156 h 156"/>
                  <a:gd name="T10" fmla="*/ 108 w 209"/>
                  <a:gd name="T11" fmla="*/ 156 h 156"/>
                  <a:gd name="T12" fmla="*/ 105 w 209"/>
                  <a:gd name="T13" fmla="*/ 156 h 156"/>
                  <a:gd name="T14" fmla="*/ 102 w 209"/>
                  <a:gd name="T15" fmla="*/ 156 h 156"/>
                  <a:gd name="T16" fmla="*/ 102 w 209"/>
                  <a:gd name="T17" fmla="*/ 156 h 156"/>
                  <a:gd name="T18" fmla="*/ 0 w 209"/>
                  <a:gd name="T19" fmla="*/ 121 h 156"/>
                  <a:gd name="T20" fmla="*/ 0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0" y="0"/>
                    </a:moveTo>
                    <a:cubicBezTo>
                      <a:pt x="0" y="1"/>
                      <a:pt x="88" y="42"/>
                      <a:pt x="105" y="50"/>
                    </a:cubicBezTo>
                    <a:cubicBezTo>
                      <a:pt x="122" y="42"/>
                      <a:pt x="209" y="1"/>
                      <a:pt x="209" y="0"/>
                    </a:cubicBezTo>
                    <a:cubicBezTo>
                      <a:pt x="209" y="121"/>
                      <a:pt x="209" y="121"/>
                      <a:pt x="209" y="121"/>
                    </a:cubicBezTo>
                    <a:cubicBezTo>
                      <a:pt x="181" y="150"/>
                      <a:pt x="125" y="155"/>
                      <a:pt x="108" y="156"/>
                    </a:cubicBezTo>
                    <a:cubicBezTo>
                      <a:pt x="108" y="156"/>
                      <a:pt x="108" y="156"/>
                      <a:pt x="108" y="156"/>
                    </a:cubicBezTo>
                    <a:cubicBezTo>
                      <a:pt x="108" y="156"/>
                      <a:pt x="107" y="156"/>
                      <a:pt x="105" y="156"/>
                    </a:cubicBezTo>
                    <a:cubicBezTo>
                      <a:pt x="103" y="156"/>
                      <a:pt x="102" y="156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84" y="155"/>
                      <a:pt x="29" y="150"/>
                      <a:pt x="0" y="12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4262" y="2028"/>
                <a:ext cx="327" cy="343"/>
              </a:xfrm>
              <a:custGeom>
                <a:avLst/>
                <a:gdLst>
                  <a:gd name="T0" fmla="*/ 73 w 219"/>
                  <a:gd name="T1" fmla="*/ 111 h 230"/>
                  <a:gd name="T2" fmla="*/ 78 w 219"/>
                  <a:gd name="T3" fmla="*/ 98 h 230"/>
                  <a:gd name="T4" fmla="*/ 78 w 219"/>
                  <a:gd name="T5" fmla="*/ 44 h 230"/>
                  <a:gd name="T6" fmla="*/ 73 w 219"/>
                  <a:gd name="T7" fmla="*/ 37 h 230"/>
                  <a:gd name="T8" fmla="*/ 72 w 219"/>
                  <a:gd name="T9" fmla="*/ 37 h 230"/>
                  <a:gd name="T10" fmla="*/ 72 w 219"/>
                  <a:gd name="T11" fmla="*/ 13 h 230"/>
                  <a:gd name="T12" fmla="*/ 73 w 219"/>
                  <a:gd name="T13" fmla="*/ 13 h 230"/>
                  <a:gd name="T14" fmla="*/ 73 w 219"/>
                  <a:gd name="T15" fmla="*/ 12 h 230"/>
                  <a:gd name="T16" fmla="*/ 106 w 219"/>
                  <a:gd name="T17" fmla="*/ 0 h 230"/>
                  <a:gd name="T18" fmla="*/ 138 w 219"/>
                  <a:gd name="T19" fmla="*/ 12 h 230"/>
                  <a:gd name="T20" fmla="*/ 138 w 219"/>
                  <a:gd name="T21" fmla="*/ 13 h 230"/>
                  <a:gd name="T22" fmla="*/ 139 w 219"/>
                  <a:gd name="T23" fmla="*/ 13 h 230"/>
                  <a:gd name="T24" fmla="*/ 139 w 219"/>
                  <a:gd name="T25" fmla="*/ 37 h 230"/>
                  <a:gd name="T26" fmla="*/ 138 w 219"/>
                  <a:gd name="T27" fmla="*/ 37 h 230"/>
                  <a:gd name="T28" fmla="*/ 129 w 219"/>
                  <a:gd name="T29" fmla="*/ 44 h 230"/>
                  <a:gd name="T30" fmla="*/ 129 w 219"/>
                  <a:gd name="T31" fmla="*/ 98 h 230"/>
                  <a:gd name="T32" fmla="*/ 136 w 219"/>
                  <a:gd name="T33" fmla="*/ 111 h 230"/>
                  <a:gd name="T34" fmla="*/ 188 w 219"/>
                  <a:gd name="T35" fmla="*/ 211 h 230"/>
                  <a:gd name="T36" fmla="*/ 105 w 219"/>
                  <a:gd name="T37" fmla="*/ 229 h 230"/>
                  <a:gd name="T38" fmla="*/ 51 w 219"/>
                  <a:gd name="T39" fmla="*/ 224 h 230"/>
                  <a:gd name="T40" fmla="*/ 51 w 219"/>
                  <a:gd name="T41" fmla="*/ 209 h 230"/>
                  <a:gd name="T42" fmla="*/ 75 w 219"/>
                  <a:gd name="T43" fmla="*/ 212 h 230"/>
                  <a:gd name="T44" fmla="*/ 75 w 219"/>
                  <a:gd name="T45" fmla="*/ 212 h 230"/>
                  <a:gd name="T46" fmla="*/ 51 w 219"/>
                  <a:gd name="T47" fmla="*/ 203 h 230"/>
                  <a:gd name="T48" fmla="*/ 51 w 219"/>
                  <a:gd name="T49" fmla="*/ 156 h 230"/>
                  <a:gd name="T50" fmla="*/ 70 w 219"/>
                  <a:gd name="T51" fmla="*/ 133 h 230"/>
                  <a:gd name="T52" fmla="*/ 51 w 219"/>
                  <a:gd name="T53" fmla="*/ 150 h 230"/>
                  <a:gd name="T54" fmla="*/ 51 w 219"/>
                  <a:gd name="T55" fmla="*/ 132 h 230"/>
                  <a:gd name="T56" fmla="*/ 73 w 219"/>
                  <a:gd name="T57" fmla="*/ 111 h 230"/>
                  <a:gd name="T58" fmla="*/ 51 w 219"/>
                  <a:gd name="T59" fmla="*/ 224 h 230"/>
                  <a:gd name="T60" fmla="*/ 22 w 219"/>
                  <a:gd name="T61" fmla="*/ 211 h 230"/>
                  <a:gd name="T62" fmla="*/ 51 w 219"/>
                  <a:gd name="T63" fmla="*/ 132 h 230"/>
                  <a:gd name="T64" fmla="*/ 51 w 219"/>
                  <a:gd name="T65" fmla="*/ 150 h 230"/>
                  <a:gd name="T66" fmla="*/ 27 w 219"/>
                  <a:gd name="T67" fmla="*/ 189 h 230"/>
                  <a:gd name="T68" fmla="*/ 51 w 219"/>
                  <a:gd name="T69" fmla="*/ 209 h 230"/>
                  <a:gd name="T70" fmla="*/ 51 w 219"/>
                  <a:gd name="T71" fmla="*/ 224 h 230"/>
                  <a:gd name="T72" fmla="*/ 51 w 219"/>
                  <a:gd name="T73" fmla="*/ 156 h 230"/>
                  <a:gd name="T74" fmla="*/ 38 w 219"/>
                  <a:gd name="T75" fmla="*/ 187 h 230"/>
                  <a:gd name="T76" fmla="*/ 51 w 219"/>
                  <a:gd name="T77" fmla="*/ 203 h 230"/>
                  <a:gd name="T78" fmla="*/ 51 w 219"/>
                  <a:gd name="T79" fmla="*/ 15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9" h="230">
                    <a:moveTo>
                      <a:pt x="73" y="111"/>
                    </a:moveTo>
                    <a:cubicBezTo>
                      <a:pt x="73" y="111"/>
                      <a:pt x="78" y="108"/>
                      <a:pt x="78" y="98"/>
                    </a:cubicBezTo>
                    <a:cubicBezTo>
                      <a:pt x="78" y="89"/>
                      <a:pt x="78" y="55"/>
                      <a:pt x="78" y="44"/>
                    </a:cubicBezTo>
                    <a:cubicBezTo>
                      <a:pt x="75" y="42"/>
                      <a:pt x="73" y="40"/>
                      <a:pt x="73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3"/>
                      <a:pt x="73" y="12"/>
                    </a:cubicBezTo>
                    <a:cubicBezTo>
                      <a:pt x="73" y="6"/>
                      <a:pt x="87" y="0"/>
                      <a:pt x="106" y="0"/>
                    </a:cubicBezTo>
                    <a:cubicBezTo>
                      <a:pt x="124" y="0"/>
                      <a:pt x="138" y="6"/>
                      <a:pt x="138" y="12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8" y="40"/>
                      <a:pt x="136" y="42"/>
                      <a:pt x="129" y="44"/>
                    </a:cubicBezTo>
                    <a:cubicBezTo>
                      <a:pt x="129" y="56"/>
                      <a:pt x="129" y="89"/>
                      <a:pt x="129" y="98"/>
                    </a:cubicBezTo>
                    <a:cubicBezTo>
                      <a:pt x="129" y="108"/>
                      <a:pt x="136" y="111"/>
                      <a:pt x="136" y="111"/>
                    </a:cubicBezTo>
                    <a:cubicBezTo>
                      <a:pt x="148" y="118"/>
                      <a:pt x="219" y="190"/>
                      <a:pt x="188" y="211"/>
                    </a:cubicBezTo>
                    <a:cubicBezTo>
                      <a:pt x="161" y="230"/>
                      <a:pt x="114" y="230"/>
                      <a:pt x="105" y="229"/>
                    </a:cubicBezTo>
                    <a:cubicBezTo>
                      <a:pt x="99" y="229"/>
                      <a:pt x="74" y="230"/>
                      <a:pt x="51" y="224"/>
                    </a:cubicBezTo>
                    <a:cubicBezTo>
                      <a:pt x="51" y="209"/>
                      <a:pt x="51" y="209"/>
                      <a:pt x="51" y="209"/>
                    </a:cubicBezTo>
                    <a:cubicBezTo>
                      <a:pt x="63" y="212"/>
                      <a:pt x="75" y="212"/>
                      <a:pt x="75" y="212"/>
                    </a:cubicBezTo>
                    <a:cubicBezTo>
                      <a:pt x="75" y="212"/>
                      <a:pt x="75" y="212"/>
                      <a:pt x="75" y="212"/>
                    </a:cubicBezTo>
                    <a:cubicBezTo>
                      <a:pt x="75" y="212"/>
                      <a:pt x="61" y="209"/>
                      <a:pt x="51" y="203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60" y="144"/>
                      <a:pt x="70" y="133"/>
                      <a:pt x="70" y="133"/>
                    </a:cubicBezTo>
                    <a:cubicBezTo>
                      <a:pt x="70" y="133"/>
                      <a:pt x="61" y="140"/>
                      <a:pt x="51" y="150"/>
                    </a:cubicBezTo>
                    <a:cubicBezTo>
                      <a:pt x="51" y="132"/>
                      <a:pt x="51" y="132"/>
                      <a:pt x="51" y="132"/>
                    </a:cubicBezTo>
                    <a:cubicBezTo>
                      <a:pt x="61" y="121"/>
                      <a:pt x="69" y="113"/>
                      <a:pt x="73" y="111"/>
                    </a:cubicBezTo>
                    <a:close/>
                    <a:moveTo>
                      <a:pt x="51" y="224"/>
                    </a:moveTo>
                    <a:cubicBezTo>
                      <a:pt x="41" y="221"/>
                      <a:pt x="30" y="217"/>
                      <a:pt x="22" y="211"/>
                    </a:cubicBezTo>
                    <a:cubicBezTo>
                      <a:pt x="0" y="196"/>
                      <a:pt x="28" y="157"/>
                      <a:pt x="51" y="132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39" y="161"/>
                      <a:pt x="27" y="177"/>
                      <a:pt x="27" y="189"/>
                    </a:cubicBezTo>
                    <a:cubicBezTo>
                      <a:pt x="27" y="200"/>
                      <a:pt x="39" y="206"/>
                      <a:pt x="51" y="209"/>
                    </a:cubicBezTo>
                    <a:cubicBezTo>
                      <a:pt x="51" y="224"/>
                      <a:pt x="51" y="224"/>
                      <a:pt x="51" y="224"/>
                    </a:cubicBezTo>
                    <a:close/>
                    <a:moveTo>
                      <a:pt x="51" y="156"/>
                    </a:moveTo>
                    <a:cubicBezTo>
                      <a:pt x="44" y="167"/>
                      <a:pt x="37" y="178"/>
                      <a:pt x="38" y="187"/>
                    </a:cubicBezTo>
                    <a:cubicBezTo>
                      <a:pt x="39" y="194"/>
                      <a:pt x="44" y="199"/>
                      <a:pt x="51" y="203"/>
                    </a:cubicBezTo>
                    <a:lnTo>
                      <a:pt x="51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405" y="1948"/>
                <a:ext cx="97" cy="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2316" y="2019"/>
                <a:ext cx="152" cy="318"/>
              </a:xfrm>
              <a:custGeom>
                <a:avLst/>
                <a:gdLst>
                  <a:gd name="T0" fmla="*/ 102 w 102"/>
                  <a:gd name="T1" fmla="*/ 5 h 213"/>
                  <a:gd name="T2" fmla="*/ 34 w 102"/>
                  <a:gd name="T3" fmla="*/ 183 h 213"/>
                  <a:gd name="T4" fmla="*/ 3 w 102"/>
                  <a:gd name="T5" fmla="*/ 213 h 213"/>
                  <a:gd name="T6" fmla="*/ 80 w 102"/>
                  <a:gd name="T7" fmla="*/ 0 h 213"/>
                  <a:gd name="T8" fmla="*/ 102 w 102"/>
                  <a:gd name="T9" fmla="*/ 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13">
                    <a:moveTo>
                      <a:pt x="102" y="5"/>
                    </a:moveTo>
                    <a:cubicBezTo>
                      <a:pt x="102" y="7"/>
                      <a:pt x="34" y="183"/>
                      <a:pt x="34" y="183"/>
                    </a:cubicBezTo>
                    <a:cubicBezTo>
                      <a:pt x="34" y="183"/>
                      <a:pt x="6" y="213"/>
                      <a:pt x="3" y="213"/>
                    </a:cubicBezTo>
                    <a:cubicBezTo>
                      <a:pt x="0" y="213"/>
                      <a:pt x="80" y="0"/>
                      <a:pt x="80" y="0"/>
                    </a:cubicBezTo>
                    <a:lnTo>
                      <a:pt x="10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2438" y="2019"/>
                <a:ext cx="163" cy="312"/>
              </a:xfrm>
              <a:custGeom>
                <a:avLst/>
                <a:gdLst>
                  <a:gd name="T0" fmla="*/ 2 w 163"/>
                  <a:gd name="T1" fmla="*/ 14 h 312"/>
                  <a:gd name="T2" fmla="*/ 119 w 163"/>
                  <a:gd name="T3" fmla="*/ 269 h 312"/>
                  <a:gd name="T4" fmla="*/ 163 w 163"/>
                  <a:gd name="T5" fmla="*/ 312 h 312"/>
                  <a:gd name="T6" fmla="*/ 151 w 163"/>
                  <a:gd name="T7" fmla="*/ 252 h 312"/>
                  <a:gd name="T8" fmla="*/ 36 w 163"/>
                  <a:gd name="T9" fmla="*/ 0 h 312"/>
                  <a:gd name="T10" fmla="*/ 0 w 163"/>
                  <a:gd name="T11" fmla="*/ 11 h 312"/>
                  <a:gd name="T12" fmla="*/ 2 w 163"/>
                  <a:gd name="T13" fmla="*/ 1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312">
                    <a:moveTo>
                      <a:pt x="2" y="14"/>
                    </a:moveTo>
                    <a:lnTo>
                      <a:pt x="119" y="269"/>
                    </a:lnTo>
                    <a:lnTo>
                      <a:pt x="163" y="312"/>
                    </a:lnTo>
                    <a:lnTo>
                      <a:pt x="151" y="252"/>
                    </a:lnTo>
                    <a:lnTo>
                      <a:pt x="36" y="0"/>
                    </a:lnTo>
                    <a:lnTo>
                      <a:pt x="0" y="11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441" y="1913"/>
                <a:ext cx="18" cy="54"/>
              </a:xfrm>
              <a:custGeom>
                <a:avLst/>
                <a:gdLst>
                  <a:gd name="T0" fmla="*/ 0 w 12"/>
                  <a:gd name="T1" fmla="*/ 30 h 36"/>
                  <a:gd name="T2" fmla="*/ 6 w 12"/>
                  <a:gd name="T3" fmla="*/ 36 h 36"/>
                  <a:gd name="T4" fmla="*/ 12 w 12"/>
                  <a:gd name="T5" fmla="*/ 30 h 36"/>
                  <a:gd name="T6" fmla="*/ 12 w 12"/>
                  <a:gd name="T7" fmla="*/ 6 h 36"/>
                  <a:gd name="T8" fmla="*/ 6 w 12"/>
                  <a:gd name="T9" fmla="*/ 0 h 36"/>
                  <a:gd name="T10" fmla="*/ 0 w 12"/>
                  <a:gd name="T11" fmla="*/ 6 h 36"/>
                  <a:gd name="T12" fmla="*/ 0 w 12"/>
                  <a:gd name="T13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0" y="30"/>
                    </a:moveTo>
                    <a:cubicBezTo>
                      <a:pt x="0" y="33"/>
                      <a:pt x="3" y="36"/>
                      <a:pt x="6" y="36"/>
                    </a:cubicBezTo>
                    <a:cubicBezTo>
                      <a:pt x="9" y="36"/>
                      <a:pt x="12" y="33"/>
                      <a:pt x="12" y="3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3083" y="1678"/>
                <a:ext cx="155" cy="417"/>
              </a:xfrm>
              <a:custGeom>
                <a:avLst/>
                <a:gdLst>
                  <a:gd name="T0" fmla="*/ 52 w 104"/>
                  <a:gd name="T1" fmla="*/ 0 h 280"/>
                  <a:gd name="T2" fmla="*/ 104 w 104"/>
                  <a:gd name="T3" fmla="*/ 140 h 280"/>
                  <a:gd name="T4" fmla="*/ 52 w 104"/>
                  <a:gd name="T5" fmla="*/ 280 h 280"/>
                  <a:gd name="T6" fmla="*/ 52 w 104"/>
                  <a:gd name="T7" fmla="*/ 280 h 280"/>
                  <a:gd name="T8" fmla="*/ 52 w 104"/>
                  <a:gd name="T9" fmla="*/ 257 h 280"/>
                  <a:gd name="T10" fmla="*/ 52 w 104"/>
                  <a:gd name="T11" fmla="*/ 257 h 280"/>
                  <a:gd name="T12" fmla="*/ 52 w 104"/>
                  <a:gd name="T13" fmla="*/ 257 h 280"/>
                  <a:gd name="T14" fmla="*/ 95 w 104"/>
                  <a:gd name="T15" fmla="*/ 140 h 280"/>
                  <a:gd name="T16" fmla="*/ 52 w 104"/>
                  <a:gd name="T17" fmla="*/ 23 h 280"/>
                  <a:gd name="T18" fmla="*/ 52 w 104"/>
                  <a:gd name="T19" fmla="*/ 23 h 280"/>
                  <a:gd name="T20" fmla="*/ 52 w 104"/>
                  <a:gd name="T21" fmla="*/ 0 h 280"/>
                  <a:gd name="T22" fmla="*/ 52 w 104"/>
                  <a:gd name="T23" fmla="*/ 280 h 280"/>
                  <a:gd name="T24" fmla="*/ 0 w 104"/>
                  <a:gd name="T25" fmla="*/ 140 h 280"/>
                  <a:gd name="T26" fmla="*/ 52 w 104"/>
                  <a:gd name="T27" fmla="*/ 0 h 280"/>
                  <a:gd name="T28" fmla="*/ 52 w 104"/>
                  <a:gd name="T29" fmla="*/ 23 h 280"/>
                  <a:gd name="T30" fmla="*/ 9 w 104"/>
                  <a:gd name="T31" fmla="*/ 140 h 280"/>
                  <a:gd name="T32" fmla="*/ 52 w 104"/>
                  <a:gd name="T33" fmla="*/ 257 h 280"/>
                  <a:gd name="T34" fmla="*/ 52 w 104"/>
                  <a:gd name="T3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4" h="280">
                    <a:moveTo>
                      <a:pt x="52" y="0"/>
                    </a:moveTo>
                    <a:cubicBezTo>
                      <a:pt x="81" y="0"/>
                      <a:pt x="104" y="63"/>
                      <a:pt x="104" y="140"/>
                    </a:cubicBezTo>
                    <a:cubicBezTo>
                      <a:pt x="104" y="217"/>
                      <a:pt x="81" y="280"/>
                      <a:pt x="52" y="280"/>
                    </a:cubicBezTo>
                    <a:cubicBezTo>
                      <a:pt x="52" y="280"/>
                      <a:pt x="52" y="280"/>
                      <a:pt x="52" y="280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76" y="257"/>
                      <a:pt x="95" y="205"/>
                      <a:pt x="95" y="140"/>
                    </a:cubicBezTo>
                    <a:cubicBezTo>
                      <a:pt x="95" y="75"/>
                      <a:pt x="76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  <a:moveTo>
                      <a:pt x="52" y="280"/>
                    </a:moveTo>
                    <a:cubicBezTo>
                      <a:pt x="24" y="280"/>
                      <a:pt x="0" y="217"/>
                      <a:pt x="0" y="140"/>
                    </a:cubicBezTo>
                    <a:cubicBezTo>
                      <a:pt x="0" y="63"/>
                      <a:pt x="24" y="0"/>
                      <a:pt x="52" y="0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28" y="23"/>
                      <a:pt x="9" y="75"/>
                      <a:pt x="9" y="140"/>
                    </a:cubicBezTo>
                    <a:cubicBezTo>
                      <a:pt x="9" y="205"/>
                      <a:pt x="28" y="257"/>
                      <a:pt x="52" y="257"/>
                    </a:cubicBezTo>
                    <a:lnTo>
                      <a:pt x="52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951" y="1811"/>
                <a:ext cx="418" cy="153"/>
              </a:xfrm>
              <a:custGeom>
                <a:avLst/>
                <a:gdLst>
                  <a:gd name="T0" fmla="*/ 140 w 280"/>
                  <a:gd name="T1" fmla="*/ 0 h 103"/>
                  <a:gd name="T2" fmla="*/ 140 w 280"/>
                  <a:gd name="T3" fmla="*/ 0 h 103"/>
                  <a:gd name="T4" fmla="*/ 280 w 280"/>
                  <a:gd name="T5" fmla="*/ 51 h 103"/>
                  <a:gd name="T6" fmla="*/ 140 w 280"/>
                  <a:gd name="T7" fmla="*/ 103 h 103"/>
                  <a:gd name="T8" fmla="*/ 140 w 280"/>
                  <a:gd name="T9" fmla="*/ 103 h 103"/>
                  <a:gd name="T10" fmla="*/ 140 w 280"/>
                  <a:gd name="T11" fmla="*/ 94 h 103"/>
                  <a:gd name="T12" fmla="*/ 140 w 280"/>
                  <a:gd name="T13" fmla="*/ 94 h 103"/>
                  <a:gd name="T14" fmla="*/ 257 w 280"/>
                  <a:gd name="T15" fmla="*/ 51 h 103"/>
                  <a:gd name="T16" fmla="*/ 257 w 280"/>
                  <a:gd name="T17" fmla="*/ 51 h 103"/>
                  <a:gd name="T18" fmla="*/ 140 w 280"/>
                  <a:gd name="T19" fmla="*/ 8 h 103"/>
                  <a:gd name="T20" fmla="*/ 140 w 280"/>
                  <a:gd name="T21" fmla="*/ 8 h 103"/>
                  <a:gd name="T22" fmla="*/ 140 w 280"/>
                  <a:gd name="T23" fmla="*/ 0 h 103"/>
                  <a:gd name="T24" fmla="*/ 0 w 280"/>
                  <a:gd name="T25" fmla="*/ 51 h 103"/>
                  <a:gd name="T26" fmla="*/ 140 w 280"/>
                  <a:gd name="T27" fmla="*/ 0 h 103"/>
                  <a:gd name="T28" fmla="*/ 140 w 280"/>
                  <a:gd name="T29" fmla="*/ 8 h 103"/>
                  <a:gd name="T30" fmla="*/ 23 w 280"/>
                  <a:gd name="T31" fmla="*/ 51 h 103"/>
                  <a:gd name="T32" fmla="*/ 140 w 280"/>
                  <a:gd name="T33" fmla="*/ 94 h 103"/>
                  <a:gd name="T34" fmla="*/ 140 w 280"/>
                  <a:gd name="T35" fmla="*/ 103 h 103"/>
                  <a:gd name="T36" fmla="*/ 0 w 280"/>
                  <a:gd name="T37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0" h="103">
                    <a:moveTo>
                      <a:pt x="140" y="0"/>
                    </a:moveTo>
                    <a:cubicBezTo>
                      <a:pt x="140" y="0"/>
                      <a:pt x="140" y="0"/>
                      <a:pt x="140" y="0"/>
                    </a:cubicBezTo>
                    <a:cubicBezTo>
                      <a:pt x="217" y="0"/>
                      <a:pt x="280" y="23"/>
                      <a:pt x="280" y="51"/>
                    </a:cubicBezTo>
                    <a:cubicBezTo>
                      <a:pt x="280" y="80"/>
                      <a:pt x="217" y="103"/>
                      <a:pt x="140" y="103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205" y="94"/>
                      <a:pt x="257" y="75"/>
                      <a:pt x="257" y="51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57" y="27"/>
                      <a:pt x="205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lnTo>
                      <a:pt x="140" y="0"/>
                    </a:lnTo>
                    <a:close/>
                    <a:moveTo>
                      <a:pt x="0" y="51"/>
                    </a:moveTo>
                    <a:cubicBezTo>
                      <a:pt x="0" y="23"/>
                      <a:pt x="63" y="0"/>
                      <a:pt x="140" y="0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75" y="8"/>
                      <a:pt x="23" y="27"/>
                      <a:pt x="23" y="51"/>
                    </a:cubicBezTo>
                    <a:cubicBezTo>
                      <a:pt x="23" y="75"/>
                      <a:pt x="75" y="94"/>
                      <a:pt x="140" y="94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63" y="103"/>
                      <a:pt x="0" y="80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2983" y="1715"/>
                <a:ext cx="355" cy="343"/>
              </a:xfrm>
              <a:custGeom>
                <a:avLst/>
                <a:gdLst>
                  <a:gd name="T0" fmla="*/ 119 w 238"/>
                  <a:gd name="T1" fmla="*/ 47 h 230"/>
                  <a:gd name="T2" fmla="*/ 155 w 238"/>
                  <a:gd name="T3" fmla="*/ 79 h 230"/>
                  <a:gd name="T4" fmla="*/ 218 w 238"/>
                  <a:gd name="T5" fmla="*/ 214 h 230"/>
                  <a:gd name="T6" fmla="*/ 119 w 238"/>
                  <a:gd name="T7" fmla="*/ 184 h 230"/>
                  <a:gd name="T8" fmla="*/ 119 w 238"/>
                  <a:gd name="T9" fmla="*/ 172 h 230"/>
                  <a:gd name="T10" fmla="*/ 202 w 238"/>
                  <a:gd name="T11" fmla="*/ 198 h 230"/>
                  <a:gd name="T12" fmla="*/ 202 w 238"/>
                  <a:gd name="T13" fmla="*/ 198 h 230"/>
                  <a:gd name="T14" fmla="*/ 150 w 238"/>
                  <a:gd name="T15" fmla="*/ 85 h 230"/>
                  <a:gd name="T16" fmla="*/ 119 w 238"/>
                  <a:gd name="T17" fmla="*/ 58 h 230"/>
                  <a:gd name="T18" fmla="*/ 119 w 238"/>
                  <a:gd name="T19" fmla="*/ 47 h 230"/>
                  <a:gd name="T20" fmla="*/ 20 w 238"/>
                  <a:gd name="T21" fmla="*/ 16 h 230"/>
                  <a:gd name="T22" fmla="*/ 119 w 238"/>
                  <a:gd name="T23" fmla="*/ 47 h 230"/>
                  <a:gd name="T24" fmla="*/ 119 w 238"/>
                  <a:gd name="T25" fmla="*/ 58 h 230"/>
                  <a:gd name="T26" fmla="*/ 36 w 238"/>
                  <a:gd name="T27" fmla="*/ 32 h 230"/>
                  <a:gd name="T28" fmla="*/ 88 w 238"/>
                  <a:gd name="T29" fmla="*/ 146 h 230"/>
                  <a:gd name="T30" fmla="*/ 119 w 238"/>
                  <a:gd name="T31" fmla="*/ 172 h 230"/>
                  <a:gd name="T32" fmla="*/ 119 w 238"/>
                  <a:gd name="T33" fmla="*/ 184 h 230"/>
                  <a:gd name="T34" fmla="*/ 83 w 238"/>
                  <a:gd name="T35" fmla="*/ 152 h 230"/>
                  <a:gd name="T36" fmla="*/ 20 w 238"/>
                  <a:gd name="T37" fmla="*/ 1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30">
                    <a:moveTo>
                      <a:pt x="119" y="47"/>
                    </a:moveTo>
                    <a:cubicBezTo>
                      <a:pt x="131" y="56"/>
                      <a:pt x="143" y="67"/>
                      <a:pt x="155" y="79"/>
                    </a:cubicBezTo>
                    <a:cubicBezTo>
                      <a:pt x="210" y="133"/>
                      <a:pt x="238" y="194"/>
                      <a:pt x="218" y="214"/>
                    </a:cubicBezTo>
                    <a:cubicBezTo>
                      <a:pt x="202" y="230"/>
                      <a:pt x="162" y="216"/>
                      <a:pt x="119" y="184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55" y="200"/>
                      <a:pt x="189" y="211"/>
                      <a:pt x="202" y="198"/>
                    </a:cubicBezTo>
                    <a:cubicBezTo>
                      <a:pt x="202" y="198"/>
                      <a:pt x="202" y="198"/>
                      <a:pt x="202" y="198"/>
                    </a:cubicBezTo>
                    <a:cubicBezTo>
                      <a:pt x="219" y="181"/>
                      <a:pt x="195" y="130"/>
                      <a:pt x="150" y="85"/>
                    </a:cubicBezTo>
                    <a:cubicBezTo>
                      <a:pt x="139" y="74"/>
                      <a:pt x="129" y="65"/>
                      <a:pt x="119" y="58"/>
                    </a:cubicBezTo>
                    <a:lnTo>
                      <a:pt x="119" y="47"/>
                    </a:lnTo>
                    <a:close/>
                    <a:moveTo>
                      <a:pt x="20" y="16"/>
                    </a:moveTo>
                    <a:cubicBezTo>
                      <a:pt x="36" y="0"/>
                      <a:pt x="76" y="14"/>
                      <a:pt x="119" y="47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83" y="30"/>
                      <a:pt x="49" y="19"/>
                      <a:pt x="36" y="32"/>
                    </a:cubicBezTo>
                    <a:cubicBezTo>
                      <a:pt x="19" y="49"/>
                      <a:pt x="43" y="100"/>
                      <a:pt x="88" y="146"/>
                    </a:cubicBezTo>
                    <a:cubicBezTo>
                      <a:pt x="99" y="156"/>
                      <a:pt x="109" y="165"/>
                      <a:pt x="119" y="172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107" y="174"/>
                      <a:pt x="95" y="164"/>
                      <a:pt x="83" y="152"/>
                    </a:cubicBezTo>
                    <a:cubicBezTo>
                      <a:pt x="28" y="97"/>
                      <a:pt x="0" y="36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2983" y="1715"/>
                <a:ext cx="355" cy="343"/>
              </a:xfrm>
              <a:custGeom>
                <a:avLst/>
                <a:gdLst>
                  <a:gd name="T0" fmla="*/ 119 w 238"/>
                  <a:gd name="T1" fmla="*/ 47 h 230"/>
                  <a:gd name="T2" fmla="*/ 218 w 238"/>
                  <a:gd name="T3" fmla="*/ 16 h 230"/>
                  <a:gd name="T4" fmla="*/ 155 w 238"/>
                  <a:gd name="T5" fmla="*/ 152 h 230"/>
                  <a:gd name="T6" fmla="*/ 119 w 238"/>
                  <a:gd name="T7" fmla="*/ 184 h 230"/>
                  <a:gd name="T8" fmla="*/ 119 w 238"/>
                  <a:gd name="T9" fmla="*/ 172 h 230"/>
                  <a:gd name="T10" fmla="*/ 150 w 238"/>
                  <a:gd name="T11" fmla="*/ 146 h 230"/>
                  <a:gd name="T12" fmla="*/ 202 w 238"/>
                  <a:gd name="T13" fmla="*/ 32 h 230"/>
                  <a:gd name="T14" fmla="*/ 202 w 238"/>
                  <a:gd name="T15" fmla="*/ 32 h 230"/>
                  <a:gd name="T16" fmla="*/ 119 w 238"/>
                  <a:gd name="T17" fmla="*/ 58 h 230"/>
                  <a:gd name="T18" fmla="*/ 119 w 238"/>
                  <a:gd name="T19" fmla="*/ 47 h 230"/>
                  <a:gd name="T20" fmla="*/ 20 w 238"/>
                  <a:gd name="T21" fmla="*/ 214 h 230"/>
                  <a:gd name="T22" fmla="*/ 83 w 238"/>
                  <a:gd name="T23" fmla="*/ 79 h 230"/>
                  <a:gd name="T24" fmla="*/ 119 w 238"/>
                  <a:gd name="T25" fmla="*/ 47 h 230"/>
                  <a:gd name="T26" fmla="*/ 119 w 238"/>
                  <a:gd name="T27" fmla="*/ 58 h 230"/>
                  <a:gd name="T28" fmla="*/ 88 w 238"/>
                  <a:gd name="T29" fmla="*/ 85 h 230"/>
                  <a:gd name="T30" fmla="*/ 36 w 238"/>
                  <a:gd name="T31" fmla="*/ 198 h 230"/>
                  <a:gd name="T32" fmla="*/ 119 w 238"/>
                  <a:gd name="T33" fmla="*/ 172 h 230"/>
                  <a:gd name="T34" fmla="*/ 119 w 238"/>
                  <a:gd name="T35" fmla="*/ 184 h 230"/>
                  <a:gd name="T36" fmla="*/ 20 w 238"/>
                  <a:gd name="T37" fmla="*/ 2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30">
                    <a:moveTo>
                      <a:pt x="119" y="47"/>
                    </a:moveTo>
                    <a:cubicBezTo>
                      <a:pt x="162" y="14"/>
                      <a:pt x="202" y="0"/>
                      <a:pt x="218" y="16"/>
                    </a:cubicBezTo>
                    <a:cubicBezTo>
                      <a:pt x="238" y="36"/>
                      <a:pt x="210" y="97"/>
                      <a:pt x="155" y="152"/>
                    </a:cubicBezTo>
                    <a:cubicBezTo>
                      <a:pt x="143" y="164"/>
                      <a:pt x="131" y="174"/>
                      <a:pt x="119" y="184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29" y="165"/>
                      <a:pt x="139" y="156"/>
                      <a:pt x="150" y="146"/>
                    </a:cubicBezTo>
                    <a:cubicBezTo>
                      <a:pt x="195" y="100"/>
                      <a:pt x="219" y="49"/>
                      <a:pt x="202" y="32"/>
                    </a:cubicBezTo>
                    <a:cubicBezTo>
                      <a:pt x="202" y="32"/>
                      <a:pt x="202" y="32"/>
                      <a:pt x="202" y="32"/>
                    </a:cubicBezTo>
                    <a:cubicBezTo>
                      <a:pt x="189" y="19"/>
                      <a:pt x="155" y="30"/>
                      <a:pt x="119" y="58"/>
                    </a:cubicBezTo>
                    <a:lnTo>
                      <a:pt x="119" y="47"/>
                    </a:lnTo>
                    <a:close/>
                    <a:moveTo>
                      <a:pt x="20" y="214"/>
                    </a:moveTo>
                    <a:cubicBezTo>
                      <a:pt x="0" y="194"/>
                      <a:pt x="28" y="133"/>
                      <a:pt x="83" y="79"/>
                    </a:cubicBezTo>
                    <a:cubicBezTo>
                      <a:pt x="95" y="67"/>
                      <a:pt x="107" y="56"/>
                      <a:pt x="119" y="47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09" y="65"/>
                      <a:pt x="99" y="74"/>
                      <a:pt x="88" y="85"/>
                    </a:cubicBezTo>
                    <a:cubicBezTo>
                      <a:pt x="43" y="130"/>
                      <a:pt x="19" y="181"/>
                      <a:pt x="36" y="198"/>
                    </a:cubicBezTo>
                    <a:cubicBezTo>
                      <a:pt x="49" y="211"/>
                      <a:pt x="83" y="200"/>
                      <a:pt x="119" y="172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76" y="216"/>
                      <a:pt x="36" y="230"/>
                      <a:pt x="20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3127" y="1854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2523" y="1561"/>
                <a:ext cx="176" cy="333"/>
              </a:xfrm>
              <a:custGeom>
                <a:avLst/>
                <a:gdLst>
                  <a:gd name="T0" fmla="*/ 176 w 176"/>
                  <a:gd name="T1" fmla="*/ 0 h 333"/>
                  <a:gd name="T2" fmla="*/ 176 w 176"/>
                  <a:gd name="T3" fmla="*/ 333 h 333"/>
                  <a:gd name="T4" fmla="*/ 103 w 176"/>
                  <a:gd name="T5" fmla="*/ 333 h 333"/>
                  <a:gd name="T6" fmla="*/ 103 w 176"/>
                  <a:gd name="T7" fmla="*/ 288 h 333"/>
                  <a:gd name="T8" fmla="*/ 149 w 176"/>
                  <a:gd name="T9" fmla="*/ 288 h 333"/>
                  <a:gd name="T10" fmla="*/ 149 w 176"/>
                  <a:gd name="T11" fmla="*/ 129 h 333"/>
                  <a:gd name="T12" fmla="*/ 149 w 176"/>
                  <a:gd name="T13" fmla="*/ 129 h 333"/>
                  <a:gd name="T14" fmla="*/ 103 w 176"/>
                  <a:gd name="T15" fmla="*/ 209 h 333"/>
                  <a:gd name="T16" fmla="*/ 103 w 176"/>
                  <a:gd name="T17" fmla="*/ 138 h 333"/>
                  <a:gd name="T18" fmla="*/ 176 w 176"/>
                  <a:gd name="T19" fmla="*/ 0 h 333"/>
                  <a:gd name="T20" fmla="*/ 103 w 176"/>
                  <a:gd name="T21" fmla="*/ 333 h 333"/>
                  <a:gd name="T22" fmla="*/ 0 w 176"/>
                  <a:gd name="T23" fmla="*/ 333 h 333"/>
                  <a:gd name="T24" fmla="*/ 103 w 176"/>
                  <a:gd name="T25" fmla="*/ 138 h 333"/>
                  <a:gd name="T26" fmla="*/ 103 w 176"/>
                  <a:gd name="T27" fmla="*/ 209 h 333"/>
                  <a:gd name="T28" fmla="*/ 58 w 176"/>
                  <a:gd name="T29" fmla="*/ 288 h 333"/>
                  <a:gd name="T30" fmla="*/ 103 w 176"/>
                  <a:gd name="T31" fmla="*/ 288 h 333"/>
                  <a:gd name="T32" fmla="*/ 103 w 176"/>
                  <a:gd name="T33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6" h="333">
                    <a:moveTo>
                      <a:pt x="176" y="0"/>
                    </a:moveTo>
                    <a:lnTo>
                      <a:pt x="176" y="333"/>
                    </a:lnTo>
                    <a:lnTo>
                      <a:pt x="103" y="333"/>
                    </a:lnTo>
                    <a:lnTo>
                      <a:pt x="103" y="288"/>
                    </a:lnTo>
                    <a:lnTo>
                      <a:pt x="149" y="288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03" y="209"/>
                    </a:lnTo>
                    <a:lnTo>
                      <a:pt x="103" y="138"/>
                    </a:lnTo>
                    <a:lnTo>
                      <a:pt x="176" y="0"/>
                    </a:lnTo>
                    <a:close/>
                    <a:moveTo>
                      <a:pt x="103" y="333"/>
                    </a:moveTo>
                    <a:lnTo>
                      <a:pt x="0" y="333"/>
                    </a:lnTo>
                    <a:lnTo>
                      <a:pt x="103" y="138"/>
                    </a:lnTo>
                    <a:lnTo>
                      <a:pt x="103" y="209"/>
                    </a:lnTo>
                    <a:lnTo>
                      <a:pt x="58" y="288"/>
                    </a:lnTo>
                    <a:lnTo>
                      <a:pt x="103" y="288"/>
                    </a:lnTo>
                    <a:lnTo>
                      <a:pt x="103" y="3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742" y="1558"/>
                <a:ext cx="45" cy="3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845" y="3196"/>
                <a:ext cx="384" cy="281"/>
              </a:xfrm>
              <a:custGeom>
                <a:avLst/>
                <a:gdLst>
                  <a:gd name="T0" fmla="*/ 213 w 258"/>
                  <a:gd name="T1" fmla="*/ 180 h 188"/>
                  <a:gd name="T2" fmla="*/ 198 w 258"/>
                  <a:gd name="T3" fmla="*/ 175 h 188"/>
                  <a:gd name="T4" fmla="*/ 199 w 258"/>
                  <a:gd name="T5" fmla="*/ 175 h 188"/>
                  <a:gd name="T6" fmla="*/ 198 w 258"/>
                  <a:gd name="T7" fmla="*/ 133 h 188"/>
                  <a:gd name="T8" fmla="*/ 217 w 258"/>
                  <a:gd name="T9" fmla="*/ 125 h 188"/>
                  <a:gd name="T10" fmla="*/ 226 w 258"/>
                  <a:gd name="T11" fmla="*/ 96 h 188"/>
                  <a:gd name="T12" fmla="*/ 198 w 258"/>
                  <a:gd name="T13" fmla="*/ 77 h 188"/>
                  <a:gd name="T14" fmla="*/ 215 w 258"/>
                  <a:gd name="T15" fmla="*/ 50 h 188"/>
                  <a:gd name="T16" fmla="*/ 198 w 258"/>
                  <a:gd name="T17" fmla="*/ 40 h 188"/>
                  <a:gd name="T18" fmla="*/ 181 w 258"/>
                  <a:gd name="T19" fmla="*/ 9 h 188"/>
                  <a:gd name="T20" fmla="*/ 198 w 258"/>
                  <a:gd name="T21" fmla="*/ 40 h 188"/>
                  <a:gd name="T22" fmla="*/ 181 w 258"/>
                  <a:gd name="T23" fmla="*/ 53 h 188"/>
                  <a:gd name="T24" fmla="*/ 181 w 258"/>
                  <a:gd name="T25" fmla="*/ 23 h 188"/>
                  <a:gd name="T26" fmla="*/ 198 w 258"/>
                  <a:gd name="T27" fmla="*/ 186 h 188"/>
                  <a:gd name="T28" fmla="*/ 181 w 258"/>
                  <a:gd name="T29" fmla="*/ 175 h 188"/>
                  <a:gd name="T30" fmla="*/ 198 w 258"/>
                  <a:gd name="T31" fmla="*/ 186 h 188"/>
                  <a:gd name="T32" fmla="*/ 198 w 258"/>
                  <a:gd name="T33" fmla="*/ 86 h 188"/>
                  <a:gd name="T34" fmla="*/ 189 w 258"/>
                  <a:gd name="T35" fmla="*/ 115 h 188"/>
                  <a:gd name="T36" fmla="*/ 198 w 258"/>
                  <a:gd name="T37" fmla="*/ 133 h 188"/>
                  <a:gd name="T38" fmla="*/ 181 w 258"/>
                  <a:gd name="T39" fmla="*/ 64 h 188"/>
                  <a:gd name="T40" fmla="*/ 198 w 258"/>
                  <a:gd name="T41" fmla="*/ 77 h 188"/>
                  <a:gd name="T42" fmla="*/ 181 w 258"/>
                  <a:gd name="T43" fmla="*/ 9 h 188"/>
                  <a:gd name="T44" fmla="*/ 180 w 258"/>
                  <a:gd name="T45" fmla="*/ 21 h 188"/>
                  <a:gd name="T46" fmla="*/ 167 w 258"/>
                  <a:gd name="T47" fmla="*/ 5 h 188"/>
                  <a:gd name="T48" fmla="*/ 167 w 258"/>
                  <a:gd name="T49" fmla="*/ 184 h 188"/>
                  <a:gd name="T50" fmla="*/ 168 w 258"/>
                  <a:gd name="T51" fmla="*/ 164 h 188"/>
                  <a:gd name="T52" fmla="*/ 181 w 258"/>
                  <a:gd name="T53" fmla="*/ 188 h 188"/>
                  <a:gd name="T54" fmla="*/ 181 w 258"/>
                  <a:gd name="T55" fmla="*/ 53 h 188"/>
                  <a:gd name="T56" fmla="*/ 181 w 258"/>
                  <a:gd name="T57" fmla="*/ 132 h 188"/>
                  <a:gd name="T58" fmla="*/ 167 w 258"/>
                  <a:gd name="T59" fmla="*/ 146 h 188"/>
                  <a:gd name="T60" fmla="*/ 174 w 258"/>
                  <a:gd name="T61" fmla="*/ 40 h 188"/>
                  <a:gd name="T62" fmla="*/ 55 w 258"/>
                  <a:gd name="T63" fmla="*/ 26 h 188"/>
                  <a:gd name="T64" fmla="*/ 167 w 258"/>
                  <a:gd name="T65" fmla="*/ 14 h 188"/>
                  <a:gd name="T66" fmla="*/ 161 w 258"/>
                  <a:gd name="T67" fmla="*/ 15 h 188"/>
                  <a:gd name="T68" fmla="*/ 167 w 258"/>
                  <a:gd name="T69" fmla="*/ 42 h 188"/>
                  <a:gd name="T70" fmla="*/ 167 w 258"/>
                  <a:gd name="T71" fmla="*/ 162 h 188"/>
                  <a:gd name="T72" fmla="*/ 92 w 258"/>
                  <a:gd name="T73" fmla="*/ 145 h 188"/>
                  <a:gd name="T74" fmla="*/ 55 w 258"/>
                  <a:gd name="T75" fmla="*/ 124 h 188"/>
                  <a:gd name="T76" fmla="*/ 67 w 258"/>
                  <a:gd name="T77" fmla="*/ 121 h 188"/>
                  <a:gd name="T78" fmla="*/ 55 w 258"/>
                  <a:gd name="T79" fmla="*/ 68 h 188"/>
                  <a:gd name="T80" fmla="*/ 5 w 258"/>
                  <a:gd name="T81" fmla="*/ 104 h 188"/>
                  <a:gd name="T82" fmla="*/ 55 w 258"/>
                  <a:gd name="T83" fmla="*/ 26 h 188"/>
                  <a:gd name="T84" fmla="*/ 42 w 258"/>
                  <a:gd name="T85" fmla="*/ 71 h 188"/>
                  <a:gd name="T86" fmla="*/ 55 w 258"/>
                  <a:gd name="T87" fmla="*/ 124 h 188"/>
                  <a:gd name="T88" fmla="*/ 5 w 258"/>
                  <a:gd name="T89" fmla="*/ 10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8" h="188">
                    <a:moveTo>
                      <a:pt x="198" y="17"/>
                    </a:moveTo>
                    <a:cubicBezTo>
                      <a:pt x="258" y="55"/>
                      <a:pt x="248" y="159"/>
                      <a:pt x="213" y="180"/>
                    </a:cubicBezTo>
                    <a:cubicBezTo>
                      <a:pt x="208" y="183"/>
                      <a:pt x="203" y="185"/>
                      <a:pt x="198" y="186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5"/>
                      <a:pt x="199" y="175"/>
                      <a:pt x="199" y="175"/>
                    </a:cubicBezTo>
                    <a:cubicBezTo>
                      <a:pt x="199" y="175"/>
                      <a:pt x="199" y="175"/>
                      <a:pt x="199" y="175"/>
                    </a:cubicBezTo>
                    <a:cubicBezTo>
                      <a:pt x="211" y="169"/>
                      <a:pt x="215" y="155"/>
                      <a:pt x="209" y="144"/>
                    </a:cubicBezTo>
                    <a:cubicBezTo>
                      <a:pt x="207" y="139"/>
                      <a:pt x="203" y="135"/>
                      <a:pt x="198" y="133"/>
                    </a:cubicBezTo>
                    <a:cubicBezTo>
                      <a:pt x="198" y="125"/>
                      <a:pt x="198" y="125"/>
                      <a:pt x="198" y="125"/>
                    </a:cubicBezTo>
                    <a:cubicBezTo>
                      <a:pt x="204" y="128"/>
                      <a:pt x="211" y="128"/>
                      <a:pt x="217" y="125"/>
                    </a:cubicBezTo>
                    <a:cubicBezTo>
                      <a:pt x="217" y="125"/>
                      <a:pt x="217" y="125"/>
                      <a:pt x="217" y="125"/>
                    </a:cubicBezTo>
                    <a:cubicBezTo>
                      <a:pt x="228" y="120"/>
                      <a:pt x="232" y="107"/>
                      <a:pt x="226" y="96"/>
                    </a:cubicBezTo>
                    <a:cubicBezTo>
                      <a:pt x="221" y="86"/>
                      <a:pt x="209" y="81"/>
                      <a:pt x="198" y="86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201" y="78"/>
                      <a:pt x="204" y="77"/>
                      <a:pt x="207" y="76"/>
                    </a:cubicBezTo>
                    <a:cubicBezTo>
                      <a:pt x="216" y="71"/>
                      <a:pt x="220" y="60"/>
                      <a:pt x="215" y="50"/>
                    </a:cubicBezTo>
                    <a:cubicBezTo>
                      <a:pt x="215" y="50"/>
                      <a:pt x="215" y="50"/>
                      <a:pt x="215" y="50"/>
                    </a:cubicBezTo>
                    <a:cubicBezTo>
                      <a:pt x="212" y="44"/>
                      <a:pt x="205" y="40"/>
                      <a:pt x="198" y="40"/>
                    </a:cubicBezTo>
                    <a:lnTo>
                      <a:pt x="198" y="17"/>
                    </a:lnTo>
                    <a:close/>
                    <a:moveTo>
                      <a:pt x="181" y="9"/>
                    </a:moveTo>
                    <a:cubicBezTo>
                      <a:pt x="187" y="11"/>
                      <a:pt x="193" y="14"/>
                      <a:pt x="198" y="17"/>
                    </a:cubicBezTo>
                    <a:cubicBezTo>
                      <a:pt x="198" y="40"/>
                      <a:pt x="198" y="40"/>
                      <a:pt x="198" y="40"/>
                    </a:cubicBezTo>
                    <a:cubicBezTo>
                      <a:pt x="196" y="40"/>
                      <a:pt x="193" y="40"/>
                      <a:pt x="190" y="42"/>
                    </a:cubicBezTo>
                    <a:cubicBezTo>
                      <a:pt x="185" y="44"/>
                      <a:pt x="182" y="48"/>
                      <a:pt x="181" y="53"/>
                    </a:cubicBezTo>
                    <a:cubicBezTo>
                      <a:pt x="181" y="32"/>
                      <a:pt x="181" y="32"/>
                      <a:pt x="181" y="32"/>
                    </a:cubicBezTo>
                    <a:cubicBezTo>
                      <a:pt x="182" y="29"/>
                      <a:pt x="182" y="26"/>
                      <a:pt x="181" y="23"/>
                    </a:cubicBezTo>
                    <a:cubicBezTo>
                      <a:pt x="181" y="9"/>
                      <a:pt x="181" y="9"/>
                      <a:pt x="181" y="9"/>
                    </a:cubicBezTo>
                    <a:close/>
                    <a:moveTo>
                      <a:pt x="198" y="186"/>
                    </a:moveTo>
                    <a:cubicBezTo>
                      <a:pt x="192" y="188"/>
                      <a:pt x="186" y="188"/>
                      <a:pt x="181" y="188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6" y="178"/>
                      <a:pt x="193" y="178"/>
                      <a:pt x="198" y="175"/>
                    </a:cubicBezTo>
                    <a:cubicBezTo>
                      <a:pt x="198" y="186"/>
                      <a:pt x="198" y="186"/>
                      <a:pt x="198" y="186"/>
                    </a:cubicBezTo>
                    <a:close/>
                    <a:moveTo>
                      <a:pt x="198" y="77"/>
                    </a:moveTo>
                    <a:cubicBezTo>
                      <a:pt x="198" y="86"/>
                      <a:pt x="198" y="86"/>
                      <a:pt x="198" y="86"/>
                    </a:cubicBezTo>
                    <a:cubicBezTo>
                      <a:pt x="198" y="86"/>
                      <a:pt x="198" y="86"/>
                      <a:pt x="198" y="87"/>
                    </a:cubicBezTo>
                    <a:cubicBezTo>
                      <a:pt x="187" y="92"/>
                      <a:pt x="183" y="105"/>
                      <a:pt x="189" y="115"/>
                    </a:cubicBezTo>
                    <a:cubicBezTo>
                      <a:pt x="191" y="120"/>
                      <a:pt x="194" y="123"/>
                      <a:pt x="198" y="125"/>
                    </a:cubicBezTo>
                    <a:cubicBezTo>
                      <a:pt x="198" y="133"/>
                      <a:pt x="198" y="133"/>
                      <a:pt x="198" y="133"/>
                    </a:cubicBezTo>
                    <a:cubicBezTo>
                      <a:pt x="193" y="130"/>
                      <a:pt x="187" y="130"/>
                      <a:pt x="181" y="132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1" y="65"/>
                      <a:pt x="181" y="66"/>
                      <a:pt x="182" y="67"/>
                    </a:cubicBezTo>
                    <a:cubicBezTo>
                      <a:pt x="185" y="74"/>
                      <a:pt x="192" y="77"/>
                      <a:pt x="198" y="77"/>
                    </a:cubicBezTo>
                    <a:close/>
                    <a:moveTo>
                      <a:pt x="167" y="5"/>
                    </a:moveTo>
                    <a:cubicBezTo>
                      <a:pt x="172" y="6"/>
                      <a:pt x="176" y="7"/>
                      <a:pt x="181" y="9"/>
                    </a:cubicBezTo>
                    <a:cubicBezTo>
                      <a:pt x="181" y="23"/>
                      <a:pt x="181" y="23"/>
                      <a:pt x="181" y="23"/>
                    </a:cubicBezTo>
                    <a:cubicBezTo>
                      <a:pt x="180" y="23"/>
                      <a:pt x="180" y="22"/>
                      <a:pt x="180" y="21"/>
                    </a:cubicBezTo>
                    <a:cubicBezTo>
                      <a:pt x="177" y="16"/>
                      <a:pt x="172" y="14"/>
                      <a:pt x="167" y="14"/>
                    </a:cubicBezTo>
                    <a:cubicBezTo>
                      <a:pt x="167" y="5"/>
                      <a:pt x="167" y="5"/>
                      <a:pt x="167" y="5"/>
                    </a:cubicBezTo>
                    <a:close/>
                    <a:moveTo>
                      <a:pt x="181" y="188"/>
                    </a:moveTo>
                    <a:cubicBezTo>
                      <a:pt x="176" y="187"/>
                      <a:pt x="172" y="186"/>
                      <a:pt x="167" y="184"/>
                    </a:cubicBezTo>
                    <a:cubicBezTo>
                      <a:pt x="167" y="162"/>
                      <a:pt x="167" y="162"/>
                      <a:pt x="167" y="162"/>
                    </a:cubicBezTo>
                    <a:cubicBezTo>
                      <a:pt x="168" y="163"/>
                      <a:pt x="168" y="163"/>
                      <a:pt x="168" y="164"/>
                    </a:cubicBezTo>
                    <a:cubicBezTo>
                      <a:pt x="171" y="170"/>
                      <a:pt x="176" y="173"/>
                      <a:pt x="181" y="175"/>
                    </a:cubicBezTo>
                    <a:cubicBezTo>
                      <a:pt x="181" y="188"/>
                      <a:pt x="181" y="188"/>
                      <a:pt x="181" y="188"/>
                    </a:cubicBezTo>
                    <a:close/>
                    <a:moveTo>
                      <a:pt x="181" y="32"/>
                    </a:moveTo>
                    <a:cubicBezTo>
                      <a:pt x="181" y="53"/>
                      <a:pt x="181" y="53"/>
                      <a:pt x="181" y="53"/>
                    </a:cubicBezTo>
                    <a:cubicBezTo>
                      <a:pt x="180" y="57"/>
                      <a:pt x="180" y="60"/>
                      <a:pt x="181" y="64"/>
                    </a:cubicBezTo>
                    <a:cubicBezTo>
                      <a:pt x="181" y="132"/>
                      <a:pt x="181" y="132"/>
                      <a:pt x="181" y="132"/>
                    </a:cubicBezTo>
                    <a:cubicBezTo>
                      <a:pt x="180" y="133"/>
                      <a:pt x="179" y="133"/>
                      <a:pt x="179" y="133"/>
                    </a:cubicBezTo>
                    <a:cubicBezTo>
                      <a:pt x="173" y="136"/>
                      <a:pt x="169" y="141"/>
                      <a:pt x="167" y="146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9" y="42"/>
                      <a:pt x="172" y="41"/>
                      <a:pt x="174" y="40"/>
                    </a:cubicBezTo>
                    <a:cubicBezTo>
                      <a:pt x="177" y="39"/>
                      <a:pt x="179" y="36"/>
                      <a:pt x="181" y="32"/>
                    </a:cubicBezTo>
                    <a:close/>
                    <a:moveTo>
                      <a:pt x="55" y="26"/>
                    </a:moveTo>
                    <a:cubicBezTo>
                      <a:pt x="102" y="5"/>
                      <a:pt x="139" y="0"/>
                      <a:pt x="167" y="5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165" y="13"/>
                      <a:pt x="163" y="14"/>
                      <a:pt x="161" y="15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54" y="18"/>
                      <a:pt x="151" y="27"/>
                      <a:pt x="155" y="34"/>
                    </a:cubicBezTo>
                    <a:cubicBezTo>
                      <a:pt x="157" y="39"/>
                      <a:pt x="162" y="42"/>
                      <a:pt x="167" y="42"/>
                    </a:cubicBezTo>
                    <a:cubicBezTo>
                      <a:pt x="167" y="146"/>
                      <a:pt x="167" y="146"/>
                      <a:pt x="167" y="146"/>
                    </a:cubicBezTo>
                    <a:cubicBezTo>
                      <a:pt x="166" y="151"/>
                      <a:pt x="165" y="156"/>
                      <a:pt x="167" y="162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41" y="173"/>
                      <a:pt x="120" y="142"/>
                      <a:pt x="92" y="145"/>
                    </a:cubicBezTo>
                    <a:cubicBezTo>
                      <a:pt x="79" y="146"/>
                      <a:pt x="66" y="147"/>
                      <a:pt x="55" y="146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9" y="124"/>
                      <a:pt x="63" y="123"/>
                      <a:pt x="67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81" y="114"/>
                      <a:pt x="86" y="97"/>
                      <a:pt x="79" y="84"/>
                    </a:cubicBezTo>
                    <a:cubicBezTo>
                      <a:pt x="75" y="74"/>
                      <a:pt x="65" y="68"/>
                      <a:pt x="55" y="68"/>
                    </a:cubicBezTo>
                    <a:lnTo>
                      <a:pt x="55" y="26"/>
                    </a:lnTo>
                    <a:close/>
                    <a:moveTo>
                      <a:pt x="5" y="104"/>
                    </a:moveTo>
                    <a:cubicBezTo>
                      <a:pt x="0" y="59"/>
                      <a:pt x="45" y="31"/>
                      <a:pt x="45" y="31"/>
                    </a:cubicBezTo>
                    <a:cubicBezTo>
                      <a:pt x="48" y="29"/>
                      <a:pt x="51" y="28"/>
                      <a:pt x="55" y="26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0" y="68"/>
                      <a:pt x="46" y="69"/>
                      <a:pt x="42" y="71"/>
                    </a:cubicBezTo>
                    <a:cubicBezTo>
                      <a:pt x="28" y="78"/>
                      <a:pt x="23" y="95"/>
                      <a:pt x="30" y="109"/>
                    </a:cubicBezTo>
                    <a:cubicBezTo>
                      <a:pt x="35" y="118"/>
                      <a:pt x="44" y="124"/>
                      <a:pt x="55" y="124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29" y="144"/>
                      <a:pt x="9" y="134"/>
                      <a:pt x="5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2801" y="3477"/>
                <a:ext cx="343" cy="344"/>
              </a:xfrm>
              <a:custGeom>
                <a:avLst/>
                <a:gdLst>
                  <a:gd name="T0" fmla="*/ 61 w 230"/>
                  <a:gd name="T1" fmla="*/ 12 h 231"/>
                  <a:gd name="T2" fmla="*/ 15 w 230"/>
                  <a:gd name="T3" fmla="*/ 103 h 231"/>
                  <a:gd name="T4" fmla="*/ 128 w 230"/>
                  <a:gd name="T5" fmla="*/ 217 h 231"/>
                  <a:gd name="T6" fmla="*/ 218 w 230"/>
                  <a:gd name="T7" fmla="*/ 172 h 231"/>
                  <a:gd name="T8" fmla="*/ 230 w 230"/>
                  <a:gd name="T9" fmla="*/ 181 h 231"/>
                  <a:gd name="T10" fmla="*/ 128 w 230"/>
                  <a:gd name="T11" fmla="*/ 231 h 231"/>
                  <a:gd name="T12" fmla="*/ 0 w 230"/>
                  <a:gd name="T13" fmla="*/ 103 h 231"/>
                  <a:gd name="T14" fmla="*/ 52 w 230"/>
                  <a:gd name="T15" fmla="*/ 0 h 231"/>
                  <a:gd name="T16" fmla="*/ 61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61" y="12"/>
                    </a:moveTo>
                    <a:cubicBezTo>
                      <a:pt x="33" y="33"/>
                      <a:pt x="15" y="66"/>
                      <a:pt x="15" y="103"/>
                    </a:cubicBezTo>
                    <a:cubicBezTo>
                      <a:pt x="15" y="166"/>
                      <a:pt x="66" y="217"/>
                      <a:pt x="128" y="217"/>
                    </a:cubicBezTo>
                    <a:cubicBezTo>
                      <a:pt x="165" y="217"/>
                      <a:pt x="198" y="199"/>
                      <a:pt x="218" y="172"/>
                    </a:cubicBezTo>
                    <a:cubicBezTo>
                      <a:pt x="230" y="181"/>
                      <a:pt x="230" y="181"/>
                      <a:pt x="230" y="181"/>
                    </a:cubicBezTo>
                    <a:cubicBezTo>
                      <a:pt x="206" y="212"/>
                      <a:pt x="170" y="231"/>
                      <a:pt x="128" y="231"/>
                    </a:cubicBezTo>
                    <a:cubicBezTo>
                      <a:pt x="57" y="231"/>
                      <a:pt x="0" y="174"/>
                      <a:pt x="0" y="103"/>
                    </a:cubicBezTo>
                    <a:cubicBezTo>
                      <a:pt x="0" y="61"/>
                      <a:pt x="21" y="24"/>
                      <a:pt x="52" y="0"/>
                    </a:cubicBezTo>
                    <a:lnTo>
                      <a:pt x="6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2838" y="3483"/>
                <a:ext cx="303" cy="302"/>
              </a:xfrm>
              <a:custGeom>
                <a:avLst/>
                <a:gdLst>
                  <a:gd name="T0" fmla="*/ 101 w 203"/>
                  <a:gd name="T1" fmla="*/ 0 h 203"/>
                  <a:gd name="T2" fmla="*/ 203 w 203"/>
                  <a:gd name="T3" fmla="*/ 102 h 203"/>
                  <a:gd name="T4" fmla="*/ 101 w 203"/>
                  <a:gd name="T5" fmla="*/ 203 h 203"/>
                  <a:gd name="T6" fmla="*/ 101 w 203"/>
                  <a:gd name="T7" fmla="*/ 203 h 203"/>
                  <a:gd name="T8" fmla="*/ 101 w 203"/>
                  <a:gd name="T9" fmla="*/ 199 h 203"/>
                  <a:gd name="T10" fmla="*/ 101 w 203"/>
                  <a:gd name="T11" fmla="*/ 199 h 203"/>
                  <a:gd name="T12" fmla="*/ 101 w 203"/>
                  <a:gd name="T13" fmla="*/ 199 h 203"/>
                  <a:gd name="T14" fmla="*/ 198 w 203"/>
                  <a:gd name="T15" fmla="*/ 102 h 203"/>
                  <a:gd name="T16" fmla="*/ 101 w 203"/>
                  <a:gd name="T17" fmla="*/ 5 h 203"/>
                  <a:gd name="T18" fmla="*/ 101 w 203"/>
                  <a:gd name="T19" fmla="*/ 5 h 203"/>
                  <a:gd name="T20" fmla="*/ 101 w 203"/>
                  <a:gd name="T21" fmla="*/ 0 h 203"/>
                  <a:gd name="T22" fmla="*/ 101 w 203"/>
                  <a:gd name="T23" fmla="*/ 203 h 203"/>
                  <a:gd name="T24" fmla="*/ 0 w 203"/>
                  <a:gd name="T25" fmla="*/ 102 h 203"/>
                  <a:gd name="T26" fmla="*/ 101 w 203"/>
                  <a:gd name="T27" fmla="*/ 0 h 203"/>
                  <a:gd name="T28" fmla="*/ 101 w 203"/>
                  <a:gd name="T29" fmla="*/ 5 h 203"/>
                  <a:gd name="T30" fmla="*/ 5 w 203"/>
                  <a:gd name="T31" fmla="*/ 102 h 203"/>
                  <a:gd name="T32" fmla="*/ 101 w 203"/>
                  <a:gd name="T33" fmla="*/ 199 h 203"/>
                  <a:gd name="T34" fmla="*/ 101 w 203"/>
                  <a:gd name="T3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1" y="0"/>
                    </a:move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8"/>
                      <a:pt x="157" y="203"/>
                      <a:pt x="101" y="203"/>
                    </a:cubicBezTo>
                    <a:cubicBezTo>
                      <a:pt x="101" y="203"/>
                      <a:pt x="101" y="203"/>
                      <a:pt x="101" y="203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55" y="199"/>
                      <a:pt x="198" y="155"/>
                      <a:pt x="198" y="102"/>
                    </a:cubicBezTo>
                    <a:cubicBezTo>
                      <a:pt x="198" y="48"/>
                      <a:pt x="155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lose/>
                    <a:moveTo>
                      <a:pt x="101" y="203"/>
                    </a:moveTo>
                    <a:cubicBezTo>
                      <a:pt x="45" y="203"/>
                      <a:pt x="0" y="158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48" y="5"/>
                      <a:pt x="5" y="48"/>
                      <a:pt x="5" y="102"/>
                    </a:cubicBezTo>
                    <a:cubicBezTo>
                      <a:pt x="5" y="155"/>
                      <a:pt x="48" y="199"/>
                      <a:pt x="101" y="199"/>
                    </a:cubicBezTo>
                    <a:lnTo>
                      <a:pt x="101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2810" y="3489"/>
                <a:ext cx="338" cy="298"/>
              </a:xfrm>
              <a:custGeom>
                <a:avLst/>
                <a:gdLst>
                  <a:gd name="T0" fmla="*/ 162 w 227"/>
                  <a:gd name="T1" fmla="*/ 16 h 200"/>
                  <a:gd name="T2" fmla="*/ 166 w 227"/>
                  <a:gd name="T3" fmla="*/ 24 h 200"/>
                  <a:gd name="T4" fmla="*/ 170 w 227"/>
                  <a:gd name="T5" fmla="*/ 29 h 200"/>
                  <a:gd name="T6" fmla="*/ 174 w 227"/>
                  <a:gd name="T7" fmla="*/ 26 h 200"/>
                  <a:gd name="T8" fmla="*/ 175 w 227"/>
                  <a:gd name="T9" fmla="*/ 33 h 200"/>
                  <a:gd name="T10" fmla="*/ 185 w 227"/>
                  <a:gd name="T11" fmla="*/ 35 h 200"/>
                  <a:gd name="T12" fmla="*/ 192 w 227"/>
                  <a:gd name="T13" fmla="*/ 41 h 200"/>
                  <a:gd name="T14" fmla="*/ 200 w 227"/>
                  <a:gd name="T15" fmla="*/ 54 h 200"/>
                  <a:gd name="T16" fmla="*/ 206 w 227"/>
                  <a:gd name="T17" fmla="*/ 62 h 200"/>
                  <a:gd name="T18" fmla="*/ 201 w 227"/>
                  <a:gd name="T19" fmla="*/ 67 h 200"/>
                  <a:gd name="T20" fmla="*/ 200 w 227"/>
                  <a:gd name="T21" fmla="*/ 70 h 200"/>
                  <a:gd name="T22" fmla="*/ 205 w 227"/>
                  <a:gd name="T23" fmla="*/ 66 h 200"/>
                  <a:gd name="T24" fmla="*/ 209 w 227"/>
                  <a:gd name="T25" fmla="*/ 61 h 200"/>
                  <a:gd name="T26" fmla="*/ 211 w 227"/>
                  <a:gd name="T27" fmla="*/ 69 h 200"/>
                  <a:gd name="T28" fmla="*/ 210 w 227"/>
                  <a:gd name="T29" fmla="*/ 84 h 200"/>
                  <a:gd name="T30" fmla="*/ 203 w 227"/>
                  <a:gd name="T31" fmla="*/ 80 h 200"/>
                  <a:gd name="T32" fmla="*/ 195 w 227"/>
                  <a:gd name="T33" fmla="*/ 89 h 200"/>
                  <a:gd name="T34" fmla="*/ 186 w 227"/>
                  <a:gd name="T35" fmla="*/ 98 h 200"/>
                  <a:gd name="T36" fmla="*/ 177 w 227"/>
                  <a:gd name="T37" fmla="*/ 106 h 200"/>
                  <a:gd name="T38" fmla="*/ 166 w 227"/>
                  <a:gd name="T39" fmla="*/ 117 h 200"/>
                  <a:gd name="T40" fmla="*/ 170 w 227"/>
                  <a:gd name="T41" fmla="*/ 135 h 200"/>
                  <a:gd name="T42" fmla="*/ 178 w 227"/>
                  <a:gd name="T43" fmla="*/ 156 h 200"/>
                  <a:gd name="T44" fmla="*/ 176 w 227"/>
                  <a:gd name="T45" fmla="*/ 170 h 200"/>
                  <a:gd name="T46" fmla="*/ 181 w 227"/>
                  <a:gd name="T47" fmla="*/ 171 h 200"/>
                  <a:gd name="T48" fmla="*/ 195 w 227"/>
                  <a:gd name="T49" fmla="*/ 148 h 200"/>
                  <a:gd name="T50" fmla="*/ 211 w 227"/>
                  <a:gd name="T51" fmla="*/ 113 h 200"/>
                  <a:gd name="T52" fmla="*/ 216 w 227"/>
                  <a:gd name="T53" fmla="*/ 87 h 200"/>
                  <a:gd name="T54" fmla="*/ 154 w 227"/>
                  <a:gd name="T55" fmla="*/ 184 h 200"/>
                  <a:gd name="T56" fmla="*/ 138 w 227"/>
                  <a:gd name="T57" fmla="*/ 181 h 200"/>
                  <a:gd name="T58" fmla="*/ 117 w 227"/>
                  <a:gd name="T59" fmla="*/ 179 h 200"/>
                  <a:gd name="T60" fmla="*/ 119 w 227"/>
                  <a:gd name="T61" fmla="*/ 187 h 200"/>
                  <a:gd name="T62" fmla="*/ 107 w 227"/>
                  <a:gd name="T63" fmla="*/ 186 h 200"/>
                  <a:gd name="T64" fmla="*/ 89 w 227"/>
                  <a:gd name="T65" fmla="*/ 184 h 200"/>
                  <a:gd name="T66" fmla="*/ 90 w 227"/>
                  <a:gd name="T67" fmla="*/ 3 h 200"/>
                  <a:gd name="T68" fmla="*/ 30 w 227"/>
                  <a:gd name="T69" fmla="*/ 64 h 200"/>
                  <a:gd name="T70" fmla="*/ 39 w 227"/>
                  <a:gd name="T71" fmla="*/ 59 h 200"/>
                  <a:gd name="T72" fmla="*/ 46 w 227"/>
                  <a:gd name="T73" fmla="*/ 75 h 200"/>
                  <a:gd name="T74" fmla="*/ 57 w 227"/>
                  <a:gd name="T75" fmla="*/ 60 h 200"/>
                  <a:gd name="T76" fmla="*/ 53 w 227"/>
                  <a:gd name="T77" fmla="*/ 75 h 200"/>
                  <a:gd name="T78" fmla="*/ 41 w 227"/>
                  <a:gd name="T79" fmla="*/ 79 h 200"/>
                  <a:gd name="T80" fmla="*/ 46 w 227"/>
                  <a:gd name="T81" fmla="*/ 101 h 200"/>
                  <a:gd name="T82" fmla="*/ 52 w 227"/>
                  <a:gd name="T83" fmla="*/ 123 h 200"/>
                  <a:gd name="T84" fmla="*/ 59 w 227"/>
                  <a:gd name="T85" fmla="*/ 138 h 200"/>
                  <a:gd name="T86" fmla="*/ 80 w 227"/>
                  <a:gd name="T87" fmla="*/ 155 h 200"/>
                  <a:gd name="T88" fmla="*/ 86 w 227"/>
                  <a:gd name="T89" fmla="*/ 139 h 200"/>
                  <a:gd name="T90" fmla="*/ 85 w 227"/>
                  <a:gd name="T91" fmla="*/ 121 h 200"/>
                  <a:gd name="T92" fmla="*/ 93 w 227"/>
                  <a:gd name="T93" fmla="*/ 101 h 200"/>
                  <a:gd name="T94" fmla="*/ 102 w 227"/>
                  <a:gd name="T95" fmla="*/ 90 h 200"/>
                  <a:gd name="T96" fmla="*/ 128 w 227"/>
                  <a:gd name="T97" fmla="*/ 91 h 200"/>
                  <a:gd name="T98" fmla="*/ 138 w 227"/>
                  <a:gd name="T99" fmla="*/ 77 h 200"/>
                  <a:gd name="T100" fmla="*/ 127 w 227"/>
                  <a:gd name="T101" fmla="*/ 50 h 200"/>
                  <a:gd name="T102" fmla="*/ 108 w 227"/>
                  <a:gd name="T103" fmla="*/ 42 h 200"/>
                  <a:gd name="T104" fmla="*/ 97 w 227"/>
                  <a:gd name="T105" fmla="*/ 47 h 200"/>
                  <a:gd name="T106" fmla="*/ 81 w 227"/>
                  <a:gd name="T107" fmla="*/ 47 h 200"/>
                  <a:gd name="T108" fmla="*/ 65 w 227"/>
                  <a:gd name="T109" fmla="*/ 44 h 200"/>
                  <a:gd name="T110" fmla="*/ 80 w 227"/>
                  <a:gd name="T111" fmla="*/ 38 h 200"/>
                  <a:gd name="T112" fmla="*/ 81 w 227"/>
                  <a:gd name="T113" fmla="*/ 32 h 200"/>
                  <a:gd name="T114" fmla="*/ 100 w 227"/>
                  <a:gd name="T115" fmla="*/ 33 h 200"/>
                  <a:gd name="T116" fmla="*/ 117 w 227"/>
                  <a:gd name="T117" fmla="*/ 38 h 200"/>
                  <a:gd name="T118" fmla="*/ 120 w 227"/>
                  <a:gd name="T119" fmla="*/ 21 h 200"/>
                  <a:gd name="T120" fmla="*/ 131 w 227"/>
                  <a:gd name="T121" fmla="*/ 11 h 200"/>
                  <a:gd name="T122" fmla="*/ 119 w 227"/>
                  <a:gd name="T12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200">
                    <a:moveTo>
                      <a:pt x="135" y="1"/>
                    </a:moveTo>
                    <a:cubicBezTo>
                      <a:pt x="135" y="1"/>
                      <a:pt x="169" y="5"/>
                      <a:pt x="192" y="32"/>
                    </a:cubicBezTo>
                    <a:cubicBezTo>
                      <a:pt x="192" y="32"/>
                      <a:pt x="174" y="13"/>
                      <a:pt x="163" y="13"/>
                    </a:cubicBezTo>
                    <a:cubicBezTo>
                      <a:pt x="161" y="14"/>
                      <a:pt x="161" y="14"/>
                      <a:pt x="161" y="14"/>
                    </a:cubicBezTo>
                    <a:cubicBezTo>
                      <a:pt x="161" y="14"/>
                      <a:pt x="161" y="15"/>
                      <a:pt x="162" y="16"/>
                    </a:cubicBezTo>
                    <a:cubicBezTo>
                      <a:pt x="162" y="16"/>
                      <a:pt x="163" y="18"/>
                      <a:pt x="163" y="18"/>
                    </a:cubicBezTo>
                    <a:cubicBezTo>
                      <a:pt x="163" y="19"/>
                      <a:pt x="163" y="20"/>
                      <a:pt x="163" y="20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65" y="22"/>
                      <a:pt x="165" y="22"/>
                    </a:cubicBezTo>
                    <a:cubicBezTo>
                      <a:pt x="165" y="23"/>
                      <a:pt x="166" y="23"/>
                      <a:pt x="166" y="24"/>
                    </a:cubicBezTo>
                    <a:cubicBezTo>
                      <a:pt x="166" y="24"/>
                      <a:pt x="166" y="25"/>
                      <a:pt x="166" y="25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8" y="29"/>
                      <a:pt x="168" y="29"/>
                      <a:pt x="168" y="29"/>
                    </a:cubicBezTo>
                    <a:cubicBezTo>
                      <a:pt x="168" y="29"/>
                      <a:pt x="169" y="30"/>
                      <a:pt x="170" y="29"/>
                    </a:cubicBezTo>
                    <a:cubicBezTo>
                      <a:pt x="171" y="29"/>
                      <a:pt x="171" y="28"/>
                      <a:pt x="171" y="28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0" y="25"/>
                      <a:pt x="170" y="24"/>
                      <a:pt x="171" y="24"/>
                    </a:cubicBezTo>
                    <a:cubicBezTo>
                      <a:pt x="172" y="25"/>
                      <a:pt x="174" y="26"/>
                      <a:pt x="174" y="26"/>
                    </a:cubicBezTo>
                    <a:cubicBezTo>
                      <a:pt x="175" y="27"/>
                      <a:pt x="175" y="27"/>
                      <a:pt x="175" y="27"/>
                    </a:cubicBezTo>
                    <a:cubicBezTo>
                      <a:pt x="175" y="27"/>
                      <a:pt x="176" y="29"/>
                      <a:pt x="176" y="29"/>
                    </a:cubicBezTo>
                    <a:cubicBezTo>
                      <a:pt x="175" y="29"/>
                      <a:pt x="175" y="30"/>
                      <a:pt x="175" y="30"/>
                    </a:cubicBezTo>
                    <a:cubicBezTo>
                      <a:pt x="175" y="30"/>
                      <a:pt x="174" y="30"/>
                      <a:pt x="174" y="31"/>
                    </a:cubicBezTo>
                    <a:cubicBezTo>
                      <a:pt x="174" y="32"/>
                      <a:pt x="175" y="33"/>
                      <a:pt x="175" y="33"/>
                    </a:cubicBezTo>
                    <a:cubicBezTo>
                      <a:pt x="175" y="33"/>
                      <a:pt x="175" y="33"/>
                      <a:pt x="176" y="33"/>
                    </a:cubicBezTo>
                    <a:cubicBezTo>
                      <a:pt x="178" y="33"/>
                      <a:pt x="179" y="33"/>
                      <a:pt x="179" y="32"/>
                    </a:cubicBezTo>
                    <a:cubicBezTo>
                      <a:pt x="180" y="32"/>
                      <a:pt x="181" y="32"/>
                      <a:pt x="181" y="32"/>
                    </a:cubicBezTo>
                    <a:cubicBezTo>
                      <a:pt x="182" y="32"/>
                      <a:pt x="182" y="33"/>
                      <a:pt x="182" y="33"/>
                    </a:cubicBezTo>
                    <a:cubicBezTo>
                      <a:pt x="183" y="33"/>
                      <a:pt x="185" y="35"/>
                      <a:pt x="185" y="35"/>
                    </a:cubicBezTo>
                    <a:cubicBezTo>
                      <a:pt x="185" y="35"/>
                      <a:pt x="186" y="35"/>
                      <a:pt x="186" y="35"/>
                    </a:cubicBezTo>
                    <a:cubicBezTo>
                      <a:pt x="186" y="36"/>
                      <a:pt x="187" y="38"/>
                      <a:pt x="187" y="38"/>
                    </a:cubicBezTo>
                    <a:cubicBezTo>
                      <a:pt x="187" y="38"/>
                      <a:pt x="187" y="39"/>
                      <a:pt x="189" y="39"/>
                    </a:cubicBezTo>
                    <a:cubicBezTo>
                      <a:pt x="190" y="39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1"/>
                      <a:pt x="193" y="42"/>
                      <a:pt x="193" y="43"/>
                    </a:cubicBezTo>
                    <a:cubicBezTo>
                      <a:pt x="194" y="44"/>
                      <a:pt x="197" y="46"/>
                      <a:pt x="197" y="46"/>
                    </a:cubicBezTo>
                    <a:cubicBezTo>
                      <a:pt x="197" y="46"/>
                      <a:pt x="198" y="47"/>
                      <a:pt x="199" y="48"/>
                    </a:cubicBezTo>
                    <a:cubicBezTo>
                      <a:pt x="199" y="49"/>
                      <a:pt x="199" y="51"/>
                      <a:pt x="199" y="51"/>
                    </a:cubicBezTo>
                    <a:cubicBezTo>
                      <a:pt x="200" y="52"/>
                      <a:pt x="200" y="53"/>
                      <a:pt x="200" y="54"/>
                    </a:cubicBezTo>
                    <a:cubicBezTo>
                      <a:pt x="200" y="55"/>
                      <a:pt x="201" y="56"/>
                      <a:pt x="201" y="56"/>
                    </a:cubicBezTo>
                    <a:cubicBezTo>
                      <a:pt x="202" y="57"/>
                      <a:pt x="203" y="57"/>
                      <a:pt x="203" y="57"/>
                    </a:cubicBezTo>
                    <a:cubicBezTo>
                      <a:pt x="203" y="57"/>
                      <a:pt x="205" y="58"/>
                      <a:pt x="206" y="59"/>
                    </a:cubicBezTo>
                    <a:cubicBezTo>
                      <a:pt x="207" y="59"/>
                      <a:pt x="207" y="60"/>
                      <a:pt x="207" y="61"/>
                    </a:cubicBezTo>
                    <a:cubicBezTo>
                      <a:pt x="207" y="61"/>
                      <a:pt x="206" y="62"/>
                      <a:pt x="206" y="62"/>
                    </a:cubicBezTo>
                    <a:cubicBezTo>
                      <a:pt x="205" y="62"/>
                      <a:pt x="204" y="62"/>
                      <a:pt x="204" y="62"/>
                    </a:cubicBezTo>
                    <a:cubicBezTo>
                      <a:pt x="204" y="62"/>
                      <a:pt x="204" y="64"/>
                      <a:pt x="204" y="64"/>
                    </a:cubicBezTo>
                    <a:cubicBezTo>
                      <a:pt x="204" y="65"/>
                      <a:pt x="205" y="66"/>
                      <a:pt x="204" y="66"/>
                    </a:cubicBezTo>
                    <a:cubicBezTo>
                      <a:pt x="203" y="66"/>
                      <a:pt x="202" y="67"/>
                      <a:pt x="202" y="67"/>
                    </a:cubicBezTo>
                    <a:cubicBezTo>
                      <a:pt x="201" y="67"/>
                      <a:pt x="201" y="67"/>
                      <a:pt x="201" y="67"/>
                    </a:cubicBezTo>
                    <a:cubicBezTo>
                      <a:pt x="199" y="68"/>
                      <a:pt x="199" y="68"/>
                      <a:pt x="199" y="68"/>
                    </a:cubicBezTo>
                    <a:cubicBezTo>
                      <a:pt x="198" y="69"/>
                      <a:pt x="198" y="69"/>
                      <a:pt x="198" y="69"/>
                    </a:cubicBezTo>
                    <a:cubicBezTo>
                      <a:pt x="198" y="69"/>
                      <a:pt x="198" y="70"/>
                      <a:pt x="198" y="70"/>
                    </a:cubicBezTo>
                    <a:cubicBezTo>
                      <a:pt x="199" y="71"/>
                      <a:pt x="199" y="71"/>
                      <a:pt x="200" y="71"/>
                    </a:cubicBezTo>
                    <a:cubicBezTo>
                      <a:pt x="200" y="71"/>
                      <a:pt x="200" y="71"/>
                      <a:pt x="200" y="70"/>
                    </a:cubicBezTo>
                    <a:cubicBezTo>
                      <a:pt x="200" y="70"/>
                      <a:pt x="200" y="69"/>
                      <a:pt x="201" y="69"/>
                    </a:cubicBezTo>
                    <a:cubicBezTo>
                      <a:pt x="202" y="69"/>
                      <a:pt x="203" y="70"/>
                      <a:pt x="203" y="69"/>
                    </a:cubicBezTo>
                    <a:cubicBezTo>
                      <a:pt x="203" y="69"/>
                      <a:pt x="204" y="69"/>
                      <a:pt x="205" y="69"/>
                    </a:cubicBezTo>
                    <a:cubicBezTo>
                      <a:pt x="205" y="68"/>
                      <a:pt x="205" y="69"/>
                      <a:pt x="205" y="68"/>
                    </a:cubicBezTo>
                    <a:cubicBezTo>
                      <a:pt x="205" y="67"/>
                      <a:pt x="205" y="66"/>
                      <a:pt x="205" y="66"/>
                    </a:cubicBezTo>
                    <a:cubicBezTo>
                      <a:pt x="205" y="65"/>
                      <a:pt x="206" y="64"/>
                      <a:pt x="206" y="64"/>
                    </a:cubicBezTo>
                    <a:cubicBezTo>
                      <a:pt x="207" y="64"/>
                      <a:pt x="206" y="65"/>
                      <a:pt x="207" y="64"/>
                    </a:cubicBezTo>
                    <a:cubicBezTo>
                      <a:pt x="207" y="64"/>
                      <a:pt x="208" y="63"/>
                      <a:pt x="208" y="63"/>
                    </a:cubicBezTo>
                    <a:cubicBezTo>
                      <a:pt x="209" y="63"/>
                      <a:pt x="209" y="64"/>
                      <a:pt x="209" y="63"/>
                    </a:cubicBezTo>
                    <a:cubicBezTo>
                      <a:pt x="209" y="62"/>
                      <a:pt x="209" y="61"/>
                      <a:pt x="209" y="61"/>
                    </a:cubicBezTo>
                    <a:cubicBezTo>
                      <a:pt x="209" y="60"/>
                      <a:pt x="208" y="59"/>
                      <a:pt x="208" y="59"/>
                    </a:cubicBezTo>
                    <a:cubicBezTo>
                      <a:pt x="208" y="58"/>
                      <a:pt x="208" y="55"/>
                      <a:pt x="208" y="55"/>
                    </a:cubicBezTo>
                    <a:cubicBezTo>
                      <a:pt x="208" y="55"/>
                      <a:pt x="211" y="61"/>
                      <a:pt x="212" y="66"/>
                    </a:cubicBezTo>
                    <a:cubicBezTo>
                      <a:pt x="212" y="66"/>
                      <a:pt x="211" y="66"/>
                      <a:pt x="211" y="67"/>
                    </a:cubicBezTo>
                    <a:cubicBezTo>
                      <a:pt x="211" y="68"/>
                      <a:pt x="211" y="68"/>
                      <a:pt x="211" y="69"/>
                    </a:cubicBezTo>
                    <a:cubicBezTo>
                      <a:pt x="211" y="70"/>
                      <a:pt x="211" y="70"/>
                      <a:pt x="211" y="72"/>
                    </a:cubicBezTo>
                    <a:cubicBezTo>
                      <a:pt x="211" y="75"/>
                      <a:pt x="210" y="75"/>
                      <a:pt x="211" y="76"/>
                    </a:cubicBezTo>
                    <a:cubicBezTo>
                      <a:pt x="211" y="77"/>
                      <a:pt x="211" y="78"/>
                      <a:pt x="211" y="79"/>
                    </a:cubicBezTo>
                    <a:cubicBezTo>
                      <a:pt x="212" y="80"/>
                      <a:pt x="211" y="82"/>
                      <a:pt x="211" y="83"/>
                    </a:cubicBezTo>
                    <a:cubicBezTo>
                      <a:pt x="210" y="83"/>
                      <a:pt x="210" y="83"/>
                      <a:pt x="210" y="84"/>
                    </a:cubicBezTo>
                    <a:cubicBezTo>
                      <a:pt x="209" y="84"/>
                      <a:pt x="211" y="86"/>
                      <a:pt x="209" y="84"/>
                    </a:cubicBezTo>
                    <a:cubicBezTo>
                      <a:pt x="208" y="82"/>
                      <a:pt x="208" y="81"/>
                      <a:pt x="208" y="81"/>
                    </a:cubicBezTo>
                    <a:cubicBezTo>
                      <a:pt x="207" y="81"/>
                      <a:pt x="207" y="81"/>
                      <a:pt x="207" y="81"/>
                    </a:cubicBezTo>
                    <a:cubicBezTo>
                      <a:pt x="207" y="81"/>
                      <a:pt x="207" y="79"/>
                      <a:pt x="205" y="80"/>
                    </a:cubicBezTo>
                    <a:cubicBezTo>
                      <a:pt x="204" y="80"/>
                      <a:pt x="204" y="80"/>
                      <a:pt x="203" y="80"/>
                    </a:cubicBezTo>
                    <a:cubicBezTo>
                      <a:pt x="203" y="81"/>
                      <a:pt x="204" y="82"/>
                      <a:pt x="203" y="83"/>
                    </a:cubicBezTo>
                    <a:cubicBezTo>
                      <a:pt x="202" y="83"/>
                      <a:pt x="200" y="82"/>
                      <a:pt x="199" y="82"/>
                    </a:cubicBezTo>
                    <a:cubicBezTo>
                      <a:pt x="199" y="82"/>
                      <a:pt x="198" y="82"/>
                      <a:pt x="198" y="83"/>
                    </a:cubicBezTo>
                    <a:cubicBezTo>
                      <a:pt x="197" y="84"/>
                      <a:pt x="197" y="86"/>
                      <a:pt x="196" y="86"/>
                    </a:cubicBezTo>
                    <a:cubicBezTo>
                      <a:pt x="195" y="86"/>
                      <a:pt x="196" y="88"/>
                      <a:pt x="195" y="89"/>
                    </a:cubicBezTo>
                    <a:cubicBezTo>
                      <a:pt x="195" y="90"/>
                      <a:pt x="193" y="90"/>
                      <a:pt x="192" y="90"/>
                    </a:cubicBezTo>
                    <a:cubicBezTo>
                      <a:pt x="192" y="90"/>
                      <a:pt x="190" y="91"/>
                      <a:pt x="189" y="91"/>
                    </a:cubicBezTo>
                    <a:cubicBezTo>
                      <a:pt x="189" y="91"/>
                      <a:pt x="189" y="92"/>
                      <a:pt x="188" y="93"/>
                    </a:cubicBezTo>
                    <a:cubicBezTo>
                      <a:pt x="187" y="93"/>
                      <a:pt x="186" y="95"/>
                      <a:pt x="186" y="95"/>
                    </a:cubicBezTo>
                    <a:cubicBezTo>
                      <a:pt x="186" y="95"/>
                      <a:pt x="186" y="98"/>
                      <a:pt x="186" y="98"/>
                    </a:cubicBezTo>
                    <a:cubicBezTo>
                      <a:pt x="187" y="99"/>
                      <a:pt x="186" y="100"/>
                      <a:pt x="186" y="100"/>
                    </a:cubicBezTo>
                    <a:cubicBezTo>
                      <a:pt x="185" y="100"/>
                      <a:pt x="183" y="101"/>
                      <a:pt x="183" y="101"/>
                    </a:cubicBezTo>
                    <a:cubicBezTo>
                      <a:pt x="183" y="101"/>
                      <a:pt x="184" y="102"/>
                      <a:pt x="182" y="103"/>
                    </a:cubicBezTo>
                    <a:cubicBezTo>
                      <a:pt x="180" y="103"/>
                      <a:pt x="179" y="104"/>
                      <a:pt x="178" y="104"/>
                    </a:cubicBezTo>
                    <a:cubicBezTo>
                      <a:pt x="178" y="105"/>
                      <a:pt x="179" y="106"/>
                      <a:pt x="177" y="106"/>
                    </a:cubicBezTo>
                    <a:cubicBezTo>
                      <a:pt x="175" y="106"/>
                      <a:pt x="173" y="105"/>
                      <a:pt x="173" y="106"/>
                    </a:cubicBezTo>
                    <a:cubicBezTo>
                      <a:pt x="172" y="107"/>
                      <a:pt x="172" y="108"/>
                      <a:pt x="170" y="109"/>
                    </a:cubicBezTo>
                    <a:cubicBezTo>
                      <a:pt x="167" y="111"/>
                      <a:pt x="167" y="111"/>
                      <a:pt x="166" y="112"/>
                    </a:cubicBezTo>
                    <a:cubicBezTo>
                      <a:pt x="165" y="112"/>
                      <a:pt x="164" y="112"/>
                      <a:pt x="165" y="114"/>
                    </a:cubicBezTo>
                    <a:cubicBezTo>
                      <a:pt x="165" y="115"/>
                      <a:pt x="165" y="117"/>
                      <a:pt x="166" y="117"/>
                    </a:cubicBezTo>
                    <a:cubicBezTo>
                      <a:pt x="167" y="118"/>
                      <a:pt x="168" y="121"/>
                      <a:pt x="169" y="121"/>
                    </a:cubicBezTo>
                    <a:cubicBezTo>
                      <a:pt x="169" y="122"/>
                      <a:pt x="170" y="124"/>
                      <a:pt x="169" y="125"/>
                    </a:cubicBezTo>
                    <a:cubicBezTo>
                      <a:pt x="169" y="126"/>
                      <a:pt x="168" y="127"/>
                      <a:pt x="168" y="128"/>
                    </a:cubicBezTo>
                    <a:cubicBezTo>
                      <a:pt x="168" y="129"/>
                      <a:pt x="168" y="131"/>
                      <a:pt x="168" y="132"/>
                    </a:cubicBezTo>
                    <a:cubicBezTo>
                      <a:pt x="169" y="133"/>
                      <a:pt x="170" y="135"/>
                      <a:pt x="170" y="135"/>
                    </a:cubicBezTo>
                    <a:cubicBezTo>
                      <a:pt x="170" y="135"/>
                      <a:pt x="168" y="136"/>
                      <a:pt x="169" y="138"/>
                    </a:cubicBezTo>
                    <a:cubicBezTo>
                      <a:pt x="170" y="139"/>
                      <a:pt x="172" y="140"/>
                      <a:pt x="173" y="141"/>
                    </a:cubicBezTo>
                    <a:cubicBezTo>
                      <a:pt x="174" y="141"/>
                      <a:pt x="176" y="143"/>
                      <a:pt x="176" y="143"/>
                    </a:cubicBezTo>
                    <a:cubicBezTo>
                      <a:pt x="176" y="143"/>
                      <a:pt x="176" y="146"/>
                      <a:pt x="176" y="147"/>
                    </a:cubicBezTo>
                    <a:cubicBezTo>
                      <a:pt x="176" y="148"/>
                      <a:pt x="180" y="154"/>
                      <a:pt x="178" y="156"/>
                    </a:cubicBezTo>
                    <a:cubicBezTo>
                      <a:pt x="177" y="157"/>
                      <a:pt x="177" y="158"/>
                      <a:pt x="177" y="159"/>
                    </a:cubicBezTo>
                    <a:cubicBezTo>
                      <a:pt x="178" y="160"/>
                      <a:pt x="178" y="160"/>
                      <a:pt x="178" y="161"/>
                    </a:cubicBezTo>
                    <a:cubicBezTo>
                      <a:pt x="179" y="162"/>
                      <a:pt x="181" y="161"/>
                      <a:pt x="180" y="163"/>
                    </a:cubicBezTo>
                    <a:cubicBezTo>
                      <a:pt x="178" y="165"/>
                      <a:pt x="178" y="166"/>
                      <a:pt x="177" y="167"/>
                    </a:cubicBezTo>
                    <a:cubicBezTo>
                      <a:pt x="176" y="168"/>
                      <a:pt x="176" y="169"/>
                      <a:pt x="176" y="170"/>
                    </a:cubicBezTo>
                    <a:cubicBezTo>
                      <a:pt x="175" y="171"/>
                      <a:pt x="174" y="173"/>
                      <a:pt x="173" y="174"/>
                    </a:cubicBezTo>
                    <a:cubicBezTo>
                      <a:pt x="172" y="174"/>
                      <a:pt x="171" y="175"/>
                      <a:pt x="171" y="176"/>
                    </a:cubicBezTo>
                    <a:cubicBezTo>
                      <a:pt x="171" y="177"/>
                      <a:pt x="168" y="180"/>
                      <a:pt x="171" y="178"/>
                    </a:cubicBezTo>
                    <a:cubicBezTo>
                      <a:pt x="174" y="176"/>
                      <a:pt x="171" y="178"/>
                      <a:pt x="175" y="175"/>
                    </a:cubicBezTo>
                    <a:cubicBezTo>
                      <a:pt x="179" y="172"/>
                      <a:pt x="180" y="173"/>
                      <a:pt x="181" y="171"/>
                    </a:cubicBezTo>
                    <a:cubicBezTo>
                      <a:pt x="183" y="169"/>
                      <a:pt x="180" y="176"/>
                      <a:pt x="183" y="168"/>
                    </a:cubicBezTo>
                    <a:cubicBezTo>
                      <a:pt x="186" y="160"/>
                      <a:pt x="187" y="161"/>
                      <a:pt x="188" y="160"/>
                    </a:cubicBezTo>
                    <a:cubicBezTo>
                      <a:pt x="189" y="158"/>
                      <a:pt x="188" y="160"/>
                      <a:pt x="190" y="156"/>
                    </a:cubicBezTo>
                    <a:cubicBezTo>
                      <a:pt x="192" y="152"/>
                      <a:pt x="190" y="154"/>
                      <a:pt x="192" y="152"/>
                    </a:cubicBezTo>
                    <a:cubicBezTo>
                      <a:pt x="194" y="149"/>
                      <a:pt x="194" y="153"/>
                      <a:pt x="195" y="148"/>
                    </a:cubicBezTo>
                    <a:cubicBezTo>
                      <a:pt x="196" y="144"/>
                      <a:pt x="196" y="147"/>
                      <a:pt x="198" y="142"/>
                    </a:cubicBezTo>
                    <a:cubicBezTo>
                      <a:pt x="199" y="137"/>
                      <a:pt x="197" y="136"/>
                      <a:pt x="199" y="134"/>
                    </a:cubicBezTo>
                    <a:cubicBezTo>
                      <a:pt x="202" y="132"/>
                      <a:pt x="202" y="133"/>
                      <a:pt x="203" y="131"/>
                    </a:cubicBezTo>
                    <a:cubicBezTo>
                      <a:pt x="204" y="129"/>
                      <a:pt x="203" y="131"/>
                      <a:pt x="205" y="127"/>
                    </a:cubicBezTo>
                    <a:cubicBezTo>
                      <a:pt x="208" y="122"/>
                      <a:pt x="211" y="121"/>
                      <a:pt x="211" y="113"/>
                    </a:cubicBezTo>
                    <a:cubicBezTo>
                      <a:pt x="211" y="106"/>
                      <a:pt x="211" y="104"/>
                      <a:pt x="211" y="104"/>
                    </a:cubicBezTo>
                    <a:cubicBezTo>
                      <a:pt x="211" y="104"/>
                      <a:pt x="214" y="101"/>
                      <a:pt x="213" y="97"/>
                    </a:cubicBezTo>
                    <a:cubicBezTo>
                      <a:pt x="212" y="93"/>
                      <a:pt x="211" y="94"/>
                      <a:pt x="212" y="93"/>
                    </a:cubicBezTo>
                    <a:cubicBezTo>
                      <a:pt x="212" y="91"/>
                      <a:pt x="213" y="92"/>
                      <a:pt x="214" y="90"/>
                    </a:cubicBezTo>
                    <a:cubicBezTo>
                      <a:pt x="215" y="88"/>
                      <a:pt x="215" y="88"/>
                      <a:pt x="216" y="87"/>
                    </a:cubicBezTo>
                    <a:cubicBezTo>
                      <a:pt x="216" y="86"/>
                      <a:pt x="217" y="84"/>
                      <a:pt x="217" y="84"/>
                    </a:cubicBezTo>
                    <a:cubicBezTo>
                      <a:pt x="218" y="85"/>
                      <a:pt x="218" y="85"/>
                      <a:pt x="218" y="85"/>
                    </a:cubicBezTo>
                    <a:cubicBezTo>
                      <a:pt x="218" y="85"/>
                      <a:pt x="227" y="183"/>
                      <a:pt x="130" y="197"/>
                    </a:cubicBezTo>
                    <a:cubicBezTo>
                      <a:pt x="130" y="197"/>
                      <a:pt x="152" y="192"/>
                      <a:pt x="154" y="188"/>
                    </a:cubicBezTo>
                    <a:cubicBezTo>
                      <a:pt x="154" y="188"/>
                      <a:pt x="155" y="184"/>
                      <a:pt x="154" y="184"/>
                    </a:cubicBezTo>
                    <a:cubicBezTo>
                      <a:pt x="153" y="184"/>
                      <a:pt x="151" y="184"/>
                      <a:pt x="150" y="183"/>
                    </a:cubicBezTo>
                    <a:cubicBezTo>
                      <a:pt x="149" y="182"/>
                      <a:pt x="147" y="181"/>
                      <a:pt x="147" y="181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8" y="183"/>
                      <a:pt x="144" y="182"/>
                    </a:cubicBezTo>
                    <a:cubicBezTo>
                      <a:pt x="139" y="181"/>
                      <a:pt x="139" y="182"/>
                      <a:pt x="138" y="181"/>
                    </a:cubicBezTo>
                    <a:cubicBezTo>
                      <a:pt x="136" y="180"/>
                      <a:pt x="134" y="177"/>
                      <a:pt x="133" y="179"/>
                    </a:cubicBezTo>
                    <a:cubicBezTo>
                      <a:pt x="132" y="181"/>
                      <a:pt x="134" y="180"/>
                      <a:pt x="132" y="181"/>
                    </a:cubicBezTo>
                    <a:cubicBezTo>
                      <a:pt x="130" y="182"/>
                      <a:pt x="126" y="181"/>
                      <a:pt x="126" y="181"/>
                    </a:cubicBezTo>
                    <a:cubicBezTo>
                      <a:pt x="126" y="181"/>
                      <a:pt x="120" y="181"/>
                      <a:pt x="119" y="180"/>
                    </a:cubicBezTo>
                    <a:cubicBezTo>
                      <a:pt x="118" y="180"/>
                      <a:pt x="118" y="178"/>
                      <a:pt x="117" y="179"/>
                    </a:cubicBezTo>
                    <a:cubicBezTo>
                      <a:pt x="116" y="179"/>
                      <a:pt x="115" y="181"/>
                      <a:pt x="115" y="181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22" y="185"/>
                      <a:pt x="122" y="185"/>
                      <a:pt x="122" y="185"/>
                    </a:cubicBezTo>
                    <a:cubicBezTo>
                      <a:pt x="122" y="185"/>
                      <a:pt x="124" y="186"/>
                      <a:pt x="123" y="187"/>
                    </a:cubicBezTo>
                    <a:cubicBezTo>
                      <a:pt x="121" y="187"/>
                      <a:pt x="120" y="187"/>
                      <a:pt x="119" y="187"/>
                    </a:cubicBezTo>
                    <a:cubicBezTo>
                      <a:pt x="117" y="188"/>
                      <a:pt x="113" y="191"/>
                      <a:pt x="112" y="189"/>
                    </a:cubicBezTo>
                    <a:cubicBezTo>
                      <a:pt x="111" y="187"/>
                      <a:pt x="111" y="187"/>
                      <a:pt x="110" y="185"/>
                    </a:cubicBezTo>
                    <a:cubicBezTo>
                      <a:pt x="110" y="184"/>
                      <a:pt x="110" y="183"/>
                      <a:pt x="108" y="183"/>
                    </a:cubicBezTo>
                    <a:cubicBezTo>
                      <a:pt x="107" y="183"/>
                      <a:pt x="105" y="183"/>
                      <a:pt x="105" y="183"/>
                    </a:cubicBezTo>
                    <a:cubicBezTo>
                      <a:pt x="107" y="186"/>
                      <a:pt x="107" y="186"/>
                      <a:pt x="107" y="186"/>
                    </a:cubicBezTo>
                    <a:cubicBezTo>
                      <a:pt x="107" y="186"/>
                      <a:pt x="104" y="186"/>
                      <a:pt x="103" y="186"/>
                    </a:cubicBezTo>
                    <a:cubicBezTo>
                      <a:pt x="101" y="186"/>
                      <a:pt x="101" y="188"/>
                      <a:pt x="100" y="186"/>
                    </a:cubicBezTo>
                    <a:cubicBezTo>
                      <a:pt x="98" y="185"/>
                      <a:pt x="98" y="185"/>
                      <a:pt x="96" y="185"/>
                    </a:cubicBezTo>
                    <a:cubicBezTo>
                      <a:pt x="94" y="184"/>
                      <a:pt x="92" y="184"/>
                      <a:pt x="91" y="184"/>
                    </a:cubicBezTo>
                    <a:cubicBezTo>
                      <a:pt x="91" y="184"/>
                      <a:pt x="89" y="184"/>
                      <a:pt x="89" y="184"/>
                    </a:cubicBezTo>
                    <a:cubicBezTo>
                      <a:pt x="88" y="184"/>
                      <a:pt x="84" y="187"/>
                      <a:pt x="84" y="186"/>
                    </a:cubicBezTo>
                    <a:cubicBezTo>
                      <a:pt x="83" y="186"/>
                      <a:pt x="79" y="186"/>
                      <a:pt x="79" y="186"/>
                    </a:cubicBezTo>
                    <a:cubicBezTo>
                      <a:pt x="79" y="186"/>
                      <a:pt x="90" y="197"/>
                      <a:pt x="114" y="197"/>
                    </a:cubicBezTo>
                    <a:cubicBezTo>
                      <a:pt x="114" y="197"/>
                      <a:pt x="60" y="200"/>
                      <a:pt x="30" y="147"/>
                    </a:cubicBezTo>
                    <a:cubicBezTo>
                      <a:pt x="0" y="94"/>
                      <a:pt x="21" y="27"/>
                      <a:pt x="90" y="3"/>
                    </a:cubicBezTo>
                    <a:cubicBezTo>
                      <a:pt x="90" y="3"/>
                      <a:pt x="38" y="22"/>
                      <a:pt x="24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6" y="72"/>
                      <a:pt x="26" y="72"/>
                      <a:pt x="27" y="70"/>
                    </a:cubicBezTo>
                    <a:cubicBezTo>
                      <a:pt x="29" y="68"/>
                      <a:pt x="28" y="68"/>
                      <a:pt x="29" y="66"/>
                    </a:cubicBezTo>
                    <a:cubicBezTo>
                      <a:pt x="30" y="65"/>
                      <a:pt x="29" y="66"/>
                      <a:pt x="30" y="64"/>
                    </a:cubicBezTo>
                    <a:cubicBezTo>
                      <a:pt x="32" y="63"/>
                      <a:pt x="32" y="63"/>
                      <a:pt x="33" y="62"/>
                    </a:cubicBezTo>
                    <a:cubicBezTo>
                      <a:pt x="34" y="61"/>
                      <a:pt x="35" y="58"/>
                      <a:pt x="35" y="57"/>
                    </a:cubicBezTo>
                    <a:cubicBezTo>
                      <a:pt x="36" y="56"/>
                      <a:pt x="38" y="56"/>
                      <a:pt x="39" y="56"/>
                    </a:cubicBezTo>
                    <a:cubicBezTo>
                      <a:pt x="40" y="55"/>
                      <a:pt x="40" y="54"/>
                      <a:pt x="40" y="55"/>
                    </a:cubicBezTo>
                    <a:cubicBezTo>
                      <a:pt x="40" y="57"/>
                      <a:pt x="39" y="59"/>
                      <a:pt x="39" y="59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9" y="62"/>
                      <a:pt x="37" y="66"/>
                      <a:pt x="37" y="67"/>
                    </a:cubicBezTo>
                    <a:cubicBezTo>
                      <a:pt x="37" y="68"/>
                      <a:pt x="38" y="70"/>
                      <a:pt x="38" y="70"/>
                    </a:cubicBezTo>
                    <a:cubicBezTo>
                      <a:pt x="38" y="70"/>
                      <a:pt x="39" y="73"/>
                      <a:pt x="40" y="73"/>
                    </a:cubicBezTo>
                    <a:cubicBezTo>
                      <a:pt x="41" y="74"/>
                      <a:pt x="46" y="75"/>
                      <a:pt x="46" y="75"/>
                    </a:cubicBezTo>
                    <a:cubicBezTo>
                      <a:pt x="46" y="75"/>
                      <a:pt x="48" y="73"/>
                      <a:pt x="49" y="71"/>
                    </a:cubicBezTo>
                    <a:cubicBezTo>
                      <a:pt x="50" y="70"/>
                      <a:pt x="53" y="69"/>
                      <a:pt x="53" y="69"/>
                    </a:cubicBezTo>
                    <a:cubicBezTo>
                      <a:pt x="54" y="68"/>
                      <a:pt x="52" y="66"/>
                      <a:pt x="54" y="65"/>
                    </a:cubicBezTo>
                    <a:cubicBezTo>
                      <a:pt x="55" y="63"/>
                      <a:pt x="54" y="63"/>
                      <a:pt x="56" y="62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62" y="59"/>
                      <a:pt x="60" y="61"/>
                    </a:cubicBezTo>
                    <a:cubicBezTo>
                      <a:pt x="59" y="63"/>
                      <a:pt x="60" y="66"/>
                      <a:pt x="59" y="66"/>
                    </a:cubicBezTo>
                    <a:cubicBezTo>
                      <a:pt x="58" y="66"/>
                      <a:pt x="57" y="65"/>
                      <a:pt x="57" y="67"/>
                    </a:cubicBezTo>
                    <a:cubicBezTo>
                      <a:pt x="56" y="69"/>
                      <a:pt x="55" y="70"/>
                      <a:pt x="55" y="71"/>
                    </a:cubicBezTo>
                    <a:cubicBezTo>
                      <a:pt x="54" y="72"/>
                      <a:pt x="54" y="75"/>
                      <a:pt x="53" y="75"/>
                    </a:cubicBezTo>
                    <a:cubicBezTo>
                      <a:pt x="52" y="75"/>
                      <a:pt x="49" y="75"/>
                      <a:pt x="50" y="76"/>
                    </a:cubicBezTo>
                    <a:cubicBezTo>
                      <a:pt x="50" y="77"/>
                      <a:pt x="51" y="79"/>
                      <a:pt x="50" y="79"/>
                    </a:cubicBezTo>
                    <a:cubicBezTo>
                      <a:pt x="48" y="80"/>
                      <a:pt x="48" y="81"/>
                      <a:pt x="47" y="80"/>
                    </a:cubicBezTo>
                    <a:cubicBezTo>
                      <a:pt x="46" y="80"/>
                      <a:pt x="46" y="81"/>
                      <a:pt x="45" y="80"/>
                    </a:cubicBezTo>
                    <a:cubicBezTo>
                      <a:pt x="43" y="79"/>
                      <a:pt x="41" y="79"/>
                      <a:pt x="41" y="79"/>
                    </a:cubicBezTo>
                    <a:cubicBezTo>
                      <a:pt x="41" y="79"/>
                      <a:pt x="39" y="81"/>
                      <a:pt x="39" y="82"/>
                    </a:cubicBezTo>
                    <a:cubicBezTo>
                      <a:pt x="39" y="82"/>
                      <a:pt x="40" y="86"/>
                      <a:pt x="40" y="86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2" y="90"/>
                      <a:pt x="42" y="97"/>
                      <a:pt x="43" y="97"/>
                    </a:cubicBezTo>
                    <a:cubicBezTo>
                      <a:pt x="44" y="97"/>
                      <a:pt x="45" y="100"/>
                      <a:pt x="46" y="101"/>
                    </a:cubicBezTo>
                    <a:cubicBezTo>
                      <a:pt x="47" y="101"/>
                      <a:pt x="47" y="106"/>
                      <a:pt x="47" y="106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8"/>
                      <a:pt x="49" y="112"/>
                      <a:pt x="49" y="113"/>
                    </a:cubicBezTo>
                    <a:cubicBezTo>
                      <a:pt x="49" y="114"/>
                      <a:pt x="48" y="117"/>
                      <a:pt x="49" y="119"/>
                    </a:cubicBezTo>
                    <a:cubicBezTo>
                      <a:pt x="49" y="121"/>
                      <a:pt x="52" y="123"/>
                      <a:pt x="52" y="123"/>
                    </a:cubicBezTo>
                    <a:cubicBezTo>
                      <a:pt x="52" y="123"/>
                      <a:pt x="48" y="126"/>
                      <a:pt x="50" y="127"/>
                    </a:cubicBezTo>
                    <a:cubicBezTo>
                      <a:pt x="52" y="127"/>
                      <a:pt x="54" y="130"/>
                      <a:pt x="54" y="131"/>
                    </a:cubicBezTo>
                    <a:cubicBezTo>
                      <a:pt x="55" y="131"/>
                      <a:pt x="55" y="133"/>
                      <a:pt x="56" y="133"/>
                    </a:cubicBezTo>
                    <a:cubicBezTo>
                      <a:pt x="57" y="133"/>
                      <a:pt x="59" y="133"/>
                      <a:pt x="59" y="134"/>
                    </a:cubicBezTo>
                    <a:cubicBezTo>
                      <a:pt x="59" y="135"/>
                      <a:pt x="59" y="138"/>
                      <a:pt x="59" y="138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7" y="147"/>
                      <a:pt x="67" y="147"/>
                      <a:pt x="67" y="147"/>
                    </a:cubicBezTo>
                    <a:cubicBezTo>
                      <a:pt x="67" y="147"/>
                      <a:pt x="67" y="149"/>
                      <a:pt x="68" y="149"/>
                    </a:cubicBezTo>
                    <a:cubicBezTo>
                      <a:pt x="70" y="150"/>
                      <a:pt x="74" y="152"/>
                      <a:pt x="75" y="152"/>
                    </a:cubicBezTo>
                    <a:cubicBezTo>
                      <a:pt x="76" y="153"/>
                      <a:pt x="79" y="155"/>
                      <a:pt x="80" y="155"/>
                    </a:cubicBezTo>
                    <a:cubicBezTo>
                      <a:pt x="81" y="155"/>
                      <a:pt x="80" y="158"/>
                      <a:pt x="81" y="155"/>
                    </a:cubicBezTo>
                    <a:cubicBezTo>
                      <a:pt x="83" y="151"/>
                      <a:pt x="82" y="153"/>
                      <a:pt x="84" y="150"/>
                    </a:cubicBezTo>
                    <a:cubicBezTo>
                      <a:pt x="85" y="146"/>
                      <a:pt x="85" y="149"/>
                      <a:pt x="85" y="146"/>
                    </a:cubicBezTo>
                    <a:cubicBezTo>
                      <a:pt x="85" y="143"/>
                      <a:pt x="85" y="146"/>
                      <a:pt x="85" y="143"/>
                    </a:cubicBezTo>
                    <a:cubicBezTo>
                      <a:pt x="85" y="141"/>
                      <a:pt x="84" y="142"/>
                      <a:pt x="86" y="139"/>
                    </a:cubicBezTo>
                    <a:cubicBezTo>
                      <a:pt x="87" y="136"/>
                      <a:pt x="87" y="137"/>
                      <a:pt x="89" y="135"/>
                    </a:cubicBezTo>
                    <a:cubicBezTo>
                      <a:pt x="91" y="134"/>
                      <a:pt x="92" y="135"/>
                      <a:pt x="91" y="132"/>
                    </a:cubicBezTo>
                    <a:cubicBezTo>
                      <a:pt x="90" y="129"/>
                      <a:pt x="90" y="132"/>
                      <a:pt x="90" y="129"/>
                    </a:cubicBezTo>
                    <a:cubicBezTo>
                      <a:pt x="89" y="126"/>
                      <a:pt x="90" y="126"/>
                      <a:pt x="88" y="125"/>
                    </a:cubicBezTo>
                    <a:cubicBezTo>
                      <a:pt x="86" y="123"/>
                      <a:pt x="85" y="123"/>
                      <a:pt x="85" y="121"/>
                    </a:cubicBezTo>
                    <a:cubicBezTo>
                      <a:pt x="85" y="119"/>
                      <a:pt x="85" y="118"/>
                      <a:pt x="86" y="117"/>
                    </a:cubicBezTo>
                    <a:cubicBezTo>
                      <a:pt x="86" y="116"/>
                      <a:pt x="88" y="114"/>
                      <a:pt x="88" y="114"/>
                    </a:cubicBezTo>
                    <a:cubicBezTo>
                      <a:pt x="88" y="113"/>
                      <a:pt x="88" y="113"/>
                      <a:pt x="90" y="111"/>
                    </a:cubicBezTo>
                    <a:cubicBezTo>
                      <a:pt x="91" y="109"/>
                      <a:pt x="92" y="108"/>
                      <a:pt x="92" y="108"/>
                    </a:cubicBezTo>
                    <a:cubicBezTo>
                      <a:pt x="92" y="108"/>
                      <a:pt x="93" y="103"/>
                      <a:pt x="93" y="101"/>
                    </a:cubicBezTo>
                    <a:cubicBezTo>
                      <a:pt x="93" y="99"/>
                      <a:pt x="93" y="102"/>
                      <a:pt x="93" y="99"/>
                    </a:cubicBezTo>
                    <a:cubicBezTo>
                      <a:pt x="92" y="96"/>
                      <a:pt x="92" y="95"/>
                      <a:pt x="92" y="95"/>
                    </a:cubicBezTo>
                    <a:cubicBezTo>
                      <a:pt x="92" y="95"/>
                      <a:pt x="95" y="92"/>
                      <a:pt x="97" y="92"/>
                    </a:cubicBezTo>
                    <a:cubicBezTo>
                      <a:pt x="98" y="93"/>
                      <a:pt x="98" y="95"/>
                      <a:pt x="100" y="93"/>
                    </a:cubicBezTo>
                    <a:cubicBezTo>
                      <a:pt x="102" y="92"/>
                      <a:pt x="101" y="90"/>
                      <a:pt x="102" y="90"/>
                    </a:cubicBezTo>
                    <a:cubicBezTo>
                      <a:pt x="103" y="89"/>
                      <a:pt x="104" y="89"/>
                      <a:pt x="105" y="90"/>
                    </a:cubicBezTo>
                    <a:cubicBezTo>
                      <a:pt x="107" y="91"/>
                      <a:pt x="109" y="91"/>
                      <a:pt x="111" y="92"/>
                    </a:cubicBezTo>
                    <a:cubicBezTo>
                      <a:pt x="113" y="93"/>
                      <a:pt x="114" y="93"/>
                      <a:pt x="117" y="93"/>
                    </a:cubicBezTo>
                    <a:cubicBezTo>
                      <a:pt x="120" y="93"/>
                      <a:pt x="123" y="94"/>
                      <a:pt x="125" y="92"/>
                    </a:cubicBezTo>
                    <a:cubicBezTo>
                      <a:pt x="127" y="91"/>
                      <a:pt x="127" y="93"/>
                      <a:pt x="128" y="91"/>
                    </a:cubicBezTo>
                    <a:cubicBezTo>
                      <a:pt x="129" y="88"/>
                      <a:pt x="128" y="88"/>
                      <a:pt x="130" y="87"/>
                    </a:cubicBezTo>
                    <a:cubicBezTo>
                      <a:pt x="132" y="86"/>
                      <a:pt x="133" y="87"/>
                      <a:pt x="133" y="85"/>
                    </a:cubicBezTo>
                    <a:cubicBezTo>
                      <a:pt x="133" y="83"/>
                      <a:pt x="132" y="83"/>
                      <a:pt x="134" y="82"/>
                    </a:cubicBezTo>
                    <a:cubicBezTo>
                      <a:pt x="135" y="80"/>
                      <a:pt x="133" y="82"/>
                      <a:pt x="135" y="80"/>
                    </a:cubicBezTo>
                    <a:cubicBezTo>
                      <a:pt x="138" y="77"/>
                      <a:pt x="139" y="79"/>
                      <a:pt x="138" y="77"/>
                    </a:cubicBezTo>
                    <a:cubicBezTo>
                      <a:pt x="137" y="75"/>
                      <a:pt x="136" y="76"/>
                      <a:pt x="136" y="73"/>
                    </a:cubicBezTo>
                    <a:cubicBezTo>
                      <a:pt x="136" y="70"/>
                      <a:pt x="132" y="74"/>
                      <a:pt x="135" y="69"/>
                    </a:cubicBezTo>
                    <a:cubicBezTo>
                      <a:pt x="137" y="63"/>
                      <a:pt x="138" y="64"/>
                      <a:pt x="135" y="60"/>
                    </a:cubicBezTo>
                    <a:cubicBezTo>
                      <a:pt x="133" y="56"/>
                      <a:pt x="130" y="55"/>
                      <a:pt x="130" y="54"/>
                    </a:cubicBezTo>
                    <a:cubicBezTo>
                      <a:pt x="129" y="53"/>
                      <a:pt x="128" y="50"/>
                      <a:pt x="127" y="50"/>
                    </a:cubicBezTo>
                    <a:cubicBezTo>
                      <a:pt x="126" y="49"/>
                      <a:pt x="127" y="48"/>
                      <a:pt x="125" y="49"/>
                    </a:cubicBezTo>
                    <a:cubicBezTo>
                      <a:pt x="123" y="49"/>
                      <a:pt x="120" y="48"/>
                      <a:pt x="119" y="46"/>
                    </a:cubicBezTo>
                    <a:cubicBezTo>
                      <a:pt x="118" y="45"/>
                      <a:pt x="116" y="43"/>
                      <a:pt x="115" y="43"/>
                    </a:cubicBezTo>
                    <a:cubicBezTo>
                      <a:pt x="114" y="42"/>
                      <a:pt x="114" y="43"/>
                      <a:pt x="112" y="42"/>
                    </a:cubicBezTo>
                    <a:cubicBezTo>
                      <a:pt x="110" y="42"/>
                      <a:pt x="110" y="42"/>
                      <a:pt x="108" y="42"/>
                    </a:cubicBezTo>
                    <a:cubicBezTo>
                      <a:pt x="107" y="42"/>
                      <a:pt x="110" y="42"/>
                      <a:pt x="106" y="42"/>
                    </a:cubicBezTo>
                    <a:cubicBezTo>
                      <a:pt x="102" y="41"/>
                      <a:pt x="103" y="41"/>
                      <a:pt x="102" y="41"/>
                    </a:cubicBezTo>
                    <a:cubicBezTo>
                      <a:pt x="101" y="41"/>
                      <a:pt x="101" y="41"/>
                      <a:pt x="100" y="41"/>
                    </a:cubicBezTo>
                    <a:cubicBezTo>
                      <a:pt x="98" y="42"/>
                      <a:pt x="98" y="38"/>
                      <a:pt x="98" y="42"/>
                    </a:cubicBezTo>
                    <a:cubicBezTo>
                      <a:pt x="98" y="45"/>
                      <a:pt x="100" y="47"/>
                      <a:pt x="97" y="47"/>
                    </a:cubicBezTo>
                    <a:cubicBezTo>
                      <a:pt x="94" y="47"/>
                      <a:pt x="97" y="47"/>
                      <a:pt x="94" y="47"/>
                    </a:cubicBezTo>
                    <a:cubicBezTo>
                      <a:pt x="91" y="47"/>
                      <a:pt x="92" y="48"/>
                      <a:pt x="90" y="48"/>
                    </a:cubicBezTo>
                    <a:cubicBezTo>
                      <a:pt x="89" y="49"/>
                      <a:pt x="88" y="50"/>
                      <a:pt x="86" y="50"/>
                    </a:cubicBezTo>
                    <a:cubicBezTo>
                      <a:pt x="84" y="50"/>
                      <a:pt x="87" y="53"/>
                      <a:pt x="84" y="50"/>
                    </a:cubicBezTo>
                    <a:cubicBezTo>
                      <a:pt x="81" y="47"/>
                      <a:pt x="87" y="46"/>
                      <a:pt x="81" y="47"/>
                    </a:cubicBezTo>
                    <a:cubicBezTo>
                      <a:pt x="76" y="47"/>
                      <a:pt x="75" y="49"/>
                      <a:pt x="74" y="48"/>
                    </a:cubicBezTo>
                    <a:cubicBezTo>
                      <a:pt x="73" y="48"/>
                      <a:pt x="73" y="49"/>
                      <a:pt x="71" y="47"/>
                    </a:cubicBezTo>
                    <a:cubicBezTo>
                      <a:pt x="68" y="46"/>
                      <a:pt x="68" y="46"/>
                      <a:pt x="67" y="47"/>
                    </a:cubicBezTo>
                    <a:cubicBezTo>
                      <a:pt x="66" y="47"/>
                      <a:pt x="66" y="49"/>
                      <a:pt x="65" y="47"/>
                    </a:cubicBezTo>
                    <a:cubicBezTo>
                      <a:pt x="64" y="45"/>
                      <a:pt x="63" y="46"/>
                      <a:pt x="65" y="44"/>
                    </a:cubicBezTo>
                    <a:cubicBezTo>
                      <a:pt x="68" y="43"/>
                      <a:pt x="69" y="45"/>
                      <a:pt x="70" y="43"/>
                    </a:cubicBezTo>
                    <a:cubicBezTo>
                      <a:pt x="70" y="41"/>
                      <a:pt x="67" y="41"/>
                      <a:pt x="70" y="41"/>
                    </a:cubicBezTo>
                    <a:cubicBezTo>
                      <a:pt x="73" y="40"/>
                      <a:pt x="72" y="40"/>
                      <a:pt x="74" y="40"/>
                    </a:cubicBezTo>
                    <a:cubicBezTo>
                      <a:pt x="77" y="39"/>
                      <a:pt x="79" y="42"/>
                      <a:pt x="79" y="40"/>
                    </a:cubicBezTo>
                    <a:cubicBezTo>
                      <a:pt x="80" y="38"/>
                      <a:pt x="84" y="41"/>
                      <a:pt x="80" y="38"/>
                    </a:cubicBezTo>
                    <a:cubicBezTo>
                      <a:pt x="76" y="34"/>
                      <a:pt x="78" y="33"/>
                      <a:pt x="75" y="33"/>
                    </a:cubicBezTo>
                    <a:cubicBezTo>
                      <a:pt x="73" y="34"/>
                      <a:pt x="73" y="36"/>
                      <a:pt x="72" y="35"/>
                    </a:cubicBezTo>
                    <a:cubicBezTo>
                      <a:pt x="70" y="34"/>
                      <a:pt x="67" y="33"/>
                      <a:pt x="70" y="31"/>
                    </a:cubicBezTo>
                    <a:cubicBezTo>
                      <a:pt x="73" y="29"/>
                      <a:pt x="71" y="29"/>
                      <a:pt x="74" y="28"/>
                    </a:cubicBezTo>
                    <a:cubicBezTo>
                      <a:pt x="77" y="27"/>
                      <a:pt x="80" y="33"/>
                      <a:pt x="81" y="32"/>
                    </a:cubicBezTo>
                    <a:cubicBezTo>
                      <a:pt x="83" y="32"/>
                      <a:pt x="83" y="31"/>
                      <a:pt x="84" y="31"/>
                    </a:cubicBezTo>
                    <a:cubicBezTo>
                      <a:pt x="85" y="32"/>
                      <a:pt x="85" y="34"/>
                      <a:pt x="85" y="36"/>
                    </a:cubicBezTo>
                    <a:cubicBezTo>
                      <a:pt x="86" y="38"/>
                      <a:pt x="84" y="39"/>
                      <a:pt x="87" y="37"/>
                    </a:cubicBezTo>
                    <a:cubicBezTo>
                      <a:pt x="90" y="36"/>
                      <a:pt x="84" y="36"/>
                      <a:pt x="90" y="34"/>
                    </a:cubicBezTo>
                    <a:cubicBezTo>
                      <a:pt x="97" y="31"/>
                      <a:pt x="99" y="32"/>
                      <a:pt x="100" y="33"/>
                    </a:cubicBezTo>
                    <a:cubicBezTo>
                      <a:pt x="101" y="34"/>
                      <a:pt x="103" y="34"/>
                      <a:pt x="103" y="34"/>
                    </a:cubicBezTo>
                    <a:cubicBezTo>
                      <a:pt x="104" y="35"/>
                      <a:pt x="101" y="37"/>
                      <a:pt x="104" y="35"/>
                    </a:cubicBezTo>
                    <a:cubicBezTo>
                      <a:pt x="107" y="33"/>
                      <a:pt x="110" y="36"/>
                      <a:pt x="110" y="36"/>
                    </a:cubicBezTo>
                    <a:cubicBezTo>
                      <a:pt x="110" y="36"/>
                      <a:pt x="110" y="35"/>
                      <a:pt x="112" y="36"/>
                    </a:cubicBezTo>
                    <a:cubicBezTo>
                      <a:pt x="113" y="37"/>
                      <a:pt x="115" y="38"/>
                      <a:pt x="117" y="38"/>
                    </a:cubicBezTo>
                    <a:cubicBezTo>
                      <a:pt x="118" y="37"/>
                      <a:pt x="121" y="38"/>
                      <a:pt x="118" y="35"/>
                    </a:cubicBezTo>
                    <a:cubicBezTo>
                      <a:pt x="116" y="32"/>
                      <a:pt x="118" y="33"/>
                      <a:pt x="114" y="32"/>
                    </a:cubicBezTo>
                    <a:cubicBezTo>
                      <a:pt x="110" y="30"/>
                      <a:pt x="104" y="30"/>
                      <a:pt x="109" y="29"/>
                    </a:cubicBezTo>
                    <a:cubicBezTo>
                      <a:pt x="114" y="28"/>
                      <a:pt x="106" y="28"/>
                      <a:pt x="113" y="24"/>
                    </a:cubicBezTo>
                    <a:cubicBezTo>
                      <a:pt x="120" y="21"/>
                      <a:pt x="120" y="25"/>
                      <a:pt x="120" y="21"/>
                    </a:cubicBezTo>
                    <a:cubicBezTo>
                      <a:pt x="120" y="17"/>
                      <a:pt x="120" y="16"/>
                      <a:pt x="122" y="17"/>
                    </a:cubicBezTo>
                    <a:cubicBezTo>
                      <a:pt x="123" y="17"/>
                      <a:pt x="127" y="18"/>
                      <a:pt x="129" y="18"/>
                    </a:cubicBezTo>
                    <a:cubicBezTo>
                      <a:pt x="130" y="18"/>
                      <a:pt x="129" y="20"/>
                      <a:pt x="132" y="18"/>
                    </a:cubicBezTo>
                    <a:cubicBezTo>
                      <a:pt x="135" y="16"/>
                      <a:pt x="136" y="19"/>
                      <a:pt x="135" y="16"/>
                    </a:cubicBezTo>
                    <a:cubicBezTo>
                      <a:pt x="134" y="13"/>
                      <a:pt x="133" y="13"/>
                      <a:pt x="131" y="11"/>
                    </a:cubicBezTo>
                    <a:cubicBezTo>
                      <a:pt x="130" y="9"/>
                      <a:pt x="130" y="3"/>
                      <a:pt x="125" y="6"/>
                    </a:cubicBezTo>
                    <a:cubicBezTo>
                      <a:pt x="121" y="8"/>
                      <a:pt x="123" y="7"/>
                      <a:pt x="119" y="8"/>
                    </a:cubicBezTo>
                    <a:cubicBezTo>
                      <a:pt x="115" y="8"/>
                      <a:pt x="113" y="7"/>
                      <a:pt x="113" y="6"/>
                    </a:cubicBezTo>
                    <a:cubicBezTo>
                      <a:pt x="113" y="6"/>
                      <a:pt x="118" y="4"/>
                      <a:pt x="118" y="4"/>
                    </a:cubicBezTo>
                    <a:cubicBezTo>
                      <a:pt x="118" y="4"/>
                      <a:pt x="119" y="4"/>
                      <a:pt x="119" y="3"/>
                    </a:cubicBezTo>
                    <a:cubicBezTo>
                      <a:pt x="118" y="3"/>
                      <a:pt x="117" y="1"/>
                      <a:pt x="117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32" y="0"/>
                      <a:pt x="1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2971" y="3811"/>
                <a:ext cx="98" cy="113"/>
              </a:xfrm>
              <a:custGeom>
                <a:avLst/>
                <a:gdLst>
                  <a:gd name="T0" fmla="*/ 20 w 66"/>
                  <a:gd name="T1" fmla="*/ 4 h 76"/>
                  <a:gd name="T2" fmla="*/ 20 w 66"/>
                  <a:gd name="T3" fmla="*/ 28 h 76"/>
                  <a:gd name="T4" fmla="*/ 40 w 66"/>
                  <a:gd name="T5" fmla="*/ 44 h 76"/>
                  <a:gd name="T6" fmla="*/ 64 w 66"/>
                  <a:gd name="T7" fmla="*/ 63 h 76"/>
                  <a:gd name="T8" fmla="*/ 0 w 66"/>
                  <a:gd name="T9" fmla="*/ 76 h 76"/>
                  <a:gd name="T10" fmla="*/ 0 w 66"/>
                  <a:gd name="T11" fmla="*/ 0 h 76"/>
                  <a:gd name="T12" fmla="*/ 20 w 66"/>
                  <a:gd name="T13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76">
                    <a:moveTo>
                      <a:pt x="20" y="4"/>
                    </a:move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6" y="39"/>
                      <a:pt x="40" y="44"/>
                    </a:cubicBezTo>
                    <a:cubicBezTo>
                      <a:pt x="53" y="49"/>
                      <a:pt x="66" y="56"/>
                      <a:pt x="64" y="63"/>
                    </a:cubicBezTo>
                    <a:cubicBezTo>
                      <a:pt x="63" y="70"/>
                      <a:pt x="47" y="76"/>
                      <a:pt x="0" y="7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2889" y="3811"/>
                <a:ext cx="92" cy="113"/>
              </a:xfrm>
              <a:custGeom>
                <a:avLst/>
                <a:gdLst>
                  <a:gd name="T0" fmla="*/ 48 w 62"/>
                  <a:gd name="T1" fmla="*/ 4 h 76"/>
                  <a:gd name="T2" fmla="*/ 48 w 62"/>
                  <a:gd name="T3" fmla="*/ 28 h 76"/>
                  <a:gd name="T4" fmla="*/ 30 w 62"/>
                  <a:gd name="T5" fmla="*/ 44 h 76"/>
                  <a:gd name="T6" fmla="*/ 1 w 62"/>
                  <a:gd name="T7" fmla="*/ 63 h 76"/>
                  <a:gd name="T8" fmla="*/ 62 w 62"/>
                  <a:gd name="T9" fmla="*/ 76 h 76"/>
                  <a:gd name="T10" fmla="*/ 62 w 62"/>
                  <a:gd name="T11" fmla="*/ 0 h 76"/>
                  <a:gd name="T12" fmla="*/ 48 w 62"/>
                  <a:gd name="T13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6">
                    <a:moveTo>
                      <a:pt x="48" y="4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3" y="39"/>
                      <a:pt x="30" y="44"/>
                    </a:cubicBezTo>
                    <a:cubicBezTo>
                      <a:pt x="17" y="49"/>
                      <a:pt x="0" y="56"/>
                      <a:pt x="1" y="63"/>
                    </a:cubicBezTo>
                    <a:cubicBezTo>
                      <a:pt x="3" y="70"/>
                      <a:pt x="28" y="76"/>
                      <a:pt x="62" y="76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2801" y="3477"/>
                <a:ext cx="343" cy="344"/>
              </a:xfrm>
              <a:custGeom>
                <a:avLst/>
                <a:gdLst>
                  <a:gd name="T0" fmla="*/ 61 w 230"/>
                  <a:gd name="T1" fmla="*/ 12 h 231"/>
                  <a:gd name="T2" fmla="*/ 15 w 230"/>
                  <a:gd name="T3" fmla="*/ 103 h 231"/>
                  <a:gd name="T4" fmla="*/ 128 w 230"/>
                  <a:gd name="T5" fmla="*/ 217 h 231"/>
                  <a:gd name="T6" fmla="*/ 218 w 230"/>
                  <a:gd name="T7" fmla="*/ 172 h 231"/>
                  <a:gd name="T8" fmla="*/ 230 w 230"/>
                  <a:gd name="T9" fmla="*/ 181 h 231"/>
                  <a:gd name="T10" fmla="*/ 128 w 230"/>
                  <a:gd name="T11" fmla="*/ 231 h 231"/>
                  <a:gd name="T12" fmla="*/ 0 w 230"/>
                  <a:gd name="T13" fmla="*/ 103 h 231"/>
                  <a:gd name="T14" fmla="*/ 52 w 230"/>
                  <a:gd name="T15" fmla="*/ 0 h 231"/>
                  <a:gd name="T16" fmla="*/ 61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61" y="12"/>
                    </a:moveTo>
                    <a:cubicBezTo>
                      <a:pt x="33" y="33"/>
                      <a:pt x="15" y="66"/>
                      <a:pt x="15" y="103"/>
                    </a:cubicBezTo>
                    <a:cubicBezTo>
                      <a:pt x="15" y="166"/>
                      <a:pt x="66" y="217"/>
                      <a:pt x="128" y="217"/>
                    </a:cubicBezTo>
                    <a:cubicBezTo>
                      <a:pt x="165" y="217"/>
                      <a:pt x="198" y="199"/>
                      <a:pt x="218" y="172"/>
                    </a:cubicBezTo>
                    <a:cubicBezTo>
                      <a:pt x="230" y="181"/>
                      <a:pt x="230" y="181"/>
                      <a:pt x="230" y="181"/>
                    </a:cubicBezTo>
                    <a:cubicBezTo>
                      <a:pt x="206" y="212"/>
                      <a:pt x="170" y="231"/>
                      <a:pt x="128" y="231"/>
                    </a:cubicBezTo>
                    <a:cubicBezTo>
                      <a:pt x="57" y="231"/>
                      <a:pt x="0" y="174"/>
                      <a:pt x="0" y="103"/>
                    </a:cubicBezTo>
                    <a:cubicBezTo>
                      <a:pt x="0" y="61"/>
                      <a:pt x="21" y="24"/>
                      <a:pt x="52" y="0"/>
                    </a:cubicBezTo>
                    <a:lnTo>
                      <a:pt x="6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2838" y="3483"/>
                <a:ext cx="303" cy="302"/>
              </a:xfrm>
              <a:custGeom>
                <a:avLst/>
                <a:gdLst>
                  <a:gd name="T0" fmla="*/ 101 w 203"/>
                  <a:gd name="T1" fmla="*/ 0 h 203"/>
                  <a:gd name="T2" fmla="*/ 203 w 203"/>
                  <a:gd name="T3" fmla="*/ 102 h 203"/>
                  <a:gd name="T4" fmla="*/ 101 w 203"/>
                  <a:gd name="T5" fmla="*/ 203 h 203"/>
                  <a:gd name="T6" fmla="*/ 101 w 203"/>
                  <a:gd name="T7" fmla="*/ 203 h 203"/>
                  <a:gd name="T8" fmla="*/ 101 w 203"/>
                  <a:gd name="T9" fmla="*/ 199 h 203"/>
                  <a:gd name="T10" fmla="*/ 101 w 203"/>
                  <a:gd name="T11" fmla="*/ 199 h 203"/>
                  <a:gd name="T12" fmla="*/ 101 w 203"/>
                  <a:gd name="T13" fmla="*/ 199 h 203"/>
                  <a:gd name="T14" fmla="*/ 198 w 203"/>
                  <a:gd name="T15" fmla="*/ 102 h 203"/>
                  <a:gd name="T16" fmla="*/ 101 w 203"/>
                  <a:gd name="T17" fmla="*/ 5 h 203"/>
                  <a:gd name="T18" fmla="*/ 101 w 203"/>
                  <a:gd name="T19" fmla="*/ 5 h 203"/>
                  <a:gd name="T20" fmla="*/ 101 w 203"/>
                  <a:gd name="T21" fmla="*/ 0 h 203"/>
                  <a:gd name="T22" fmla="*/ 101 w 203"/>
                  <a:gd name="T23" fmla="*/ 203 h 203"/>
                  <a:gd name="T24" fmla="*/ 0 w 203"/>
                  <a:gd name="T25" fmla="*/ 102 h 203"/>
                  <a:gd name="T26" fmla="*/ 101 w 203"/>
                  <a:gd name="T27" fmla="*/ 0 h 203"/>
                  <a:gd name="T28" fmla="*/ 101 w 203"/>
                  <a:gd name="T29" fmla="*/ 5 h 203"/>
                  <a:gd name="T30" fmla="*/ 5 w 203"/>
                  <a:gd name="T31" fmla="*/ 102 h 203"/>
                  <a:gd name="T32" fmla="*/ 101 w 203"/>
                  <a:gd name="T33" fmla="*/ 199 h 203"/>
                  <a:gd name="T34" fmla="*/ 101 w 203"/>
                  <a:gd name="T3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1" y="0"/>
                    </a:move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8"/>
                      <a:pt x="157" y="203"/>
                      <a:pt x="101" y="203"/>
                    </a:cubicBezTo>
                    <a:cubicBezTo>
                      <a:pt x="101" y="203"/>
                      <a:pt x="101" y="203"/>
                      <a:pt x="101" y="203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55" y="199"/>
                      <a:pt x="198" y="155"/>
                      <a:pt x="198" y="102"/>
                    </a:cubicBezTo>
                    <a:cubicBezTo>
                      <a:pt x="198" y="48"/>
                      <a:pt x="155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lose/>
                    <a:moveTo>
                      <a:pt x="101" y="203"/>
                    </a:moveTo>
                    <a:cubicBezTo>
                      <a:pt x="45" y="203"/>
                      <a:pt x="0" y="158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48" y="5"/>
                      <a:pt x="5" y="48"/>
                      <a:pt x="5" y="102"/>
                    </a:cubicBezTo>
                    <a:cubicBezTo>
                      <a:pt x="5" y="155"/>
                      <a:pt x="48" y="199"/>
                      <a:pt x="101" y="199"/>
                    </a:cubicBezTo>
                    <a:lnTo>
                      <a:pt x="101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2810" y="3489"/>
                <a:ext cx="338" cy="298"/>
              </a:xfrm>
              <a:custGeom>
                <a:avLst/>
                <a:gdLst>
                  <a:gd name="T0" fmla="*/ 162 w 227"/>
                  <a:gd name="T1" fmla="*/ 16 h 200"/>
                  <a:gd name="T2" fmla="*/ 166 w 227"/>
                  <a:gd name="T3" fmla="*/ 24 h 200"/>
                  <a:gd name="T4" fmla="*/ 170 w 227"/>
                  <a:gd name="T5" fmla="*/ 29 h 200"/>
                  <a:gd name="T6" fmla="*/ 174 w 227"/>
                  <a:gd name="T7" fmla="*/ 26 h 200"/>
                  <a:gd name="T8" fmla="*/ 175 w 227"/>
                  <a:gd name="T9" fmla="*/ 33 h 200"/>
                  <a:gd name="T10" fmla="*/ 185 w 227"/>
                  <a:gd name="T11" fmla="*/ 35 h 200"/>
                  <a:gd name="T12" fmla="*/ 192 w 227"/>
                  <a:gd name="T13" fmla="*/ 41 h 200"/>
                  <a:gd name="T14" fmla="*/ 200 w 227"/>
                  <a:gd name="T15" fmla="*/ 54 h 200"/>
                  <a:gd name="T16" fmla="*/ 206 w 227"/>
                  <a:gd name="T17" fmla="*/ 62 h 200"/>
                  <a:gd name="T18" fmla="*/ 201 w 227"/>
                  <a:gd name="T19" fmla="*/ 67 h 200"/>
                  <a:gd name="T20" fmla="*/ 200 w 227"/>
                  <a:gd name="T21" fmla="*/ 70 h 200"/>
                  <a:gd name="T22" fmla="*/ 205 w 227"/>
                  <a:gd name="T23" fmla="*/ 66 h 200"/>
                  <a:gd name="T24" fmla="*/ 209 w 227"/>
                  <a:gd name="T25" fmla="*/ 61 h 200"/>
                  <a:gd name="T26" fmla="*/ 211 w 227"/>
                  <a:gd name="T27" fmla="*/ 69 h 200"/>
                  <a:gd name="T28" fmla="*/ 210 w 227"/>
                  <a:gd name="T29" fmla="*/ 84 h 200"/>
                  <a:gd name="T30" fmla="*/ 203 w 227"/>
                  <a:gd name="T31" fmla="*/ 80 h 200"/>
                  <a:gd name="T32" fmla="*/ 195 w 227"/>
                  <a:gd name="T33" fmla="*/ 89 h 200"/>
                  <a:gd name="T34" fmla="*/ 186 w 227"/>
                  <a:gd name="T35" fmla="*/ 98 h 200"/>
                  <a:gd name="T36" fmla="*/ 177 w 227"/>
                  <a:gd name="T37" fmla="*/ 106 h 200"/>
                  <a:gd name="T38" fmla="*/ 166 w 227"/>
                  <a:gd name="T39" fmla="*/ 117 h 200"/>
                  <a:gd name="T40" fmla="*/ 170 w 227"/>
                  <a:gd name="T41" fmla="*/ 135 h 200"/>
                  <a:gd name="T42" fmla="*/ 178 w 227"/>
                  <a:gd name="T43" fmla="*/ 156 h 200"/>
                  <a:gd name="T44" fmla="*/ 176 w 227"/>
                  <a:gd name="T45" fmla="*/ 170 h 200"/>
                  <a:gd name="T46" fmla="*/ 181 w 227"/>
                  <a:gd name="T47" fmla="*/ 171 h 200"/>
                  <a:gd name="T48" fmla="*/ 195 w 227"/>
                  <a:gd name="T49" fmla="*/ 148 h 200"/>
                  <a:gd name="T50" fmla="*/ 211 w 227"/>
                  <a:gd name="T51" fmla="*/ 113 h 200"/>
                  <a:gd name="T52" fmla="*/ 216 w 227"/>
                  <a:gd name="T53" fmla="*/ 87 h 200"/>
                  <a:gd name="T54" fmla="*/ 154 w 227"/>
                  <a:gd name="T55" fmla="*/ 184 h 200"/>
                  <a:gd name="T56" fmla="*/ 138 w 227"/>
                  <a:gd name="T57" fmla="*/ 181 h 200"/>
                  <a:gd name="T58" fmla="*/ 117 w 227"/>
                  <a:gd name="T59" fmla="*/ 179 h 200"/>
                  <a:gd name="T60" fmla="*/ 119 w 227"/>
                  <a:gd name="T61" fmla="*/ 187 h 200"/>
                  <a:gd name="T62" fmla="*/ 107 w 227"/>
                  <a:gd name="T63" fmla="*/ 186 h 200"/>
                  <a:gd name="T64" fmla="*/ 89 w 227"/>
                  <a:gd name="T65" fmla="*/ 184 h 200"/>
                  <a:gd name="T66" fmla="*/ 90 w 227"/>
                  <a:gd name="T67" fmla="*/ 3 h 200"/>
                  <a:gd name="T68" fmla="*/ 30 w 227"/>
                  <a:gd name="T69" fmla="*/ 64 h 200"/>
                  <a:gd name="T70" fmla="*/ 39 w 227"/>
                  <a:gd name="T71" fmla="*/ 59 h 200"/>
                  <a:gd name="T72" fmla="*/ 46 w 227"/>
                  <a:gd name="T73" fmla="*/ 75 h 200"/>
                  <a:gd name="T74" fmla="*/ 57 w 227"/>
                  <a:gd name="T75" fmla="*/ 60 h 200"/>
                  <a:gd name="T76" fmla="*/ 53 w 227"/>
                  <a:gd name="T77" fmla="*/ 75 h 200"/>
                  <a:gd name="T78" fmla="*/ 41 w 227"/>
                  <a:gd name="T79" fmla="*/ 79 h 200"/>
                  <a:gd name="T80" fmla="*/ 46 w 227"/>
                  <a:gd name="T81" fmla="*/ 101 h 200"/>
                  <a:gd name="T82" fmla="*/ 52 w 227"/>
                  <a:gd name="T83" fmla="*/ 123 h 200"/>
                  <a:gd name="T84" fmla="*/ 59 w 227"/>
                  <a:gd name="T85" fmla="*/ 138 h 200"/>
                  <a:gd name="T86" fmla="*/ 80 w 227"/>
                  <a:gd name="T87" fmla="*/ 155 h 200"/>
                  <a:gd name="T88" fmla="*/ 86 w 227"/>
                  <a:gd name="T89" fmla="*/ 139 h 200"/>
                  <a:gd name="T90" fmla="*/ 85 w 227"/>
                  <a:gd name="T91" fmla="*/ 121 h 200"/>
                  <a:gd name="T92" fmla="*/ 93 w 227"/>
                  <a:gd name="T93" fmla="*/ 101 h 200"/>
                  <a:gd name="T94" fmla="*/ 102 w 227"/>
                  <a:gd name="T95" fmla="*/ 90 h 200"/>
                  <a:gd name="T96" fmla="*/ 128 w 227"/>
                  <a:gd name="T97" fmla="*/ 91 h 200"/>
                  <a:gd name="T98" fmla="*/ 138 w 227"/>
                  <a:gd name="T99" fmla="*/ 77 h 200"/>
                  <a:gd name="T100" fmla="*/ 127 w 227"/>
                  <a:gd name="T101" fmla="*/ 50 h 200"/>
                  <a:gd name="T102" fmla="*/ 108 w 227"/>
                  <a:gd name="T103" fmla="*/ 42 h 200"/>
                  <a:gd name="T104" fmla="*/ 97 w 227"/>
                  <a:gd name="T105" fmla="*/ 47 h 200"/>
                  <a:gd name="T106" fmla="*/ 81 w 227"/>
                  <a:gd name="T107" fmla="*/ 47 h 200"/>
                  <a:gd name="T108" fmla="*/ 65 w 227"/>
                  <a:gd name="T109" fmla="*/ 44 h 200"/>
                  <a:gd name="T110" fmla="*/ 80 w 227"/>
                  <a:gd name="T111" fmla="*/ 38 h 200"/>
                  <a:gd name="T112" fmla="*/ 81 w 227"/>
                  <a:gd name="T113" fmla="*/ 32 h 200"/>
                  <a:gd name="T114" fmla="*/ 100 w 227"/>
                  <a:gd name="T115" fmla="*/ 33 h 200"/>
                  <a:gd name="T116" fmla="*/ 117 w 227"/>
                  <a:gd name="T117" fmla="*/ 38 h 200"/>
                  <a:gd name="T118" fmla="*/ 120 w 227"/>
                  <a:gd name="T119" fmla="*/ 21 h 200"/>
                  <a:gd name="T120" fmla="*/ 131 w 227"/>
                  <a:gd name="T121" fmla="*/ 11 h 200"/>
                  <a:gd name="T122" fmla="*/ 119 w 227"/>
                  <a:gd name="T12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200">
                    <a:moveTo>
                      <a:pt x="135" y="1"/>
                    </a:moveTo>
                    <a:cubicBezTo>
                      <a:pt x="135" y="1"/>
                      <a:pt x="169" y="5"/>
                      <a:pt x="192" y="32"/>
                    </a:cubicBezTo>
                    <a:cubicBezTo>
                      <a:pt x="192" y="32"/>
                      <a:pt x="174" y="13"/>
                      <a:pt x="163" y="13"/>
                    </a:cubicBezTo>
                    <a:cubicBezTo>
                      <a:pt x="161" y="14"/>
                      <a:pt x="161" y="14"/>
                      <a:pt x="161" y="14"/>
                    </a:cubicBezTo>
                    <a:cubicBezTo>
                      <a:pt x="161" y="14"/>
                      <a:pt x="161" y="15"/>
                      <a:pt x="162" y="16"/>
                    </a:cubicBezTo>
                    <a:cubicBezTo>
                      <a:pt x="162" y="16"/>
                      <a:pt x="163" y="18"/>
                      <a:pt x="163" y="18"/>
                    </a:cubicBezTo>
                    <a:cubicBezTo>
                      <a:pt x="163" y="19"/>
                      <a:pt x="163" y="20"/>
                      <a:pt x="163" y="20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65" y="22"/>
                      <a:pt x="165" y="22"/>
                    </a:cubicBezTo>
                    <a:cubicBezTo>
                      <a:pt x="165" y="23"/>
                      <a:pt x="166" y="23"/>
                      <a:pt x="166" y="24"/>
                    </a:cubicBezTo>
                    <a:cubicBezTo>
                      <a:pt x="166" y="24"/>
                      <a:pt x="166" y="25"/>
                      <a:pt x="166" y="25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8" y="29"/>
                      <a:pt x="168" y="29"/>
                      <a:pt x="168" y="29"/>
                    </a:cubicBezTo>
                    <a:cubicBezTo>
                      <a:pt x="168" y="29"/>
                      <a:pt x="169" y="30"/>
                      <a:pt x="170" y="29"/>
                    </a:cubicBezTo>
                    <a:cubicBezTo>
                      <a:pt x="171" y="29"/>
                      <a:pt x="171" y="28"/>
                      <a:pt x="171" y="28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0" y="25"/>
                      <a:pt x="170" y="24"/>
                      <a:pt x="171" y="24"/>
                    </a:cubicBezTo>
                    <a:cubicBezTo>
                      <a:pt x="172" y="25"/>
                      <a:pt x="174" y="26"/>
                      <a:pt x="174" y="26"/>
                    </a:cubicBezTo>
                    <a:cubicBezTo>
                      <a:pt x="175" y="27"/>
                      <a:pt x="175" y="27"/>
                      <a:pt x="175" y="27"/>
                    </a:cubicBezTo>
                    <a:cubicBezTo>
                      <a:pt x="175" y="27"/>
                      <a:pt x="176" y="29"/>
                      <a:pt x="176" y="29"/>
                    </a:cubicBezTo>
                    <a:cubicBezTo>
                      <a:pt x="175" y="29"/>
                      <a:pt x="175" y="30"/>
                      <a:pt x="175" y="30"/>
                    </a:cubicBezTo>
                    <a:cubicBezTo>
                      <a:pt x="175" y="30"/>
                      <a:pt x="174" y="30"/>
                      <a:pt x="174" y="31"/>
                    </a:cubicBezTo>
                    <a:cubicBezTo>
                      <a:pt x="174" y="32"/>
                      <a:pt x="175" y="33"/>
                      <a:pt x="175" y="33"/>
                    </a:cubicBezTo>
                    <a:cubicBezTo>
                      <a:pt x="175" y="33"/>
                      <a:pt x="175" y="33"/>
                      <a:pt x="176" y="33"/>
                    </a:cubicBezTo>
                    <a:cubicBezTo>
                      <a:pt x="178" y="33"/>
                      <a:pt x="179" y="33"/>
                      <a:pt x="179" y="32"/>
                    </a:cubicBezTo>
                    <a:cubicBezTo>
                      <a:pt x="180" y="32"/>
                      <a:pt x="181" y="32"/>
                      <a:pt x="181" y="32"/>
                    </a:cubicBezTo>
                    <a:cubicBezTo>
                      <a:pt x="182" y="32"/>
                      <a:pt x="182" y="33"/>
                      <a:pt x="182" y="33"/>
                    </a:cubicBezTo>
                    <a:cubicBezTo>
                      <a:pt x="183" y="33"/>
                      <a:pt x="185" y="35"/>
                      <a:pt x="185" y="35"/>
                    </a:cubicBezTo>
                    <a:cubicBezTo>
                      <a:pt x="185" y="35"/>
                      <a:pt x="186" y="35"/>
                      <a:pt x="186" y="35"/>
                    </a:cubicBezTo>
                    <a:cubicBezTo>
                      <a:pt x="186" y="36"/>
                      <a:pt x="187" y="38"/>
                      <a:pt x="187" y="38"/>
                    </a:cubicBezTo>
                    <a:cubicBezTo>
                      <a:pt x="187" y="38"/>
                      <a:pt x="187" y="39"/>
                      <a:pt x="189" y="39"/>
                    </a:cubicBezTo>
                    <a:cubicBezTo>
                      <a:pt x="190" y="39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1"/>
                      <a:pt x="193" y="42"/>
                      <a:pt x="193" y="43"/>
                    </a:cubicBezTo>
                    <a:cubicBezTo>
                      <a:pt x="194" y="44"/>
                      <a:pt x="197" y="46"/>
                      <a:pt x="197" y="46"/>
                    </a:cubicBezTo>
                    <a:cubicBezTo>
                      <a:pt x="197" y="46"/>
                      <a:pt x="198" y="47"/>
                      <a:pt x="199" y="48"/>
                    </a:cubicBezTo>
                    <a:cubicBezTo>
                      <a:pt x="199" y="49"/>
                      <a:pt x="199" y="51"/>
                      <a:pt x="199" y="51"/>
                    </a:cubicBezTo>
                    <a:cubicBezTo>
                      <a:pt x="200" y="52"/>
                      <a:pt x="200" y="53"/>
                      <a:pt x="200" y="54"/>
                    </a:cubicBezTo>
                    <a:cubicBezTo>
                      <a:pt x="200" y="55"/>
                      <a:pt x="201" y="56"/>
                      <a:pt x="201" y="56"/>
                    </a:cubicBezTo>
                    <a:cubicBezTo>
                      <a:pt x="202" y="57"/>
                      <a:pt x="203" y="57"/>
                      <a:pt x="203" y="57"/>
                    </a:cubicBezTo>
                    <a:cubicBezTo>
                      <a:pt x="203" y="57"/>
                      <a:pt x="205" y="58"/>
                      <a:pt x="206" y="59"/>
                    </a:cubicBezTo>
                    <a:cubicBezTo>
                      <a:pt x="207" y="59"/>
                      <a:pt x="207" y="60"/>
                      <a:pt x="207" y="61"/>
                    </a:cubicBezTo>
                    <a:cubicBezTo>
                      <a:pt x="207" y="61"/>
                      <a:pt x="206" y="62"/>
                      <a:pt x="206" y="62"/>
                    </a:cubicBezTo>
                    <a:cubicBezTo>
                      <a:pt x="205" y="62"/>
                      <a:pt x="204" y="62"/>
                      <a:pt x="204" y="62"/>
                    </a:cubicBezTo>
                    <a:cubicBezTo>
                      <a:pt x="204" y="62"/>
                      <a:pt x="204" y="64"/>
                      <a:pt x="204" y="64"/>
                    </a:cubicBezTo>
                    <a:cubicBezTo>
                      <a:pt x="204" y="65"/>
                      <a:pt x="205" y="66"/>
                      <a:pt x="204" y="66"/>
                    </a:cubicBezTo>
                    <a:cubicBezTo>
                      <a:pt x="203" y="66"/>
                      <a:pt x="202" y="67"/>
                      <a:pt x="202" y="67"/>
                    </a:cubicBezTo>
                    <a:cubicBezTo>
                      <a:pt x="201" y="67"/>
                      <a:pt x="201" y="67"/>
                      <a:pt x="201" y="67"/>
                    </a:cubicBezTo>
                    <a:cubicBezTo>
                      <a:pt x="199" y="68"/>
                      <a:pt x="199" y="68"/>
                      <a:pt x="199" y="68"/>
                    </a:cubicBezTo>
                    <a:cubicBezTo>
                      <a:pt x="198" y="69"/>
                      <a:pt x="198" y="69"/>
                      <a:pt x="198" y="69"/>
                    </a:cubicBezTo>
                    <a:cubicBezTo>
                      <a:pt x="198" y="69"/>
                      <a:pt x="198" y="70"/>
                      <a:pt x="198" y="70"/>
                    </a:cubicBezTo>
                    <a:cubicBezTo>
                      <a:pt x="199" y="71"/>
                      <a:pt x="199" y="71"/>
                      <a:pt x="200" y="71"/>
                    </a:cubicBezTo>
                    <a:cubicBezTo>
                      <a:pt x="200" y="71"/>
                      <a:pt x="200" y="71"/>
                      <a:pt x="200" y="70"/>
                    </a:cubicBezTo>
                    <a:cubicBezTo>
                      <a:pt x="200" y="70"/>
                      <a:pt x="200" y="69"/>
                      <a:pt x="201" y="69"/>
                    </a:cubicBezTo>
                    <a:cubicBezTo>
                      <a:pt x="202" y="69"/>
                      <a:pt x="203" y="70"/>
                      <a:pt x="203" y="69"/>
                    </a:cubicBezTo>
                    <a:cubicBezTo>
                      <a:pt x="203" y="69"/>
                      <a:pt x="204" y="69"/>
                      <a:pt x="205" y="69"/>
                    </a:cubicBezTo>
                    <a:cubicBezTo>
                      <a:pt x="205" y="68"/>
                      <a:pt x="205" y="69"/>
                      <a:pt x="205" y="68"/>
                    </a:cubicBezTo>
                    <a:cubicBezTo>
                      <a:pt x="205" y="67"/>
                      <a:pt x="205" y="66"/>
                      <a:pt x="205" y="66"/>
                    </a:cubicBezTo>
                    <a:cubicBezTo>
                      <a:pt x="205" y="65"/>
                      <a:pt x="206" y="64"/>
                      <a:pt x="206" y="64"/>
                    </a:cubicBezTo>
                    <a:cubicBezTo>
                      <a:pt x="207" y="64"/>
                      <a:pt x="206" y="65"/>
                      <a:pt x="207" y="64"/>
                    </a:cubicBezTo>
                    <a:cubicBezTo>
                      <a:pt x="207" y="64"/>
                      <a:pt x="208" y="63"/>
                      <a:pt x="208" y="63"/>
                    </a:cubicBezTo>
                    <a:cubicBezTo>
                      <a:pt x="209" y="63"/>
                      <a:pt x="209" y="64"/>
                      <a:pt x="209" y="63"/>
                    </a:cubicBezTo>
                    <a:cubicBezTo>
                      <a:pt x="209" y="62"/>
                      <a:pt x="209" y="61"/>
                      <a:pt x="209" y="61"/>
                    </a:cubicBezTo>
                    <a:cubicBezTo>
                      <a:pt x="209" y="60"/>
                      <a:pt x="208" y="59"/>
                      <a:pt x="208" y="59"/>
                    </a:cubicBezTo>
                    <a:cubicBezTo>
                      <a:pt x="208" y="58"/>
                      <a:pt x="208" y="55"/>
                      <a:pt x="208" y="55"/>
                    </a:cubicBezTo>
                    <a:cubicBezTo>
                      <a:pt x="208" y="55"/>
                      <a:pt x="211" y="61"/>
                      <a:pt x="212" y="66"/>
                    </a:cubicBezTo>
                    <a:cubicBezTo>
                      <a:pt x="212" y="66"/>
                      <a:pt x="211" y="66"/>
                      <a:pt x="211" y="67"/>
                    </a:cubicBezTo>
                    <a:cubicBezTo>
                      <a:pt x="211" y="68"/>
                      <a:pt x="211" y="68"/>
                      <a:pt x="211" y="69"/>
                    </a:cubicBezTo>
                    <a:cubicBezTo>
                      <a:pt x="211" y="70"/>
                      <a:pt x="211" y="70"/>
                      <a:pt x="211" y="72"/>
                    </a:cubicBezTo>
                    <a:cubicBezTo>
                      <a:pt x="211" y="75"/>
                      <a:pt x="210" y="75"/>
                      <a:pt x="211" y="76"/>
                    </a:cubicBezTo>
                    <a:cubicBezTo>
                      <a:pt x="211" y="77"/>
                      <a:pt x="211" y="78"/>
                      <a:pt x="211" y="79"/>
                    </a:cubicBezTo>
                    <a:cubicBezTo>
                      <a:pt x="212" y="80"/>
                      <a:pt x="211" y="82"/>
                      <a:pt x="211" y="83"/>
                    </a:cubicBezTo>
                    <a:cubicBezTo>
                      <a:pt x="210" y="83"/>
                      <a:pt x="210" y="83"/>
                      <a:pt x="210" y="84"/>
                    </a:cubicBezTo>
                    <a:cubicBezTo>
                      <a:pt x="209" y="84"/>
                      <a:pt x="211" y="86"/>
                      <a:pt x="209" y="84"/>
                    </a:cubicBezTo>
                    <a:cubicBezTo>
                      <a:pt x="208" y="82"/>
                      <a:pt x="208" y="81"/>
                      <a:pt x="208" y="81"/>
                    </a:cubicBezTo>
                    <a:cubicBezTo>
                      <a:pt x="207" y="81"/>
                      <a:pt x="207" y="81"/>
                      <a:pt x="207" y="81"/>
                    </a:cubicBezTo>
                    <a:cubicBezTo>
                      <a:pt x="207" y="81"/>
                      <a:pt x="207" y="79"/>
                      <a:pt x="205" y="80"/>
                    </a:cubicBezTo>
                    <a:cubicBezTo>
                      <a:pt x="204" y="80"/>
                      <a:pt x="204" y="80"/>
                      <a:pt x="203" y="80"/>
                    </a:cubicBezTo>
                    <a:cubicBezTo>
                      <a:pt x="203" y="81"/>
                      <a:pt x="204" y="82"/>
                      <a:pt x="203" y="83"/>
                    </a:cubicBezTo>
                    <a:cubicBezTo>
                      <a:pt x="202" y="83"/>
                      <a:pt x="200" y="82"/>
                      <a:pt x="199" y="82"/>
                    </a:cubicBezTo>
                    <a:cubicBezTo>
                      <a:pt x="199" y="82"/>
                      <a:pt x="198" y="82"/>
                      <a:pt x="198" y="83"/>
                    </a:cubicBezTo>
                    <a:cubicBezTo>
                      <a:pt x="197" y="84"/>
                      <a:pt x="197" y="86"/>
                      <a:pt x="196" y="86"/>
                    </a:cubicBezTo>
                    <a:cubicBezTo>
                      <a:pt x="195" y="86"/>
                      <a:pt x="196" y="88"/>
                      <a:pt x="195" y="89"/>
                    </a:cubicBezTo>
                    <a:cubicBezTo>
                      <a:pt x="195" y="90"/>
                      <a:pt x="193" y="90"/>
                      <a:pt x="192" y="90"/>
                    </a:cubicBezTo>
                    <a:cubicBezTo>
                      <a:pt x="192" y="90"/>
                      <a:pt x="190" y="91"/>
                      <a:pt x="189" y="91"/>
                    </a:cubicBezTo>
                    <a:cubicBezTo>
                      <a:pt x="189" y="91"/>
                      <a:pt x="189" y="92"/>
                      <a:pt x="188" y="93"/>
                    </a:cubicBezTo>
                    <a:cubicBezTo>
                      <a:pt x="187" y="93"/>
                      <a:pt x="186" y="95"/>
                      <a:pt x="186" y="95"/>
                    </a:cubicBezTo>
                    <a:cubicBezTo>
                      <a:pt x="186" y="95"/>
                      <a:pt x="186" y="98"/>
                      <a:pt x="186" y="98"/>
                    </a:cubicBezTo>
                    <a:cubicBezTo>
                      <a:pt x="187" y="99"/>
                      <a:pt x="186" y="100"/>
                      <a:pt x="186" y="100"/>
                    </a:cubicBezTo>
                    <a:cubicBezTo>
                      <a:pt x="185" y="100"/>
                      <a:pt x="183" y="101"/>
                      <a:pt x="183" y="101"/>
                    </a:cubicBezTo>
                    <a:cubicBezTo>
                      <a:pt x="183" y="101"/>
                      <a:pt x="184" y="102"/>
                      <a:pt x="182" y="103"/>
                    </a:cubicBezTo>
                    <a:cubicBezTo>
                      <a:pt x="180" y="103"/>
                      <a:pt x="179" y="104"/>
                      <a:pt x="178" y="104"/>
                    </a:cubicBezTo>
                    <a:cubicBezTo>
                      <a:pt x="178" y="105"/>
                      <a:pt x="179" y="106"/>
                      <a:pt x="177" y="106"/>
                    </a:cubicBezTo>
                    <a:cubicBezTo>
                      <a:pt x="175" y="106"/>
                      <a:pt x="173" y="105"/>
                      <a:pt x="173" y="106"/>
                    </a:cubicBezTo>
                    <a:cubicBezTo>
                      <a:pt x="172" y="107"/>
                      <a:pt x="172" y="108"/>
                      <a:pt x="170" y="109"/>
                    </a:cubicBezTo>
                    <a:cubicBezTo>
                      <a:pt x="167" y="111"/>
                      <a:pt x="167" y="111"/>
                      <a:pt x="166" y="112"/>
                    </a:cubicBezTo>
                    <a:cubicBezTo>
                      <a:pt x="165" y="112"/>
                      <a:pt x="164" y="112"/>
                      <a:pt x="165" y="114"/>
                    </a:cubicBezTo>
                    <a:cubicBezTo>
                      <a:pt x="165" y="115"/>
                      <a:pt x="165" y="117"/>
                      <a:pt x="166" y="117"/>
                    </a:cubicBezTo>
                    <a:cubicBezTo>
                      <a:pt x="167" y="118"/>
                      <a:pt x="168" y="121"/>
                      <a:pt x="169" y="121"/>
                    </a:cubicBezTo>
                    <a:cubicBezTo>
                      <a:pt x="169" y="122"/>
                      <a:pt x="170" y="124"/>
                      <a:pt x="169" y="125"/>
                    </a:cubicBezTo>
                    <a:cubicBezTo>
                      <a:pt x="169" y="126"/>
                      <a:pt x="168" y="127"/>
                      <a:pt x="168" y="128"/>
                    </a:cubicBezTo>
                    <a:cubicBezTo>
                      <a:pt x="168" y="129"/>
                      <a:pt x="168" y="131"/>
                      <a:pt x="168" y="132"/>
                    </a:cubicBezTo>
                    <a:cubicBezTo>
                      <a:pt x="169" y="133"/>
                      <a:pt x="170" y="135"/>
                      <a:pt x="170" y="135"/>
                    </a:cubicBezTo>
                    <a:cubicBezTo>
                      <a:pt x="170" y="135"/>
                      <a:pt x="168" y="136"/>
                      <a:pt x="169" y="138"/>
                    </a:cubicBezTo>
                    <a:cubicBezTo>
                      <a:pt x="170" y="139"/>
                      <a:pt x="172" y="140"/>
                      <a:pt x="173" y="141"/>
                    </a:cubicBezTo>
                    <a:cubicBezTo>
                      <a:pt x="174" y="141"/>
                      <a:pt x="176" y="143"/>
                      <a:pt x="176" y="143"/>
                    </a:cubicBezTo>
                    <a:cubicBezTo>
                      <a:pt x="176" y="143"/>
                      <a:pt x="176" y="146"/>
                      <a:pt x="176" y="147"/>
                    </a:cubicBezTo>
                    <a:cubicBezTo>
                      <a:pt x="176" y="148"/>
                      <a:pt x="180" y="154"/>
                      <a:pt x="178" y="156"/>
                    </a:cubicBezTo>
                    <a:cubicBezTo>
                      <a:pt x="177" y="157"/>
                      <a:pt x="177" y="158"/>
                      <a:pt x="177" y="159"/>
                    </a:cubicBezTo>
                    <a:cubicBezTo>
                      <a:pt x="178" y="160"/>
                      <a:pt x="178" y="160"/>
                      <a:pt x="178" y="161"/>
                    </a:cubicBezTo>
                    <a:cubicBezTo>
                      <a:pt x="179" y="162"/>
                      <a:pt x="181" y="161"/>
                      <a:pt x="180" y="163"/>
                    </a:cubicBezTo>
                    <a:cubicBezTo>
                      <a:pt x="178" y="165"/>
                      <a:pt x="178" y="166"/>
                      <a:pt x="177" y="167"/>
                    </a:cubicBezTo>
                    <a:cubicBezTo>
                      <a:pt x="176" y="168"/>
                      <a:pt x="176" y="169"/>
                      <a:pt x="176" y="170"/>
                    </a:cubicBezTo>
                    <a:cubicBezTo>
                      <a:pt x="175" y="171"/>
                      <a:pt x="174" y="173"/>
                      <a:pt x="173" y="174"/>
                    </a:cubicBezTo>
                    <a:cubicBezTo>
                      <a:pt x="172" y="174"/>
                      <a:pt x="171" y="175"/>
                      <a:pt x="171" y="176"/>
                    </a:cubicBezTo>
                    <a:cubicBezTo>
                      <a:pt x="171" y="177"/>
                      <a:pt x="168" y="180"/>
                      <a:pt x="171" y="178"/>
                    </a:cubicBezTo>
                    <a:cubicBezTo>
                      <a:pt x="174" y="176"/>
                      <a:pt x="171" y="178"/>
                      <a:pt x="175" y="175"/>
                    </a:cubicBezTo>
                    <a:cubicBezTo>
                      <a:pt x="179" y="172"/>
                      <a:pt x="180" y="173"/>
                      <a:pt x="181" y="171"/>
                    </a:cubicBezTo>
                    <a:cubicBezTo>
                      <a:pt x="183" y="169"/>
                      <a:pt x="180" y="176"/>
                      <a:pt x="183" y="168"/>
                    </a:cubicBezTo>
                    <a:cubicBezTo>
                      <a:pt x="186" y="160"/>
                      <a:pt x="187" y="161"/>
                      <a:pt x="188" y="160"/>
                    </a:cubicBezTo>
                    <a:cubicBezTo>
                      <a:pt x="189" y="158"/>
                      <a:pt x="188" y="160"/>
                      <a:pt x="190" y="156"/>
                    </a:cubicBezTo>
                    <a:cubicBezTo>
                      <a:pt x="192" y="152"/>
                      <a:pt x="190" y="154"/>
                      <a:pt x="192" y="152"/>
                    </a:cubicBezTo>
                    <a:cubicBezTo>
                      <a:pt x="194" y="149"/>
                      <a:pt x="194" y="153"/>
                      <a:pt x="195" y="148"/>
                    </a:cubicBezTo>
                    <a:cubicBezTo>
                      <a:pt x="196" y="144"/>
                      <a:pt x="196" y="147"/>
                      <a:pt x="198" y="142"/>
                    </a:cubicBezTo>
                    <a:cubicBezTo>
                      <a:pt x="199" y="137"/>
                      <a:pt x="197" y="136"/>
                      <a:pt x="199" y="134"/>
                    </a:cubicBezTo>
                    <a:cubicBezTo>
                      <a:pt x="202" y="132"/>
                      <a:pt x="202" y="133"/>
                      <a:pt x="203" y="131"/>
                    </a:cubicBezTo>
                    <a:cubicBezTo>
                      <a:pt x="204" y="129"/>
                      <a:pt x="203" y="131"/>
                      <a:pt x="205" y="127"/>
                    </a:cubicBezTo>
                    <a:cubicBezTo>
                      <a:pt x="208" y="122"/>
                      <a:pt x="211" y="121"/>
                      <a:pt x="211" y="113"/>
                    </a:cubicBezTo>
                    <a:cubicBezTo>
                      <a:pt x="211" y="106"/>
                      <a:pt x="211" y="104"/>
                      <a:pt x="211" y="104"/>
                    </a:cubicBezTo>
                    <a:cubicBezTo>
                      <a:pt x="211" y="104"/>
                      <a:pt x="214" y="101"/>
                      <a:pt x="213" y="97"/>
                    </a:cubicBezTo>
                    <a:cubicBezTo>
                      <a:pt x="212" y="93"/>
                      <a:pt x="211" y="94"/>
                      <a:pt x="212" y="93"/>
                    </a:cubicBezTo>
                    <a:cubicBezTo>
                      <a:pt x="212" y="91"/>
                      <a:pt x="213" y="92"/>
                      <a:pt x="214" y="90"/>
                    </a:cubicBezTo>
                    <a:cubicBezTo>
                      <a:pt x="215" y="88"/>
                      <a:pt x="215" y="88"/>
                      <a:pt x="216" y="87"/>
                    </a:cubicBezTo>
                    <a:cubicBezTo>
                      <a:pt x="216" y="86"/>
                      <a:pt x="217" y="84"/>
                      <a:pt x="217" y="84"/>
                    </a:cubicBezTo>
                    <a:cubicBezTo>
                      <a:pt x="218" y="85"/>
                      <a:pt x="218" y="85"/>
                      <a:pt x="218" y="85"/>
                    </a:cubicBezTo>
                    <a:cubicBezTo>
                      <a:pt x="218" y="85"/>
                      <a:pt x="227" y="183"/>
                      <a:pt x="130" y="197"/>
                    </a:cubicBezTo>
                    <a:cubicBezTo>
                      <a:pt x="130" y="197"/>
                      <a:pt x="152" y="192"/>
                      <a:pt x="154" y="188"/>
                    </a:cubicBezTo>
                    <a:cubicBezTo>
                      <a:pt x="154" y="188"/>
                      <a:pt x="155" y="184"/>
                      <a:pt x="154" y="184"/>
                    </a:cubicBezTo>
                    <a:cubicBezTo>
                      <a:pt x="153" y="184"/>
                      <a:pt x="151" y="184"/>
                      <a:pt x="150" y="183"/>
                    </a:cubicBezTo>
                    <a:cubicBezTo>
                      <a:pt x="149" y="182"/>
                      <a:pt x="147" y="181"/>
                      <a:pt x="147" y="181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8" y="183"/>
                      <a:pt x="144" y="182"/>
                    </a:cubicBezTo>
                    <a:cubicBezTo>
                      <a:pt x="139" y="181"/>
                      <a:pt x="139" y="182"/>
                      <a:pt x="138" y="181"/>
                    </a:cubicBezTo>
                    <a:cubicBezTo>
                      <a:pt x="136" y="180"/>
                      <a:pt x="134" y="177"/>
                      <a:pt x="133" y="179"/>
                    </a:cubicBezTo>
                    <a:cubicBezTo>
                      <a:pt x="132" y="181"/>
                      <a:pt x="134" y="180"/>
                      <a:pt x="132" y="181"/>
                    </a:cubicBezTo>
                    <a:cubicBezTo>
                      <a:pt x="130" y="182"/>
                      <a:pt x="126" y="181"/>
                      <a:pt x="126" y="181"/>
                    </a:cubicBezTo>
                    <a:cubicBezTo>
                      <a:pt x="126" y="181"/>
                      <a:pt x="120" y="181"/>
                      <a:pt x="119" y="180"/>
                    </a:cubicBezTo>
                    <a:cubicBezTo>
                      <a:pt x="118" y="180"/>
                      <a:pt x="118" y="178"/>
                      <a:pt x="117" y="179"/>
                    </a:cubicBezTo>
                    <a:cubicBezTo>
                      <a:pt x="116" y="179"/>
                      <a:pt x="115" y="181"/>
                      <a:pt x="115" y="181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22" y="185"/>
                      <a:pt x="122" y="185"/>
                      <a:pt x="122" y="185"/>
                    </a:cubicBezTo>
                    <a:cubicBezTo>
                      <a:pt x="122" y="185"/>
                      <a:pt x="124" y="186"/>
                      <a:pt x="123" y="187"/>
                    </a:cubicBezTo>
                    <a:cubicBezTo>
                      <a:pt x="121" y="187"/>
                      <a:pt x="120" y="187"/>
                      <a:pt x="119" y="187"/>
                    </a:cubicBezTo>
                    <a:cubicBezTo>
                      <a:pt x="117" y="188"/>
                      <a:pt x="113" y="191"/>
                      <a:pt x="112" y="189"/>
                    </a:cubicBezTo>
                    <a:cubicBezTo>
                      <a:pt x="111" y="187"/>
                      <a:pt x="111" y="187"/>
                      <a:pt x="110" y="185"/>
                    </a:cubicBezTo>
                    <a:cubicBezTo>
                      <a:pt x="110" y="184"/>
                      <a:pt x="110" y="183"/>
                      <a:pt x="108" y="183"/>
                    </a:cubicBezTo>
                    <a:cubicBezTo>
                      <a:pt x="107" y="183"/>
                      <a:pt x="105" y="183"/>
                      <a:pt x="105" y="183"/>
                    </a:cubicBezTo>
                    <a:cubicBezTo>
                      <a:pt x="107" y="186"/>
                      <a:pt x="107" y="186"/>
                      <a:pt x="107" y="186"/>
                    </a:cubicBezTo>
                    <a:cubicBezTo>
                      <a:pt x="107" y="186"/>
                      <a:pt x="104" y="186"/>
                      <a:pt x="103" y="186"/>
                    </a:cubicBezTo>
                    <a:cubicBezTo>
                      <a:pt x="101" y="186"/>
                      <a:pt x="101" y="188"/>
                      <a:pt x="100" y="186"/>
                    </a:cubicBezTo>
                    <a:cubicBezTo>
                      <a:pt x="98" y="185"/>
                      <a:pt x="98" y="185"/>
                      <a:pt x="96" y="185"/>
                    </a:cubicBezTo>
                    <a:cubicBezTo>
                      <a:pt x="94" y="184"/>
                      <a:pt x="92" y="184"/>
                      <a:pt x="91" y="184"/>
                    </a:cubicBezTo>
                    <a:cubicBezTo>
                      <a:pt x="91" y="184"/>
                      <a:pt x="89" y="184"/>
                      <a:pt x="89" y="184"/>
                    </a:cubicBezTo>
                    <a:cubicBezTo>
                      <a:pt x="88" y="184"/>
                      <a:pt x="84" y="187"/>
                      <a:pt x="84" y="186"/>
                    </a:cubicBezTo>
                    <a:cubicBezTo>
                      <a:pt x="83" y="186"/>
                      <a:pt x="79" y="186"/>
                      <a:pt x="79" y="186"/>
                    </a:cubicBezTo>
                    <a:cubicBezTo>
                      <a:pt x="79" y="186"/>
                      <a:pt x="90" y="197"/>
                      <a:pt x="114" y="197"/>
                    </a:cubicBezTo>
                    <a:cubicBezTo>
                      <a:pt x="114" y="197"/>
                      <a:pt x="60" y="200"/>
                      <a:pt x="30" y="147"/>
                    </a:cubicBezTo>
                    <a:cubicBezTo>
                      <a:pt x="0" y="94"/>
                      <a:pt x="21" y="27"/>
                      <a:pt x="90" y="3"/>
                    </a:cubicBezTo>
                    <a:cubicBezTo>
                      <a:pt x="90" y="3"/>
                      <a:pt x="38" y="22"/>
                      <a:pt x="24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6" y="72"/>
                      <a:pt x="26" y="72"/>
                      <a:pt x="27" y="70"/>
                    </a:cubicBezTo>
                    <a:cubicBezTo>
                      <a:pt x="29" y="68"/>
                      <a:pt x="28" y="68"/>
                      <a:pt x="29" y="66"/>
                    </a:cubicBezTo>
                    <a:cubicBezTo>
                      <a:pt x="30" y="65"/>
                      <a:pt x="29" y="66"/>
                      <a:pt x="30" y="64"/>
                    </a:cubicBezTo>
                    <a:cubicBezTo>
                      <a:pt x="32" y="63"/>
                      <a:pt x="32" y="63"/>
                      <a:pt x="33" y="62"/>
                    </a:cubicBezTo>
                    <a:cubicBezTo>
                      <a:pt x="34" y="61"/>
                      <a:pt x="35" y="58"/>
                      <a:pt x="35" y="57"/>
                    </a:cubicBezTo>
                    <a:cubicBezTo>
                      <a:pt x="36" y="56"/>
                      <a:pt x="38" y="56"/>
                      <a:pt x="39" y="56"/>
                    </a:cubicBezTo>
                    <a:cubicBezTo>
                      <a:pt x="40" y="55"/>
                      <a:pt x="40" y="54"/>
                      <a:pt x="40" y="55"/>
                    </a:cubicBezTo>
                    <a:cubicBezTo>
                      <a:pt x="40" y="57"/>
                      <a:pt x="39" y="59"/>
                      <a:pt x="39" y="59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9" y="62"/>
                      <a:pt x="37" y="66"/>
                      <a:pt x="37" y="67"/>
                    </a:cubicBezTo>
                    <a:cubicBezTo>
                      <a:pt x="37" y="68"/>
                      <a:pt x="38" y="70"/>
                      <a:pt x="38" y="70"/>
                    </a:cubicBezTo>
                    <a:cubicBezTo>
                      <a:pt x="38" y="70"/>
                      <a:pt x="39" y="73"/>
                      <a:pt x="40" y="73"/>
                    </a:cubicBezTo>
                    <a:cubicBezTo>
                      <a:pt x="41" y="74"/>
                      <a:pt x="46" y="75"/>
                      <a:pt x="46" y="75"/>
                    </a:cubicBezTo>
                    <a:cubicBezTo>
                      <a:pt x="46" y="75"/>
                      <a:pt x="48" y="73"/>
                      <a:pt x="49" y="71"/>
                    </a:cubicBezTo>
                    <a:cubicBezTo>
                      <a:pt x="50" y="70"/>
                      <a:pt x="53" y="69"/>
                      <a:pt x="53" y="69"/>
                    </a:cubicBezTo>
                    <a:cubicBezTo>
                      <a:pt x="54" y="68"/>
                      <a:pt x="52" y="66"/>
                      <a:pt x="54" y="65"/>
                    </a:cubicBezTo>
                    <a:cubicBezTo>
                      <a:pt x="55" y="63"/>
                      <a:pt x="54" y="63"/>
                      <a:pt x="56" y="62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62" y="59"/>
                      <a:pt x="60" y="61"/>
                    </a:cubicBezTo>
                    <a:cubicBezTo>
                      <a:pt x="59" y="63"/>
                      <a:pt x="60" y="66"/>
                      <a:pt x="59" y="66"/>
                    </a:cubicBezTo>
                    <a:cubicBezTo>
                      <a:pt x="58" y="66"/>
                      <a:pt x="57" y="65"/>
                      <a:pt x="57" y="67"/>
                    </a:cubicBezTo>
                    <a:cubicBezTo>
                      <a:pt x="56" y="69"/>
                      <a:pt x="55" y="70"/>
                      <a:pt x="55" y="71"/>
                    </a:cubicBezTo>
                    <a:cubicBezTo>
                      <a:pt x="54" y="72"/>
                      <a:pt x="54" y="75"/>
                      <a:pt x="53" y="75"/>
                    </a:cubicBezTo>
                    <a:cubicBezTo>
                      <a:pt x="52" y="75"/>
                      <a:pt x="49" y="75"/>
                      <a:pt x="50" y="76"/>
                    </a:cubicBezTo>
                    <a:cubicBezTo>
                      <a:pt x="50" y="77"/>
                      <a:pt x="51" y="79"/>
                      <a:pt x="50" y="79"/>
                    </a:cubicBezTo>
                    <a:cubicBezTo>
                      <a:pt x="48" y="80"/>
                      <a:pt x="48" y="81"/>
                      <a:pt x="47" y="80"/>
                    </a:cubicBezTo>
                    <a:cubicBezTo>
                      <a:pt x="46" y="80"/>
                      <a:pt x="46" y="81"/>
                      <a:pt x="45" y="80"/>
                    </a:cubicBezTo>
                    <a:cubicBezTo>
                      <a:pt x="43" y="79"/>
                      <a:pt x="41" y="79"/>
                      <a:pt x="41" y="79"/>
                    </a:cubicBezTo>
                    <a:cubicBezTo>
                      <a:pt x="41" y="79"/>
                      <a:pt x="39" y="81"/>
                      <a:pt x="39" y="82"/>
                    </a:cubicBezTo>
                    <a:cubicBezTo>
                      <a:pt x="39" y="82"/>
                      <a:pt x="40" y="86"/>
                      <a:pt x="40" y="86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2" y="90"/>
                      <a:pt x="42" y="97"/>
                      <a:pt x="43" y="97"/>
                    </a:cubicBezTo>
                    <a:cubicBezTo>
                      <a:pt x="44" y="97"/>
                      <a:pt x="45" y="100"/>
                      <a:pt x="46" y="101"/>
                    </a:cubicBezTo>
                    <a:cubicBezTo>
                      <a:pt x="47" y="101"/>
                      <a:pt x="47" y="106"/>
                      <a:pt x="47" y="106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8"/>
                      <a:pt x="49" y="112"/>
                      <a:pt x="49" y="113"/>
                    </a:cubicBezTo>
                    <a:cubicBezTo>
                      <a:pt x="49" y="114"/>
                      <a:pt x="48" y="117"/>
                      <a:pt x="49" y="119"/>
                    </a:cubicBezTo>
                    <a:cubicBezTo>
                      <a:pt x="49" y="121"/>
                      <a:pt x="52" y="123"/>
                      <a:pt x="52" y="123"/>
                    </a:cubicBezTo>
                    <a:cubicBezTo>
                      <a:pt x="52" y="123"/>
                      <a:pt x="48" y="126"/>
                      <a:pt x="50" y="127"/>
                    </a:cubicBezTo>
                    <a:cubicBezTo>
                      <a:pt x="52" y="127"/>
                      <a:pt x="54" y="130"/>
                      <a:pt x="54" y="131"/>
                    </a:cubicBezTo>
                    <a:cubicBezTo>
                      <a:pt x="55" y="131"/>
                      <a:pt x="55" y="133"/>
                      <a:pt x="56" y="133"/>
                    </a:cubicBezTo>
                    <a:cubicBezTo>
                      <a:pt x="57" y="133"/>
                      <a:pt x="59" y="133"/>
                      <a:pt x="59" y="134"/>
                    </a:cubicBezTo>
                    <a:cubicBezTo>
                      <a:pt x="59" y="135"/>
                      <a:pt x="59" y="138"/>
                      <a:pt x="59" y="138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7" y="147"/>
                      <a:pt x="67" y="147"/>
                      <a:pt x="67" y="147"/>
                    </a:cubicBezTo>
                    <a:cubicBezTo>
                      <a:pt x="67" y="147"/>
                      <a:pt x="67" y="149"/>
                      <a:pt x="68" y="149"/>
                    </a:cubicBezTo>
                    <a:cubicBezTo>
                      <a:pt x="70" y="150"/>
                      <a:pt x="74" y="152"/>
                      <a:pt x="75" y="152"/>
                    </a:cubicBezTo>
                    <a:cubicBezTo>
                      <a:pt x="76" y="153"/>
                      <a:pt x="79" y="155"/>
                      <a:pt x="80" y="155"/>
                    </a:cubicBezTo>
                    <a:cubicBezTo>
                      <a:pt x="81" y="155"/>
                      <a:pt x="80" y="158"/>
                      <a:pt x="81" y="155"/>
                    </a:cubicBezTo>
                    <a:cubicBezTo>
                      <a:pt x="83" y="151"/>
                      <a:pt x="82" y="153"/>
                      <a:pt x="84" y="150"/>
                    </a:cubicBezTo>
                    <a:cubicBezTo>
                      <a:pt x="85" y="146"/>
                      <a:pt x="85" y="149"/>
                      <a:pt x="85" y="146"/>
                    </a:cubicBezTo>
                    <a:cubicBezTo>
                      <a:pt x="85" y="143"/>
                      <a:pt x="85" y="146"/>
                      <a:pt x="85" y="143"/>
                    </a:cubicBezTo>
                    <a:cubicBezTo>
                      <a:pt x="85" y="141"/>
                      <a:pt x="84" y="142"/>
                      <a:pt x="86" y="139"/>
                    </a:cubicBezTo>
                    <a:cubicBezTo>
                      <a:pt x="87" y="136"/>
                      <a:pt x="87" y="137"/>
                      <a:pt x="89" y="135"/>
                    </a:cubicBezTo>
                    <a:cubicBezTo>
                      <a:pt x="91" y="134"/>
                      <a:pt x="92" y="135"/>
                      <a:pt x="91" y="132"/>
                    </a:cubicBezTo>
                    <a:cubicBezTo>
                      <a:pt x="90" y="129"/>
                      <a:pt x="90" y="132"/>
                      <a:pt x="90" y="129"/>
                    </a:cubicBezTo>
                    <a:cubicBezTo>
                      <a:pt x="89" y="126"/>
                      <a:pt x="90" y="126"/>
                      <a:pt x="88" y="125"/>
                    </a:cubicBezTo>
                    <a:cubicBezTo>
                      <a:pt x="86" y="123"/>
                      <a:pt x="85" y="123"/>
                      <a:pt x="85" y="121"/>
                    </a:cubicBezTo>
                    <a:cubicBezTo>
                      <a:pt x="85" y="119"/>
                      <a:pt x="85" y="118"/>
                      <a:pt x="86" y="117"/>
                    </a:cubicBezTo>
                    <a:cubicBezTo>
                      <a:pt x="86" y="116"/>
                      <a:pt x="88" y="114"/>
                      <a:pt x="88" y="114"/>
                    </a:cubicBezTo>
                    <a:cubicBezTo>
                      <a:pt x="88" y="113"/>
                      <a:pt x="88" y="113"/>
                      <a:pt x="90" y="111"/>
                    </a:cubicBezTo>
                    <a:cubicBezTo>
                      <a:pt x="91" y="109"/>
                      <a:pt x="92" y="108"/>
                      <a:pt x="92" y="108"/>
                    </a:cubicBezTo>
                    <a:cubicBezTo>
                      <a:pt x="92" y="108"/>
                      <a:pt x="93" y="103"/>
                      <a:pt x="93" y="101"/>
                    </a:cubicBezTo>
                    <a:cubicBezTo>
                      <a:pt x="93" y="99"/>
                      <a:pt x="93" y="102"/>
                      <a:pt x="93" y="99"/>
                    </a:cubicBezTo>
                    <a:cubicBezTo>
                      <a:pt x="92" y="96"/>
                      <a:pt x="92" y="95"/>
                      <a:pt x="92" y="95"/>
                    </a:cubicBezTo>
                    <a:cubicBezTo>
                      <a:pt x="92" y="95"/>
                      <a:pt x="95" y="92"/>
                      <a:pt x="97" y="92"/>
                    </a:cubicBezTo>
                    <a:cubicBezTo>
                      <a:pt x="98" y="93"/>
                      <a:pt x="98" y="95"/>
                      <a:pt x="100" y="93"/>
                    </a:cubicBezTo>
                    <a:cubicBezTo>
                      <a:pt x="102" y="92"/>
                      <a:pt x="101" y="90"/>
                      <a:pt x="102" y="90"/>
                    </a:cubicBezTo>
                    <a:cubicBezTo>
                      <a:pt x="103" y="89"/>
                      <a:pt x="104" y="89"/>
                      <a:pt x="105" y="90"/>
                    </a:cubicBezTo>
                    <a:cubicBezTo>
                      <a:pt x="107" y="91"/>
                      <a:pt x="109" y="91"/>
                      <a:pt x="111" y="92"/>
                    </a:cubicBezTo>
                    <a:cubicBezTo>
                      <a:pt x="113" y="93"/>
                      <a:pt x="114" y="93"/>
                      <a:pt x="117" y="93"/>
                    </a:cubicBezTo>
                    <a:cubicBezTo>
                      <a:pt x="120" y="93"/>
                      <a:pt x="123" y="94"/>
                      <a:pt x="125" y="92"/>
                    </a:cubicBezTo>
                    <a:cubicBezTo>
                      <a:pt x="127" y="91"/>
                      <a:pt x="127" y="93"/>
                      <a:pt x="128" y="91"/>
                    </a:cubicBezTo>
                    <a:cubicBezTo>
                      <a:pt x="129" y="88"/>
                      <a:pt x="128" y="88"/>
                      <a:pt x="130" y="87"/>
                    </a:cubicBezTo>
                    <a:cubicBezTo>
                      <a:pt x="132" y="86"/>
                      <a:pt x="133" y="87"/>
                      <a:pt x="133" y="85"/>
                    </a:cubicBezTo>
                    <a:cubicBezTo>
                      <a:pt x="133" y="83"/>
                      <a:pt x="132" y="83"/>
                      <a:pt x="134" y="82"/>
                    </a:cubicBezTo>
                    <a:cubicBezTo>
                      <a:pt x="135" y="80"/>
                      <a:pt x="133" y="82"/>
                      <a:pt x="135" y="80"/>
                    </a:cubicBezTo>
                    <a:cubicBezTo>
                      <a:pt x="138" y="77"/>
                      <a:pt x="139" y="79"/>
                      <a:pt x="138" y="77"/>
                    </a:cubicBezTo>
                    <a:cubicBezTo>
                      <a:pt x="137" y="75"/>
                      <a:pt x="136" y="76"/>
                      <a:pt x="136" y="73"/>
                    </a:cubicBezTo>
                    <a:cubicBezTo>
                      <a:pt x="136" y="70"/>
                      <a:pt x="132" y="74"/>
                      <a:pt x="135" y="69"/>
                    </a:cubicBezTo>
                    <a:cubicBezTo>
                      <a:pt x="137" y="63"/>
                      <a:pt x="138" y="64"/>
                      <a:pt x="135" y="60"/>
                    </a:cubicBezTo>
                    <a:cubicBezTo>
                      <a:pt x="133" y="56"/>
                      <a:pt x="130" y="55"/>
                      <a:pt x="130" y="54"/>
                    </a:cubicBezTo>
                    <a:cubicBezTo>
                      <a:pt x="129" y="53"/>
                      <a:pt x="128" y="50"/>
                      <a:pt x="127" y="50"/>
                    </a:cubicBezTo>
                    <a:cubicBezTo>
                      <a:pt x="126" y="49"/>
                      <a:pt x="127" y="48"/>
                      <a:pt x="125" y="49"/>
                    </a:cubicBezTo>
                    <a:cubicBezTo>
                      <a:pt x="123" y="49"/>
                      <a:pt x="120" y="48"/>
                      <a:pt x="119" y="46"/>
                    </a:cubicBezTo>
                    <a:cubicBezTo>
                      <a:pt x="118" y="45"/>
                      <a:pt x="116" y="43"/>
                      <a:pt x="115" y="43"/>
                    </a:cubicBezTo>
                    <a:cubicBezTo>
                      <a:pt x="114" y="42"/>
                      <a:pt x="114" y="43"/>
                      <a:pt x="112" y="42"/>
                    </a:cubicBezTo>
                    <a:cubicBezTo>
                      <a:pt x="110" y="42"/>
                      <a:pt x="110" y="42"/>
                      <a:pt x="108" y="42"/>
                    </a:cubicBezTo>
                    <a:cubicBezTo>
                      <a:pt x="107" y="42"/>
                      <a:pt x="110" y="42"/>
                      <a:pt x="106" y="42"/>
                    </a:cubicBezTo>
                    <a:cubicBezTo>
                      <a:pt x="102" y="41"/>
                      <a:pt x="103" y="41"/>
                      <a:pt x="102" y="41"/>
                    </a:cubicBezTo>
                    <a:cubicBezTo>
                      <a:pt x="101" y="41"/>
                      <a:pt x="101" y="41"/>
                      <a:pt x="100" y="41"/>
                    </a:cubicBezTo>
                    <a:cubicBezTo>
                      <a:pt x="98" y="42"/>
                      <a:pt x="98" y="38"/>
                      <a:pt x="98" y="42"/>
                    </a:cubicBezTo>
                    <a:cubicBezTo>
                      <a:pt x="98" y="45"/>
                      <a:pt x="100" y="47"/>
                      <a:pt x="97" y="47"/>
                    </a:cubicBezTo>
                    <a:cubicBezTo>
                      <a:pt x="94" y="47"/>
                      <a:pt x="97" y="47"/>
                      <a:pt x="94" y="47"/>
                    </a:cubicBezTo>
                    <a:cubicBezTo>
                      <a:pt x="91" y="47"/>
                      <a:pt x="92" y="48"/>
                      <a:pt x="90" y="48"/>
                    </a:cubicBezTo>
                    <a:cubicBezTo>
                      <a:pt x="89" y="49"/>
                      <a:pt x="88" y="50"/>
                      <a:pt x="86" y="50"/>
                    </a:cubicBezTo>
                    <a:cubicBezTo>
                      <a:pt x="84" y="50"/>
                      <a:pt x="87" y="53"/>
                      <a:pt x="84" y="50"/>
                    </a:cubicBezTo>
                    <a:cubicBezTo>
                      <a:pt x="81" y="47"/>
                      <a:pt x="87" y="46"/>
                      <a:pt x="81" y="47"/>
                    </a:cubicBezTo>
                    <a:cubicBezTo>
                      <a:pt x="76" y="47"/>
                      <a:pt x="75" y="49"/>
                      <a:pt x="74" y="48"/>
                    </a:cubicBezTo>
                    <a:cubicBezTo>
                      <a:pt x="73" y="48"/>
                      <a:pt x="73" y="49"/>
                      <a:pt x="71" y="47"/>
                    </a:cubicBezTo>
                    <a:cubicBezTo>
                      <a:pt x="68" y="46"/>
                      <a:pt x="68" y="46"/>
                      <a:pt x="67" y="47"/>
                    </a:cubicBezTo>
                    <a:cubicBezTo>
                      <a:pt x="66" y="47"/>
                      <a:pt x="66" y="49"/>
                      <a:pt x="65" y="47"/>
                    </a:cubicBezTo>
                    <a:cubicBezTo>
                      <a:pt x="64" y="45"/>
                      <a:pt x="63" y="46"/>
                      <a:pt x="65" y="44"/>
                    </a:cubicBezTo>
                    <a:cubicBezTo>
                      <a:pt x="68" y="43"/>
                      <a:pt x="69" y="45"/>
                      <a:pt x="70" y="43"/>
                    </a:cubicBezTo>
                    <a:cubicBezTo>
                      <a:pt x="70" y="41"/>
                      <a:pt x="67" y="41"/>
                      <a:pt x="70" y="41"/>
                    </a:cubicBezTo>
                    <a:cubicBezTo>
                      <a:pt x="73" y="40"/>
                      <a:pt x="72" y="40"/>
                      <a:pt x="74" y="40"/>
                    </a:cubicBezTo>
                    <a:cubicBezTo>
                      <a:pt x="77" y="39"/>
                      <a:pt x="79" y="42"/>
                      <a:pt x="79" y="40"/>
                    </a:cubicBezTo>
                    <a:cubicBezTo>
                      <a:pt x="80" y="38"/>
                      <a:pt x="84" y="41"/>
                      <a:pt x="80" y="38"/>
                    </a:cubicBezTo>
                    <a:cubicBezTo>
                      <a:pt x="76" y="34"/>
                      <a:pt x="78" y="33"/>
                      <a:pt x="75" y="33"/>
                    </a:cubicBezTo>
                    <a:cubicBezTo>
                      <a:pt x="73" y="34"/>
                      <a:pt x="73" y="36"/>
                      <a:pt x="72" y="35"/>
                    </a:cubicBezTo>
                    <a:cubicBezTo>
                      <a:pt x="70" y="34"/>
                      <a:pt x="67" y="33"/>
                      <a:pt x="70" y="31"/>
                    </a:cubicBezTo>
                    <a:cubicBezTo>
                      <a:pt x="73" y="29"/>
                      <a:pt x="71" y="29"/>
                      <a:pt x="74" y="28"/>
                    </a:cubicBezTo>
                    <a:cubicBezTo>
                      <a:pt x="77" y="27"/>
                      <a:pt x="80" y="33"/>
                      <a:pt x="81" y="32"/>
                    </a:cubicBezTo>
                    <a:cubicBezTo>
                      <a:pt x="83" y="32"/>
                      <a:pt x="83" y="31"/>
                      <a:pt x="84" y="31"/>
                    </a:cubicBezTo>
                    <a:cubicBezTo>
                      <a:pt x="85" y="32"/>
                      <a:pt x="85" y="34"/>
                      <a:pt x="85" y="36"/>
                    </a:cubicBezTo>
                    <a:cubicBezTo>
                      <a:pt x="86" y="38"/>
                      <a:pt x="84" y="39"/>
                      <a:pt x="87" y="37"/>
                    </a:cubicBezTo>
                    <a:cubicBezTo>
                      <a:pt x="90" y="36"/>
                      <a:pt x="84" y="36"/>
                      <a:pt x="90" y="34"/>
                    </a:cubicBezTo>
                    <a:cubicBezTo>
                      <a:pt x="97" y="31"/>
                      <a:pt x="99" y="32"/>
                      <a:pt x="100" y="33"/>
                    </a:cubicBezTo>
                    <a:cubicBezTo>
                      <a:pt x="101" y="34"/>
                      <a:pt x="103" y="34"/>
                      <a:pt x="103" y="34"/>
                    </a:cubicBezTo>
                    <a:cubicBezTo>
                      <a:pt x="104" y="35"/>
                      <a:pt x="101" y="37"/>
                      <a:pt x="104" y="35"/>
                    </a:cubicBezTo>
                    <a:cubicBezTo>
                      <a:pt x="107" y="33"/>
                      <a:pt x="110" y="36"/>
                      <a:pt x="110" y="36"/>
                    </a:cubicBezTo>
                    <a:cubicBezTo>
                      <a:pt x="110" y="36"/>
                      <a:pt x="110" y="35"/>
                      <a:pt x="112" y="36"/>
                    </a:cubicBezTo>
                    <a:cubicBezTo>
                      <a:pt x="113" y="37"/>
                      <a:pt x="115" y="38"/>
                      <a:pt x="117" y="38"/>
                    </a:cubicBezTo>
                    <a:cubicBezTo>
                      <a:pt x="118" y="37"/>
                      <a:pt x="121" y="38"/>
                      <a:pt x="118" y="35"/>
                    </a:cubicBezTo>
                    <a:cubicBezTo>
                      <a:pt x="116" y="32"/>
                      <a:pt x="118" y="33"/>
                      <a:pt x="114" y="32"/>
                    </a:cubicBezTo>
                    <a:cubicBezTo>
                      <a:pt x="110" y="30"/>
                      <a:pt x="104" y="30"/>
                      <a:pt x="109" y="29"/>
                    </a:cubicBezTo>
                    <a:cubicBezTo>
                      <a:pt x="114" y="28"/>
                      <a:pt x="106" y="28"/>
                      <a:pt x="113" y="24"/>
                    </a:cubicBezTo>
                    <a:cubicBezTo>
                      <a:pt x="120" y="21"/>
                      <a:pt x="120" y="25"/>
                      <a:pt x="120" y="21"/>
                    </a:cubicBezTo>
                    <a:cubicBezTo>
                      <a:pt x="120" y="17"/>
                      <a:pt x="120" y="16"/>
                      <a:pt x="122" y="17"/>
                    </a:cubicBezTo>
                    <a:cubicBezTo>
                      <a:pt x="123" y="17"/>
                      <a:pt x="127" y="18"/>
                      <a:pt x="129" y="18"/>
                    </a:cubicBezTo>
                    <a:cubicBezTo>
                      <a:pt x="130" y="18"/>
                      <a:pt x="129" y="20"/>
                      <a:pt x="132" y="18"/>
                    </a:cubicBezTo>
                    <a:cubicBezTo>
                      <a:pt x="135" y="16"/>
                      <a:pt x="136" y="19"/>
                      <a:pt x="135" y="16"/>
                    </a:cubicBezTo>
                    <a:cubicBezTo>
                      <a:pt x="134" y="13"/>
                      <a:pt x="133" y="13"/>
                      <a:pt x="131" y="11"/>
                    </a:cubicBezTo>
                    <a:cubicBezTo>
                      <a:pt x="130" y="9"/>
                      <a:pt x="130" y="3"/>
                      <a:pt x="125" y="6"/>
                    </a:cubicBezTo>
                    <a:cubicBezTo>
                      <a:pt x="121" y="8"/>
                      <a:pt x="123" y="7"/>
                      <a:pt x="119" y="8"/>
                    </a:cubicBezTo>
                    <a:cubicBezTo>
                      <a:pt x="115" y="8"/>
                      <a:pt x="113" y="7"/>
                      <a:pt x="113" y="6"/>
                    </a:cubicBezTo>
                    <a:cubicBezTo>
                      <a:pt x="113" y="6"/>
                      <a:pt x="118" y="4"/>
                      <a:pt x="118" y="4"/>
                    </a:cubicBezTo>
                    <a:cubicBezTo>
                      <a:pt x="118" y="4"/>
                      <a:pt x="119" y="4"/>
                      <a:pt x="119" y="3"/>
                    </a:cubicBezTo>
                    <a:cubicBezTo>
                      <a:pt x="118" y="3"/>
                      <a:pt x="117" y="1"/>
                      <a:pt x="117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32" y="0"/>
                      <a:pt x="1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4152" y="1748"/>
                <a:ext cx="231" cy="225"/>
              </a:xfrm>
              <a:custGeom>
                <a:avLst/>
                <a:gdLst>
                  <a:gd name="T0" fmla="*/ 77 w 155"/>
                  <a:gd name="T1" fmla="*/ 0 h 151"/>
                  <a:gd name="T2" fmla="*/ 153 w 155"/>
                  <a:gd name="T3" fmla="*/ 71 h 151"/>
                  <a:gd name="T4" fmla="*/ 82 w 155"/>
                  <a:gd name="T5" fmla="*/ 151 h 151"/>
                  <a:gd name="T6" fmla="*/ 77 w 155"/>
                  <a:gd name="T7" fmla="*/ 151 h 151"/>
                  <a:gd name="T8" fmla="*/ 77 w 155"/>
                  <a:gd name="T9" fmla="*/ 137 h 151"/>
                  <a:gd name="T10" fmla="*/ 81 w 155"/>
                  <a:gd name="T11" fmla="*/ 137 h 151"/>
                  <a:gd name="T12" fmla="*/ 81 w 155"/>
                  <a:gd name="T13" fmla="*/ 137 h 151"/>
                  <a:gd name="T14" fmla="*/ 139 w 155"/>
                  <a:gd name="T15" fmla="*/ 72 h 151"/>
                  <a:gd name="T16" fmla="*/ 77 w 155"/>
                  <a:gd name="T17" fmla="*/ 14 h 151"/>
                  <a:gd name="T18" fmla="*/ 77 w 155"/>
                  <a:gd name="T19" fmla="*/ 0 h 151"/>
                  <a:gd name="T20" fmla="*/ 73 w 155"/>
                  <a:gd name="T21" fmla="*/ 0 h 151"/>
                  <a:gd name="T22" fmla="*/ 77 w 155"/>
                  <a:gd name="T23" fmla="*/ 0 h 151"/>
                  <a:gd name="T24" fmla="*/ 77 w 155"/>
                  <a:gd name="T25" fmla="*/ 14 h 151"/>
                  <a:gd name="T26" fmla="*/ 74 w 155"/>
                  <a:gd name="T27" fmla="*/ 14 h 151"/>
                  <a:gd name="T28" fmla="*/ 16 w 155"/>
                  <a:gd name="T29" fmla="*/ 79 h 151"/>
                  <a:gd name="T30" fmla="*/ 77 w 155"/>
                  <a:gd name="T31" fmla="*/ 137 h 151"/>
                  <a:gd name="T32" fmla="*/ 77 w 155"/>
                  <a:gd name="T33" fmla="*/ 151 h 151"/>
                  <a:gd name="T34" fmla="*/ 2 w 155"/>
                  <a:gd name="T35" fmla="*/ 80 h 151"/>
                  <a:gd name="T36" fmla="*/ 73 w 155"/>
                  <a:gd name="T3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5" h="151">
                    <a:moveTo>
                      <a:pt x="77" y="0"/>
                    </a:moveTo>
                    <a:cubicBezTo>
                      <a:pt x="117" y="0"/>
                      <a:pt x="151" y="31"/>
                      <a:pt x="153" y="71"/>
                    </a:cubicBezTo>
                    <a:cubicBezTo>
                      <a:pt x="155" y="113"/>
                      <a:pt x="123" y="149"/>
                      <a:pt x="82" y="151"/>
                    </a:cubicBezTo>
                    <a:cubicBezTo>
                      <a:pt x="80" y="151"/>
                      <a:pt x="79" y="151"/>
                      <a:pt x="77" y="151"/>
                    </a:cubicBezTo>
                    <a:cubicBezTo>
                      <a:pt x="77" y="137"/>
                      <a:pt x="77" y="137"/>
                      <a:pt x="77" y="137"/>
                    </a:cubicBezTo>
                    <a:cubicBezTo>
                      <a:pt x="79" y="137"/>
                      <a:pt x="80" y="137"/>
                      <a:pt x="81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115" y="135"/>
                      <a:pt x="141" y="106"/>
                      <a:pt x="139" y="72"/>
                    </a:cubicBezTo>
                    <a:cubicBezTo>
                      <a:pt x="137" y="39"/>
                      <a:pt x="110" y="14"/>
                      <a:pt x="77" y="14"/>
                    </a:cubicBezTo>
                    <a:lnTo>
                      <a:pt x="77" y="0"/>
                    </a:lnTo>
                    <a:close/>
                    <a:moveTo>
                      <a:pt x="73" y="0"/>
                    </a:moveTo>
                    <a:cubicBezTo>
                      <a:pt x="75" y="0"/>
                      <a:pt x="76" y="0"/>
                      <a:pt x="77" y="0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6" y="14"/>
                      <a:pt x="75" y="14"/>
                      <a:pt x="74" y="14"/>
                    </a:cubicBezTo>
                    <a:cubicBezTo>
                      <a:pt x="40" y="16"/>
                      <a:pt x="14" y="45"/>
                      <a:pt x="16" y="79"/>
                    </a:cubicBezTo>
                    <a:cubicBezTo>
                      <a:pt x="18" y="112"/>
                      <a:pt x="45" y="137"/>
                      <a:pt x="77" y="137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38" y="151"/>
                      <a:pt x="4" y="120"/>
                      <a:pt x="2" y="80"/>
                    </a:cubicBezTo>
                    <a:cubicBezTo>
                      <a:pt x="0" y="38"/>
                      <a:pt x="32" y="2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258" y="1960"/>
                <a:ext cx="36" cy="112"/>
              </a:xfrm>
              <a:custGeom>
                <a:avLst/>
                <a:gdLst>
                  <a:gd name="T0" fmla="*/ 6 w 36"/>
                  <a:gd name="T1" fmla="*/ 112 h 112"/>
                  <a:gd name="T2" fmla="*/ 36 w 36"/>
                  <a:gd name="T3" fmla="*/ 110 h 112"/>
                  <a:gd name="T4" fmla="*/ 30 w 36"/>
                  <a:gd name="T5" fmla="*/ 0 h 112"/>
                  <a:gd name="T6" fmla="*/ 0 w 36"/>
                  <a:gd name="T7" fmla="*/ 1 h 112"/>
                  <a:gd name="T8" fmla="*/ 6 w 36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2">
                    <a:moveTo>
                      <a:pt x="6" y="112"/>
                    </a:moveTo>
                    <a:lnTo>
                      <a:pt x="36" y="110"/>
                    </a:lnTo>
                    <a:lnTo>
                      <a:pt x="30" y="0"/>
                    </a:lnTo>
                    <a:lnTo>
                      <a:pt x="0" y="1"/>
                    </a:lnTo>
                    <a:lnTo>
                      <a:pt x="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4250" y="1994"/>
                <a:ext cx="57" cy="154"/>
              </a:xfrm>
              <a:custGeom>
                <a:avLst/>
                <a:gdLst>
                  <a:gd name="T0" fmla="*/ 5 w 38"/>
                  <a:gd name="T1" fmla="*/ 87 h 103"/>
                  <a:gd name="T2" fmla="*/ 22 w 38"/>
                  <a:gd name="T3" fmla="*/ 103 h 103"/>
                  <a:gd name="T4" fmla="*/ 37 w 38"/>
                  <a:gd name="T5" fmla="*/ 86 h 103"/>
                  <a:gd name="T6" fmla="*/ 33 w 38"/>
                  <a:gd name="T7" fmla="*/ 16 h 103"/>
                  <a:gd name="T8" fmla="*/ 16 w 38"/>
                  <a:gd name="T9" fmla="*/ 1 h 103"/>
                  <a:gd name="T10" fmla="*/ 1 w 38"/>
                  <a:gd name="T11" fmla="*/ 18 h 103"/>
                  <a:gd name="T12" fmla="*/ 5 w 38"/>
                  <a:gd name="T13" fmla="*/ 8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3">
                    <a:moveTo>
                      <a:pt x="5" y="87"/>
                    </a:moveTo>
                    <a:cubicBezTo>
                      <a:pt x="5" y="96"/>
                      <a:pt x="13" y="103"/>
                      <a:pt x="22" y="103"/>
                    </a:cubicBezTo>
                    <a:cubicBezTo>
                      <a:pt x="31" y="102"/>
                      <a:pt x="38" y="95"/>
                      <a:pt x="37" y="8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1"/>
                    </a:cubicBezTo>
                    <a:cubicBezTo>
                      <a:pt x="7" y="1"/>
                      <a:pt x="0" y="9"/>
                      <a:pt x="1" y="18"/>
                    </a:cubicBezTo>
                    <a:lnTo>
                      <a:pt x="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266" y="1256"/>
                <a:ext cx="358" cy="329"/>
              </a:xfrm>
              <a:custGeom>
                <a:avLst/>
                <a:gdLst>
                  <a:gd name="T0" fmla="*/ 123 w 240"/>
                  <a:gd name="T1" fmla="*/ 221 h 221"/>
                  <a:gd name="T2" fmla="*/ 240 w 240"/>
                  <a:gd name="T3" fmla="*/ 219 h 221"/>
                  <a:gd name="T4" fmla="*/ 240 w 240"/>
                  <a:gd name="T5" fmla="*/ 44 h 221"/>
                  <a:gd name="T6" fmla="*/ 120 w 240"/>
                  <a:gd name="T7" fmla="*/ 44 h 221"/>
                  <a:gd name="T8" fmla="*/ 0 w 240"/>
                  <a:gd name="T9" fmla="*/ 44 h 221"/>
                  <a:gd name="T10" fmla="*/ 0 w 240"/>
                  <a:gd name="T11" fmla="*/ 220 h 221"/>
                  <a:gd name="T12" fmla="*/ 123 w 240"/>
                  <a:gd name="T13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21">
                    <a:moveTo>
                      <a:pt x="123" y="221"/>
                    </a:moveTo>
                    <a:cubicBezTo>
                      <a:pt x="123" y="221"/>
                      <a:pt x="164" y="179"/>
                      <a:pt x="240" y="219"/>
                    </a:cubicBezTo>
                    <a:cubicBezTo>
                      <a:pt x="240" y="44"/>
                      <a:pt x="240" y="44"/>
                      <a:pt x="240" y="44"/>
                    </a:cubicBezTo>
                    <a:cubicBezTo>
                      <a:pt x="240" y="44"/>
                      <a:pt x="163" y="0"/>
                      <a:pt x="12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20"/>
                      <a:pt x="0" y="220"/>
                      <a:pt x="0" y="220"/>
                    </a:cubicBezTo>
                    <a:lnTo>
                      <a:pt x="123" y="2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294" y="3078"/>
                <a:ext cx="437" cy="361"/>
              </a:xfrm>
              <a:custGeom>
                <a:avLst/>
                <a:gdLst>
                  <a:gd name="T0" fmla="*/ 270 w 293"/>
                  <a:gd name="T1" fmla="*/ 0 h 242"/>
                  <a:gd name="T2" fmla="*/ 293 w 293"/>
                  <a:gd name="T3" fmla="*/ 146 h 242"/>
                  <a:gd name="T4" fmla="*/ 176 w 293"/>
                  <a:gd name="T5" fmla="*/ 170 h 242"/>
                  <a:gd name="T6" fmla="*/ 218 w 293"/>
                  <a:gd name="T7" fmla="*/ 192 h 242"/>
                  <a:gd name="T8" fmla="*/ 241 w 293"/>
                  <a:gd name="T9" fmla="*/ 218 h 242"/>
                  <a:gd name="T10" fmla="*/ 147 w 293"/>
                  <a:gd name="T11" fmla="*/ 242 h 242"/>
                  <a:gd name="T12" fmla="*/ 257 w 293"/>
                  <a:gd name="T13" fmla="*/ 154 h 242"/>
                  <a:gd name="T14" fmla="*/ 276 w 293"/>
                  <a:gd name="T15" fmla="*/ 135 h 242"/>
                  <a:gd name="T16" fmla="*/ 257 w 293"/>
                  <a:gd name="T17" fmla="*/ 15 h 242"/>
                  <a:gd name="T18" fmla="*/ 147 w 293"/>
                  <a:gd name="T19" fmla="*/ 0 h 242"/>
                  <a:gd name="T20" fmla="*/ 118 w 293"/>
                  <a:gd name="T21" fmla="*/ 192 h 242"/>
                  <a:gd name="T22" fmla="*/ 94 w 293"/>
                  <a:gd name="T23" fmla="*/ 170 h 242"/>
                  <a:gd name="T24" fmla="*/ 147 w 293"/>
                  <a:gd name="T25" fmla="*/ 154 h 242"/>
                  <a:gd name="T26" fmla="*/ 94 w 293"/>
                  <a:gd name="T27" fmla="*/ 242 h 242"/>
                  <a:gd name="T28" fmla="*/ 114 w 293"/>
                  <a:gd name="T29" fmla="*/ 213 h 242"/>
                  <a:gd name="T30" fmla="*/ 114 w 293"/>
                  <a:gd name="T31" fmla="*/ 204 h 242"/>
                  <a:gd name="T32" fmla="*/ 94 w 293"/>
                  <a:gd name="T33" fmla="*/ 192 h 242"/>
                  <a:gd name="T34" fmla="*/ 147 w 293"/>
                  <a:gd name="T35" fmla="*/ 0 h 242"/>
                  <a:gd name="T36" fmla="*/ 94 w 293"/>
                  <a:gd name="T37" fmla="*/ 15 h 242"/>
                  <a:gd name="T38" fmla="*/ 75 w 293"/>
                  <a:gd name="T39" fmla="*/ 192 h 242"/>
                  <a:gd name="T40" fmla="*/ 94 w 293"/>
                  <a:gd name="T41" fmla="*/ 204 h 242"/>
                  <a:gd name="T42" fmla="*/ 70 w 293"/>
                  <a:gd name="T43" fmla="*/ 209 h 242"/>
                  <a:gd name="T44" fmla="*/ 74 w 293"/>
                  <a:gd name="T45" fmla="*/ 213 h 242"/>
                  <a:gd name="T46" fmla="*/ 94 w 293"/>
                  <a:gd name="T47" fmla="*/ 242 h 242"/>
                  <a:gd name="T48" fmla="*/ 51 w 293"/>
                  <a:gd name="T49" fmla="*/ 218 h 242"/>
                  <a:gd name="T50" fmla="*/ 75 w 293"/>
                  <a:gd name="T51" fmla="*/ 192 h 242"/>
                  <a:gd name="T52" fmla="*/ 24 w 293"/>
                  <a:gd name="T53" fmla="*/ 170 h 242"/>
                  <a:gd name="T54" fmla="*/ 0 w 293"/>
                  <a:gd name="T55" fmla="*/ 23 h 242"/>
                  <a:gd name="T56" fmla="*/ 94 w 293"/>
                  <a:gd name="T57" fmla="*/ 0 h 242"/>
                  <a:gd name="T58" fmla="*/ 37 w 293"/>
                  <a:gd name="T59" fmla="*/ 15 h 242"/>
                  <a:gd name="T60" fmla="*/ 18 w 293"/>
                  <a:gd name="T61" fmla="*/ 135 h 242"/>
                  <a:gd name="T62" fmla="*/ 94 w 293"/>
                  <a:gd name="T63" fmla="*/ 15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42">
                    <a:moveTo>
                      <a:pt x="147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83" y="0"/>
                      <a:pt x="293" y="10"/>
                      <a:pt x="293" y="23"/>
                    </a:cubicBezTo>
                    <a:cubicBezTo>
                      <a:pt x="293" y="146"/>
                      <a:pt x="293" y="146"/>
                      <a:pt x="293" y="146"/>
                    </a:cubicBezTo>
                    <a:cubicBezTo>
                      <a:pt x="293" y="159"/>
                      <a:pt x="283" y="170"/>
                      <a:pt x="270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218" y="192"/>
                      <a:pt x="218" y="192"/>
                      <a:pt x="218" y="192"/>
                    </a:cubicBezTo>
                    <a:cubicBezTo>
                      <a:pt x="231" y="192"/>
                      <a:pt x="241" y="202"/>
                      <a:pt x="241" y="215"/>
                    </a:cubicBezTo>
                    <a:cubicBezTo>
                      <a:pt x="241" y="218"/>
                      <a:pt x="241" y="218"/>
                      <a:pt x="241" y="218"/>
                    </a:cubicBezTo>
                    <a:cubicBezTo>
                      <a:pt x="241" y="231"/>
                      <a:pt x="231" y="242"/>
                      <a:pt x="218" y="242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147" y="154"/>
                      <a:pt x="147" y="154"/>
                      <a:pt x="147" y="154"/>
                    </a:cubicBezTo>
                    <a:cubicBezTo>
                      <a:pt x="257" y="154"/>
                      <a:pt x="257" y="154"/>
                      <a:pt x="257" y="154"/>
                    </a:cubicBezTo>
                    <a:cubicBezTo>
                      <a:pt x="257" y="154"/>
                      <a:pt x="257" y="154"/>
                      <a:pt x="257" y="154"/>
                    </a:cubicBezTo>
                    <a:cubicBezTo>
                      <a:pt x="267" y="154"/>
                      <a:pt x="276" y="145"/>
                      <a:pt x="276" y="135"/>
                    </a:cubicBezTo>
                    <a:cubicBezTo>
                      <a:pt x="276" y="35"/>
                      <a:pt x="276" y="35"/>
                      <a:pt x="276" y="35"/>
                    </a:cubicBezTo>
                    <a:cubicBezTo>
                      <a:pt x="276" y="24"/>
                      <a:pt x="267" y="15"/>
                      <a:pt x="257" y="15"/>
                    </a:cubicBezTo>
                    <a:cubicBezTo>
                      <a:pt x="147" y="15"/>
                      <a:pt x="147" y="15"/>
                      <a:pt x="147" y="15"/>
                    </a:cubicBezTo>
                    <a:lnTo>
                      <a:pt x="147" y="0"/>
                    </a:lnTo>
                    <a:close/>
                    <a:moveTo>
                      <a:pt x="94" y="192"/>
                    </a:move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18" y="170"/>
                      <a:pt x="118" y="170"/>
                      <a:pt x="118" y="170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4" y="154"/>
                      <a:pt x="94" y="154"/>
                      <a:pt x="94" y="154"/>
                    </a:cubicBezTo>
                    <a:cubicBezTo>
                      <a:pt x="147" y="154"/>
                      <a:pt x="147" y="154"/>
                      <a:pt x="147" y="154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94" y="242"/>
                      <a:pt x="94" y="242"/>
                      <a:pt x="94" y="242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116" y="213"/>
                      <a:pt x="118" y="211"/>
                      <a:pt x="118" y="209"/>
                    </a:cubicBezTo>
                    <a:cubicBezTo>
                      <a:pt x="118" y="206"/>
                      <a:pt x="116" y="204"/>
                      <a:pt x="114" y="204"/>
                    </a:cubicBezTo>
                    <a:cubicBezTo>
                      <a:pt x="94" y="204"/>
                      <a:pt x="94" y="204"/>
                      <a:pt x="94" y="204"/>
                    </a:cubicBezTo>
                    <a:cubicBezTo>
                      <a:pt x="94" y="192"/>
                      <a:pt x="94" y="192"/>
                      <a:pt x="94" y="192"/>
                    </a:cubicBezTo>
                    <a:close/>
                    <a:moveTo>
                      <a:pt x="94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15"/>
                      <a:pt x="147" y="15"/>
                      <a:pt x="147" y="15"/>
                    </a:cubicBezTo>
                    <a:cubicBezTo>
                      <a:pt x="94" y="15"/>
                      <a:pt x="94" y="15"/>
                      <a:pt x="94" y="15"/>
                    </a:cubicBezTo>
                    <a:lnTo>
                      <a:pt x="94" y="0"/>
                    </a:lnTo>
                    <a:close/>
                    <a:moveTo>
                      <a:pt x="75" y="192"/>
                    </a:moveTo>
                    <a:cubicBezTo>
                      <a:pt x="94" y="192"/>
                      <a:pt x="94" y="192"/>
                      <a:pt x="94" y="192"/>
                    </a:cubicBezTo>
                    <a:cubicBezTo>
                      <a:pt x="94" y="204"/>
                      <a:pt x="94" y="204"/>
                      <a:pt x="94" y="204"/>
                    </a:cubicBezTo>
                    <a:cubicBezTo>
                      <a:pt x="74" y="204"/>
                      <a:pt x="74" y="204"/>
                      <a:pt x="74" y="204"/>
                    </a:cubicBezTo>
                    <a:cubicBezTo>
                      <a:pt x="72" y="204"/>
                      <a:pt x="70" y="206"/>
                      <a:pt x="70" y="209"/>
                    </a:cubicBezTo>
                    <a:cubicBezTo>
                      <a:pt x="70" y="211"/>
                      <a:pt x="72" y="213"/>
                      <a:pt x="74" y="213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94" y="242"/>
                      <a:pt x="94" y="242"/>
                      <a:pt x="94" y="242"/>
                    </a:cubicBezTo>
                    <a:cubicBezTo>
                      <a:pt x="75" y="242"/>
                      <a:pt x="75" y="242"/>
                      <a:pt x="75" y="242"/>
                    </a:cubicBezTo>
                    <a:cubicBezTo>
                      <a:pt x="62" y="242"/>
                      <a:pt x="51" y="231"/>
                      <a:pt x="51" y="218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02"/>
                      <a:pt x="62" y="192"/>
                      <a:pt x="75" y="192"/>
                    </a:cubicBezTo>
                    <a:close/>
                    <a:moveTo>
                      <a:pt x="94" y="170"/>
                    </a:moveTo>
                    <a:cubicBezTo>
                      <a:pt x="24" y="170"/>
                      <a:pt x="24" y="170"/>
                      <a:pt x="24" y="170"/>
                    </a:cubicBezTo>
                    <a:cubicBezTo>
                      <a:pt x="11" y="170"/>
                      <a:pt x="0" y="159"/>
                      <a:pt x="0" y="14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26" y="15"/>
                      <a:pt x="18" y="24"/>
                      <a:pt x="18" y="35"/>
                    </a:cubicBezTo>
                    <a:cubicBezTo>
                      <a:pt x="18" y="135"/>
                      <a:pt x="18" y="135"/>
                      <a:pt x="18" y="135"/>
                    </a:cubicBezTo>
                    <a:cubicBezTo>
                      <a:pt x="18" y="145"/>
                      <a:pt x="26" y="154"/>
                      <a:pt x="37" y="154"/>
                    </a:cubicBezTo>
                    <a:cubicBezTo>
                      <a:pt x="94" y="154"/>
                      <a:pt x="94" y="154"/>
                      <a:pt x="94" y="154"/>
                    </a:cubicBezTo>
                    <a:lnTo>
                      <a:pt x="94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2398" y="2356"/>
                <a:ext cx="561" cy="654"/>
              </a:xfrm>
              <a:custGeom>
                <a:avLst/>
                <a:gdLst>
                  <a:gd name="T0" fmla="*/ 68 w 376"/>
                  <a:gd name="T1" fmla="*/ 93 h 438"/>
                  <a:gd name="T2" fmla="*/ 109 w 376"/>
                  <a:gd name="T3" fmla="*/ 69 h 438"/>
                  <a:gd name="T4" fmla="*/ 101 w 376"/>
                  <a:gd name="T5" fmla="*/ 98 h 438"/>
                  <a:gd name="T6" fmla="*/ 124 w 376"/>
                  <a:gd name="T7" fmla="*/ 88 h 438"/>
                  <a:gd name="T8" fmla="*/ 116 w 376"/>
                  <a:gd name="T9" fmla="*/ 116 h 438"/>
                  <a:gd name="T10" fmla="*/ 140 w 376"/>
                  <a:gd name="T11" fmla="*/ 106 h 438"/>
                  <a:gd name="T12" fmla="*/ 131 w 376"/>
                  <a:gd name="T13" fmla="*/ 135 h 438"/>
                  <a:gd name="T14" fmla="*/ 155 w 376"/>
                  <a:gd name="T15" fmla="*/ 125 h 438"/>
                  <a:gd name="T16" fmla="*/ 129 w 376"/>
                  <a:gd name="T17" fmla="*/ 168 h 438"/>
                  <a:gd name="T18" fmla="*/ 170 w 376"/>
                  <a:gd name="T19" fmla="*/ 144 h 438"/>
                  <a:gd name="T20" fmla="*/ 162 w 376"/>
                  <a:gd name="T21" fmla="*/ 173 h 438"/>
                  <a:gd name="T22" fmla="*/ 186 w 376"/>
                  <a:gd name="T23" fmla="*/ 163 h 438"/>
                  <a:gd name="T24" fmla="*/ 177 w 376"/>
                  <a:gd name="T25" fmla="*/ 191 h 438"/>
                  <a:gd name="T26" fmla="*/ 201 w 376"/>
                  <a:gd name="T27" fmla="*/ 181 h 438"/>
                  <a:gd name="T28" fmla="*/ 193 w 376"/>
                  <a:gd name="T29" fmla="*/ 210 h 438"/>
                  <a:gd name="T30" fmla="*/ 217 w 376"/>
                  <a:gd name="T31" fmla="*/ 200 h 438"/>
                  <a:gd name="T32" fmla="*/ 191 w 376"/>
                  <a:gd name="T33" fmla="*/ 243 h 438"/>
                  <a:gd name="T34" fmla="*/ 232 w 376"/>
                  <a:gd name="T35" fmla="*/ 219 h 438"/>
                  <a:gd name="T36" fmla="*/ 223 w 376"/>
                  <a:gd name="T37" fmla="*/ 248 h 438"/>
                  <a:gd name="T38" fmla="*/ 247 w 376"/>
                  <a:gd name="T39" fmla="*/ 238 h 438"/>
                  <a:gd name="T40" fmla="*/ 239 w 376"/>
                  <a:gd name="T41" fmla="*/ 267 h 438"/>
                  <a:gd name="T42" fmla="*/ 263 w 376"/>
                  <a:gd name="T43" fmla="*/ 256 h 438"/>
                  <a:gd name="T44" fmla="*/ 254 w 376"/>
                  <a:gd name="T45" fmla="*/ 285 h 438"/>
                  <a:gd name="T46" fmla="*/ 278 w 376"/>
                  <a:gd name="T47" fmla="*/ 275 h 438"/>
                  <a:gd name="T48" fmla="*/ 252 w 376"/>
                  <a:gd name="T49" fmla="*/ 318 h 438"/>
                  <a:gd name="T50" fmla="*/ 293 w 376"/>
                  <a:gd name="T51" fmla="*/ 294 h 438"/>
                  <a:gd name="T52" fmla="*/ 285 w 376"/>
                  <a:gd name="T53" fmla="*/ 323 h 438"/>
                  <a:gd name="T54" fmla="*/ 309 w 376"/>
                  <a:gd name="T55" fmla="*/ 313 h 438"/>
                  <a:gd name="T56" fmla="*/ 300 w 376"/>
                  <a:gd name="T57" fmla="*/ 342 h 438"/>
                  <a:gd name="T58" fmla="*/ 324 w 376"/>
                  <a:gd name="T59" fmla="*/ 332 h 438"/>
                  <a:gd name="T60" fmla="*/ 315 w 376"/>
                  <a:gd name="T61" fmla="*/ 360 h 438"/>
                  <a:gd name="T62" fmla="*/ 339 w 376"/>
                  <a:gd name="T63" fmla="*/ 350 h 438"/>
                  <a:gd name="T64" fmla="*/ 313 w 376"/>
                  <a:gd name="T65" fmla="*/ 393 h 438"/>
                  <a:gd name="T66" fmla="*/ 355 w 376"/>
                  <a:gd name="T67" fmla="*/ 369 h 438"/>
                  <a:gd name="T68" fmla="*/ 323 w 376"/>
                  <a:gd name="T69" fmla="*/ 438 h 438"/>
                  <a:gd name="T70" fmla="*/ 52 w 376"/>
                  <a:gd name="T71" fmla="*/ 60 h 438"/>
                  <a:gd name="T72" fmla="*/ 62 w 376"/>
                  <a:gd name="T73" fmla="*/ 38 h 438"/>
                  <a:gd name="T74" fmla="*/ 52 w 376"/>
                  <a:gd name="T75" fmla="*/ 1 h 438"/>
                  <a:gd name="T76" fmla="*/ 104 w 376"/>
                  <a:gd name="T77" fmla="*/ 63 h 438"/>
                  <a:gd name="T78" fmla="*/ 0 w 376"/>
                  <a:gd name="T79" fmla="*/ 43 h 438"/>
                  <a:gd name="T80" fmla="*/ 52 w 376"/>
                  <a:gd name="T81" fmla="*/ 33 h 438"/>
                  <a:gd name="T82" fmla="*/ 42 w 376"/>
                  <a:gd name="T83" fmla="*/ 55 h 438"/>
                  <a:gd name="T84" fmla="*/ 52 w 376"/>
                  <a:gd name="T85" fmla="*/ 6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6" h="438">
                    <a:moveTo>
                      <a:pt x="104" y="63"/>
                    </a:moveTo>
                    <a:cubicBezTo>
                      <a:pt x="68" y="93"/>
                      <a:pt x="68" y="93"/>
                      <a:pt x="68" y="93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01" y="98"/>
                      <a:pt x="101" y="98"/>
                      <a:pt x="101" y="98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35" y="101"/>
                      <a:pt x="135" y="101"/>
                      <a:pt x="135" y="101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140" y="106"/>
                      <a:pt x="140" y="106"/>
                      <a:pt x="140" y="106"/>
                    </a:cubicBezTo>
                    <a:cubicBezTo>
                      <a:pt x="150" y="119"/>
                      <a:pt x="150" y="119"/>
                      <a:pt x="150" y="119"/>
                    </a:cubicBezTo>
                    <a:cubicBezTo>
                      <a:pt x="131" y="135"/>
                      <a:pt x="131" y="135"/>
                      <a:pt x="131" y="135"/>
                    </a:cubicBezTo>
                    <a:cubicBezTo>
                      <a:pt x="136" y="141"/>
                      <a:pt x="136" y="141"/>
                      <a:pt x="136" y="141"/>
                    </a:cubicBezTo>
                    <a:cubicBezTo>
                      <a:pt x="155" y="125"/>
                      <a:pt x="155" y="125"/>
                      <a:pt x="155" y="125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29" y="168"/>
                      <a:pt x="129" y="168"/>
                      <a:pt x="129" y="168"/>
                    </a:cubicBezTo>
                    <a:cubicBezTo>
                      <a:pt x="134" y="174"/>
                      <a:pt x="134" y="174"/>
                      <a:pt x="134" y="174"/>
                    </a:cubicBezTo>
                    <a:cubicBezTo>
                      <a:pt x="170" y="144"/>
                      <a:pt x="170" y="144"/>
                      <a:pt x="170" y="144"/>
                    </a:cubicBezTo>
                    <a:cubicBezTo>
                      <a:pt x="181" y="157"/>
                      <a:pt x="181" y="157"/>
                      <a:pt x="181" y="157"/>
                    </a:cubicBezTo>
                    <a:cubicBezTo>
                      <a:pt x="162" y="173"/>
                      <a:pt x="162" y="173"/>
                      <a:pt x="162" y="173"/>
                    </a:cubicBezTo>
                    <a:cubicBezTo>
                      <a:pt x="167" y="178"/>
                      <a:pt x="167" y="178"/>
                      <a:pt x="167" y="178"/>
                    </a:cubicBezTo>
                    <a:cubicBezTo>
                      <a:pt x="186" y="163"/>
                      <a:pt x="186" y="163"/>
                      <a:pt x="186" y="163"/>
                    </a:cubicBezTo>
                    <a:cubicBezTo>
                      <a:pt x="197" y="176"/>
                      <a:pt x="197" y="176"/>
                      <a:pt x="197" y="176"/>
                    </a:cubicBezTo>
                    <a:cubicBezTo>
                      <a:pt x="177" y="191"/>
                      <a:pt x="177" y="191"/>
                      <a:pt x="177" y="191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201" y="181"/>
                      <a:pt x="201" y="181"/>
                      <a:pt x="201" y="181"/>
                    </a:cubicBezTo>
                    <a:cubicBezTo>
                      <a:pt x="212" y="194"/>
                      <a:pt x="212" y="194"/>
                      <a:pt x="212" y="194"/>
                    </a:cubicBezTo>
                    <a:cubicBezTo>
                      <a:pt x="193" y="210"/>
                      <a:pt x="193" y="210"/>
                      <a:pt x="193" y="210"/>
                    </a:cubicBezTo>
                    <a:cubicBezTo>
                      <a:pt x="197" y="216"/>
                      <a:pt x="197" y="216"/>
                      <a:pt x="197" y="216"/>
                    </a:cubicBezTo>
                    <a:cubicBezTo>
                      <a:pt x="217" y="200"/>
                      <a:pt x="217" y="200"/>
                      <a:pt x="217" y="200"/>
                    </a:cubicBezTo>
                    <a:cubicBezTo>
                      <a:pt x="227" y="213"/>
                      <a:pt x="227" y="213"/>
                      <a:pt x="227" y="213"/>
                    </a:cubicBezTo>
                    <a:cubicBezTo>
                      <a:pt x="191" y="243"/>
                      <a:pt x="191" y="243"/>
                      <a:pt x="191" y="243"/>
                    </a:cubicBezTo>
                    <a:cubicBezTo>
                      <a:pt x="195" y="249"/>
                      <a:pt x="195" y="249"/>
                      <a:pt x="195" y="249"/>
                    </a:cubicBezTo>
                    <a:cubicBezTo>
                      <a:pt x="232" y="219"/>
                      <a:pt x="232" y="219"/>
                      <a:pt x="232" y="219"/>
                    </a:cubicBezTo>
                    <a:cubicBezTo>
                      <a:pt x="243" y="232"/>
                      <a:pt x="243" y="232"/>
                      <a:pt x="243" y="232"/>
                    </a:cubicBezTo>
                    <a:cubicBezTo>
                      <a:pt x="223" y="248"/>
                      <a:pt x="223" y="248"/>
                      <a:pt x="223" y="248"/>
                    </a:cubicBezTo>
                    <a:cubicBezTo>
                      <a:pt x="228" y="253"/>
                      <a:pt x="228" y="253"/>
                      <a:pt x="228" y="253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8" y="251"/>
                      <a:pt x="258" y="251"/>
                      <a:pt x="258" y="251"/>
                    </a:cubicBezTo>
                    <a:cubicBezTo>
                      <a:pt x="239" y="267"/>
                      <a:pt x="239" y="267"/>
                      <a:pt x="239" y="267"/>
                    </a:cubicBezTo>
                    <a:cubicBezTo>
                      <a:pt x="243" y="272"/>
                      <a:pt x="243" y="272"/>
                      <a:pt x="243" y="272"/>
                    </a:cubicBezTo>
                    <a:cubicBezTo>
                      <a:pt x="263" y="256"/>
                      <a:pt x="263" y="256"/>
                      <a:pt x="263" y="256"/>
                    </a:cubicBezTo>
                    <a:cubicBezTo>
                      <a:pt x="273" y="270"/>
                      <a:pt x="273" y="270"/>
                      <a:pt x="273" y="270"/>
                    </a:cubicBezTo>
                    <a:cubicBezTo>
                      <a:pt x="254" y="285"/>
                      <a:pt x="254" y="285"/>
                      <a:pt x="254" y="285"/>
                    </a:cubicBezTo>
                    <a:cubicBezTo>
                      <a:pt x="259" y="291"/>
                      <a:pt x="259" y="291"/>
                      <a:pt x="259" y="291"/>
                    </a:cubicBezTo>
                    <a:cubicBezTo>
                      <a:pt x="278" y="275"/>
                      <a:pt x="278" y="275"/>
                      <a:pt x="278" y="275"/>
                    </a:cubicBezTo>
                    <a:cubicBezTo>
                      <a:pt x="289" y="288"/>
                      <a:pt x="289" y="288"/>
                      <a:pt x="289" y="288"/>
                    </a:cubicBezTo>
                    <a:cubicBezTo>
                      <a:pt x="252" y="318"/>
                      <a:pt x="252" y="318"/>
                      <a:pt x="252" y="318"/>
                    </a:cubicBezTo>
                    <a:cubicBezTo>
                      <a:pt x="257" y="324"/>
                      <a:pt x="257" y="324"/>
                      <a:pt x="257" y="324"/>
                    </a:cubicBezTo>
                    <a:cubicBezTo>
                      <a:pt x="293" y="294"/>
                      <a:pt x="293" y="294"/>
                      <a:pt x="293" y="294"/>
                    </a:cubicBezTo>
                    <a:cubicBezTo>
                      <a:pt x="304" y="307"/>
                      <a:pt x="304" y="307"/>
                      <a:pt x="304" y="307"/>
                    </a:cubicBezTo>
                    <a:cubicBezTo>
                      <a:pt x="285" y="323"/>
                      <a:pt x="285" y="323"/>
                      <a:pt x="285" y="323"/>
                    </a:cubicBezTo>
                    <a:cubicBezTo>
                      <a:pt x="289" y="329"/>
                      <a:pt x="289" y="329"/>
                      <a:pt x="289" y="329"/>
                    </a:cubicBezTo>
                    <a:cubicBezTo>
                      <a:pt x="309" y="313"/>
                      <a:pt x="309" y="313"/>
                      <a:pt x="309" y="313"/>
                    </a:cubicBezTo>
                    <a:cubicBezTo>
                      <a:pt x="319" y="326"/>
                      <a:pt x="319" y="326"/>
                      <a:pt x="319" y="326"/>
                    </a:cubicBezTo>
                    <a:cubicBezTo>
                      <a:pt x="300" y="342"/>
                      <a:pt x="300" y="342"/>
                      <a:pt x="300" y="342"/>
                    </a:cubicBezTo>
                    <a:cubicBezTo>
                      <a:pt x="305" y="347"/>
                      <a:pt x="305" y="347"/>
                      <a:pt x="305" y="347"/>
                    </a:cubicBezTo>
                    <a:cubicBezTo>
                      <a:pt x="324" y="332"/>
                      <a:pt x="324" y="332"/>
                      <a:pt x="324" y="332"/>
                    </a:cubicBezTo>
                    <a:cubicBezTo>
                      <a:pt x="335" y="345"/>
                      <a:pt x="335" y="345"/>
                      <a:pt x="335" y="345"/>
                    </a:cubicBezTo>
                    <a:cubicBezTo>
                      <a:pt x="315" y="360"/>
                      <a:pt x="315" y="360"/>
                      <a:pt x="315" y="360"/>
                    </a:cubicBezTo>
                    <a:cubicBezTo>
                      <a:pt x="320" y="366"/>
                      <a:pt x="320" y="366"/>
                      <a:pt x="320" y="366"/>
                    </a:cubicBezTo>
                    <a:cubicBezTo>
                      <a:pt x="339" y="350"/>
                      <a:pt x="339" y="350"/>
                      <a:pt x="339" y="350"/>
                    </a:cubicBezTo>
                    <a:cubicBezTo>
                      <a:pt x="350" y="363"/>
                      <a:pt x="350" y="363"/>
                      <a:pt x="350" y="363"/>
                    </a:cubicBezTo>
                    <a:cubicBezTo>
                      <a:pt x="313" y="393"/>
                      <a:pt x="313" y="393"/>
                      <a:pt x="313" y="393"/>
                    </a:cubicBezTo>
                    <a:cubicBezTo>
                      <a:pt x="318" y="399"/>
                      <a:pt x="318" y="399"/>
                      <a:pt x="318" y="399"/>
                    </a:cubicBezTo>
                    <a:cubicBezTo>
                      <a:pt x="355" y="369"/>
                      <a:pt x="355" y="369"/>
                      <a:pt x="355" y="369"/>
                    </a:cubicBezTo>
                    <a:cubicBezTo>
                      <a:pt x="376" y="395"/>
                      <a:pt x="376" y="395"/>
                      <a:pt x="376" y="395"/>
                    </a:cubicBezTo>
                    <a:cubicBezTo>
                      <a:pt x="323" y="438"/>
                      <a:pt x="323" y="438"/>
                      <a:pt x="323" y="438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5" y="60"/>
                      <a:pt x="58" y="59"/>
                      <a:pt x="61" y="57"/>
                    </a:cubicBezTo>
                    <a:cubicBezTo>
                      <a:pt x="66" y="52"/>
                      <a:pt x="67" y="44"/>
                      <a:pt x="62" y="38"/>
                    </a:cubicBezTo>
                    <a:cubicBezTo>
                      <a:pt x="60" y="35"/>
                      <a:pt x="56" y="33"/>
                      <a:pt x="52" y="3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104" y="63"/>
                    </a:lnTo>
                    <a:close/>
                    <a:moveTo>
                      <a:pt x="52" y="107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3"/>
                      <a:pt x="46" y="34"/>
                      <a:pt x="44" y="36"/>
                    </a:cubicBezTo>
                    <a:cubicBezTo>
                      <a:pt x="38" y="41"/>
                      <a:pt x="37" y="49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4" y="58"/>
                      <a:pt x="48" y="60"/>
                      <a:pt x="52" y="60"/>
                    </a:cubicBezTo>
                    <a:lnTo>
                      <a:pt x="52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2292" y="2549"/>
                <a:ext cx="242" cy="474"/>
              </a:xfrm>
              <a:custGeom>
                <a:avLst/>
                <a:gdLst>
                  <a:gd name="T0" fmla="*/ 128 w 162"/>
                  <a:gd name="T1" fmla="*/ 168 h 318"/>
                  <a:gd name="T2" fmla="*/ 162 w 162"/>
                  <a:gd name="T3" fmla="*/ 258 h 318"/>
                  <a:gd name="T4" fmla="*/ 147 w 162"/>
                  <a:gd name="T5" fmla="*/ 318 h 318"/>
                  <a:gd name="T6" fmla="*/ 128 w 162"/>
                  <a:gd name="T7" fmla="*/ 305 h 318"/>
                  <a:gd name="T8" fmla="*/ 128 w 162"/>
                  <a:gd name="T9" fmla="*/ 299 h 318"/>
                  <a:gd name="T10" fmla="*/ 129 w 162"/>
                  <a:gd name="T11" fmla="*/ 301 h 318"/>
                  <a:gd name="T12" fmla="*/ 149 w 162"/>
                  <a:gd name="T13" fmla="*/ 293 h 318"/>
                  <a:gd name="T14" fmla="*/ 158 w 162"/>
                  <a:gd name="T15" fmla="*/ 258 h 318"/>
                  <a:gd name="T16" fmla="*/ 158 w 162"/>
                  <a:gd name="T17" fmla="*/ 258 h 318"/>
                  <a:gd name="T18" fmla="*/ 156 w 162"/>
                  <a:gd name="T19" fmla="*/ 255 h 318"/>
                  <a:gd name="T20" fmla="*/ 143 w 162"/>
                  <a:gd name="T21" fmla="*/ 249 h 318"/>
                  <a:gd name="T22" fmla="*/ 136 w 162"/>
                  <a:gd name="T23" fmla="*/ 261 h 318"/>
                  <a:gd name="T24" fmla="*/ 128 w 162"/>
                  <a:gd name="T25" fmla="*/ 256 h 318"/>
                  <a:gd name="T26" fmla="*/ 128 w 162"/>
                  <a:gd name="T27" fmla="*/ 168 h 318"/>
                  <a:gd name="T28" fmla="*/ 96 w 162"/>
                  <a:gd name="T29" fmla="*/ 284 h 318"/>
                  <a:gd name="T30" fmla="*/ 42 w 162"/>
                  <a:gd name="T31" fmla="*/ 143 h 318"/>
                  <a:gd name="T32" fmla="*/ 41 w 162"/>
                  <a:gd name="T33" fmla="*/ 143 h 318"/>
                  <a:gd name="T34" fmla="*/ 41 w 162"/>
                  <a:gd name="T35" fmla="*/ 135 h 318"/>
                  <a:gd name="T36" fmla="*/ 48 w 162"/>
                  <a:gd name="T37" fmla="*/ 136 h 318"/>
                  <a:gd name="T38" fmla="*/ 64 w 162"/>
                  <a:gd name="T39" fmla="*/ 130 h 318"/>
                  <a:gd name="T40" fmla="*/ 64 w 162"/>
                  <a:gd name="T41" fmla="*/ 130 h 318"/>
                  <a:gd name="T42" fmla="*/ 56 w 162"/>
                  <a:gd name="T43" fmla="*/ 124 h 318"/>
                  <a:gd name="T44" fmla="*/ 41 w 162"/>
                  <a:gd name="T45" fmla="*/ 85 h 318"/>
                  <a:gd name="T46" fmla="*/ 41 w 162"/>
                  <a:gd name="T47" fmla="*/ 59 h 318"/>
                  <a:gd name="T48" fmla="*/ 77 w 162"/>
                  <a:gd name="T49" fmla="*/ 45 h 318"/>
                  <a:gd name="T50" fmla="*/ 88 w 162"/>
                  <a:gd name="T51" fmla="*/ 51 h 318"/>
                  <a:gd name="T52" fmla="*/ 110 w 162"/>
                  <a:gd name="T53" fmla="*/ 108 h 318"/>
                  <a:gd name="T54" fmla="*/ 108 w 162"/>
                  <a:gd name="T55" fmla="*/ 117 h 318"/>
                  <a:gd name="T56" fmla="*/ 128 w 162"/>
                  <a:gd name="T57" fmla="*/ 168 h 318"/>
                  <a:gd name="T58" fmla="*/ 128 w 162"/>
                  <a:gd name="T59" fmla="*/ 256 h 318"/>
                  <a:gd name="T60" fmla="*/ 124 w 162"/>
                  <a:gd name="T61" fmla="*/ 257 h 318"/>
                  <a:gd name="T62" fmla="*/ 117 w 162"/>
                  <a:gd name="T63" fmla="*/ 268 h 318"/>
                  <a:gd name="T64" fmla="*/ 104 w 162"/>
                  <a:gd name="T65" fmla="*/ 264 h 318"/>
                  <a:gd name="T66" fmla="*/ 98 w 162"/>
                  <a:gd name="T67" fmla="*/ 278 h 318"/>
                  <a:gd name="T68" fmla="*/ 100 w 162"/>
                  <a:gd name="T69" fmla="*/ 281 h 318"/>
                  <a:gd name="T70" fmla="*/ 128 w 162"/>
                  <a:gd name="T71" fmla="*/ 299 h 318"/>
                  <a:gd name="T72" fmla="*/ 128 w 162"/>
                  <a:gd name="T73" fmla="*/ 305 h 318"/>
                  <a:gd name="T74" fmla="*/ 96 w 162"/>
                  <a:gd name="T75" fmla="*/ 284 h 318"/>
                  <a:gd name="T76" fmla="*/ 41 w 162"/>
                  <a:gd name="T77" fmla="*/ 0 h 318"/>
                  <a:gd name="T78" fmla="*/ 41 w 162"/>
                  <a:gd name="T79" fmla="*/ 57 h 318"/>
                  <a:gd name="T80" fmla="*/ 74 w 162"/>
                  <a:gd name="T81" fmla="*/ 36 h 318"/>
                  <a:gd name="T82" fmla="*/ 68 w 162"/>
                  <a:gd name="T83" fmla="*/ 21 h 318"/>
                  <a:gd name="T84" fmla="*/ 41 w 162"/>
                  <a:gd name="T85" fmla="*/ 0 h 318"/>
                  <a:gd name="T86" fmla="*/ 41 w 162"/>
                  <a:gd name="T87" fmla="*/ 143 h 318"/>
                  <a:gd name="T88" fmla="*/ 34 w 162"/>
                  <a:gd name="T89" fmla="*/ 137 h 318"/>
                  <a:gd name="T90" fmla="*/ 12 w 162"/>
                  <a:gd name="T91" fmla="*/ 80 h 318"/>
                  <a:gd name="T92" fmla="*/ 16 w 162"/>
                  <a:gd name="T93" fmla="*/ 68 h 318"/>
                  <a:gd name="T94" fmla="*/ 7 w 162"/>
                  <a:gd name="T95" fmla="*/ 45 h 318"/>
                  <a:gd name="T96" fmla="*/ 26 w 162"/>
                  <a:gd name="T97" fmla="*/ 2 h 318"/>
                  <a:gd name="T98" fmla="*/ 41 w 162"/>
                  <a:gd name="T99" fmla="*/ 0 h 318"/>
                  <a:gd name="T100" fmla="*/ 41 w 162"/>
                  <a:gd name="T101" fmla="*/ 57 h 318"/>
                  <a:gd name="T102" fmla="*/ 36 w 162"/>
                  <a:gd name="T103" fmla="*/ 60 h 318"/>
                  <a:gd name="T104" fmla="*/ 41 w 162"/>
                  <a:gd name="T105" fmla="*/ 59 h 318"/>
                  <a:gd name="T106" fmla="*/ 41 w 162"/>
                  <a:gd name="T107" fmla="*/ 85 h 318"/>
                  <a:gd name="T108" fmla="*/ 37 w 162"/>
                  <a:gd name="T109" fmla="*/ 74 h 318"/>
                  <a:gd name="T110" fmla="*/ 39 w 162"/>
                  <a:gd name="T111" fmla="*/ 65 h 318"/>
                  <a:gd name="T112" fmla="*/ 23 w 162"/>
                  <a:gd name="T113" fmla="*/ 71 h 318"/>
                  <a:gd name="T114" fmla="*/ 18 w 162"/>
                  <a:gd name="T115" fmla="*/ 82 h 318"/>
                  <a:gd name="T116" fmla="*/ 37 w 162"/>
                  <a:gd name="T117" fmla="*/ 131 h 318"/>
                  <a:gd name="T118" fmla="*/ 41 w 162"/>
                  <a:gd name="T119" fmla="*/ 135 h 318"/>
                  <a:gd name="T120" fmla="*/ 41 w 162"/>
                  <a:gd name="T121" fmla="*/ 143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2" h="318">
                    <a:moveTo>
                      <a:pt x="128" y="168"/>
                    </a:moveTo>
                    <a:cubicBezTo>
                      <a:pt x="162" y="258"/>
                      <a:pt x="162" y="258"/>
                      <a:pt x="162" y="258"/>
                    </a:cubicBezTo>
                    <a:cubicBezTo>
                      <a:pt x="147" y="318"/>
                      <a:pt x="147" y="318"/>
                      <a:pt x="147" y="318"/>
                    </a:cubicBezTo>
                    <a:cubicBezTo>
                      <a:pt x="128" y="305"/>
                      <a:pt x="128" y="305"/>
                      <a:pt x="128" y="305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9" y="301"/>
                      <a:pt x="129" y="301"/>
                      <a:pt x="129" y="301"/>
                    </a:cubicBezTo>
                    <a:cubicBezTo>
                      <a:pt x="149" y="293"/>
                      <a:pt x="149" y="293"/>
                      <a:pt x="149" y="293"/>
                    </a:cubicBezTo>
                    <a:cubicBezTo>
                      <a:pt x="158" y="258"/>
                      <a:pt x="158" y="258"/>
                      <a:pt x="158" y="258"/>
                    </a:cubicBezTo>
                    <a:cubicBezTo>
                      <a:pt x="158" y="258"/>
                      <a:pt x="158" y="258"/>
                      <a:pt x="158" y="258"/>
                    </a:cubicBezTo>
                    <a:cubicBezTo>
                      <a:pt x="156" y="255"/>
                      <a:pt x="156" y="255"/>
                      <a:pt x="156" y="255"/>
                    </a:cubicBezTo>
                    <a:cubicBezTo>
                      <a:pt x="154" y="250"/>
                      <a:pt x="148" y="247"/>
                      <a:pt x="143" y="249"/>
                    </a:cubicBezTo>
                    <a:cubicBezTo>
                      <a:pt x="138" y="251"/>
                      <a:pt x="135" y="256"/>
                      <a:pt x="136" y="261"/>
                    </a:cubicBezTo>
                    <a:cubicBezTo>
                      <a:pt x="134" y="258"/>
                      <a:pt x="131" y="256"/>
                      <a:pt x="128" y="256"/>
                    </a:cubicBezTo>
                    <a:lnTo>
                      <a:pt x="128" y="168"/>
                    </a:lnTo>
                    <a:close/>
                    <a:moveTo>
                      <a:pt x="96" y="284"/>
                    </a:moveTo>
                    <a:cubicBezTo>
                      <a:pt x="42" y="143"/>
                      <a:pt x="42" y="143"/>
                      <a:pt x="42" y="143"/>
                    </a:cubicBezTo>
                    <a:cubicBezTo>
                      <a:pt x="41" y="143"/>
                      <a:pt x="41" y="143"/>
                      <a:pt x="41" y="143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3" y="137"/>
                      <a:pt x="46" y="137"/>
                      <a:pt x="48" y="136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1" y="130"/>
                      <a:pt x="58" y="128"/>
                      <a:pt x="56" y="12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82" y="44"/>
                      <a:pt x="86" y="46"/>
                      <a:pt x="88" y="51"/>
                    </a:cubicBezTo>
                    <a:cubicBezTo>
                      <a:pt x="110" y="108"/>
                      <a:pt x="110" y="108"/>
                      <a:pt x="110" y="108"/>
                    </a:cubicBezTo>
                    <a:cubicBezTo>
                      <a:pt x="111" y="111"/>
                      <a:pt x="110" y="115"/>
                      <a:pt x="108" y="117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126" y="256"/>
                      <a:pt x="125" y="256"/>
                      <a:pt x="124" y="257"/>
                    </a:cubicBezTo>
                    <a:cubicBezTo>
                      <a:pt x="119" y="258"/>
                      <a:pt x="116" y="263"/>
                      <a:pt x="117" y="268"/>
                    </a:cubicBezTo>
                    <a:cubicBezTo>
                      <a:pt x="114" y="264"/>
                      <a:pt x="109" y="262"/>
                      <a:pt x="104" y="264"/>
                    </a:cubicBezTo>
                    <a:cubicBezTo>
                      <a:pt x="99" y="266"/>
                      <a:pt x="96" y="272"/>
                      <a:pt x="98" y="278"/>
                    </a:cubicBezTo>
                    <a:cubicBezTo>
                      <a:pt x="100" y="281"/>
                      <a:pt x="100" y="281"/>
                      <a:pt x="100" y="281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305"/>
                      <a:pt x="128" y="305"/>
                      <a:pt x="128" y="305"/>
                    </a:cubicBezTo>
                    <a:cubicBezTo>
                      <a:pt x="96" y="284"/>
                      <a:pt x="96" y="284"/>
                      <a:pt x="96" y="284"/>
                    </a:cubicBezTo>
                    <a:close/>
                    <a:moveTo>
                      <a:pt x="41" y="0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4" y="9"/>
                      <a:pt x="53" y="2"/>
                      <a:pt x="41" y="0"/>
                    </a:cubicBezTo>
                    <a:close/>
                    <a:moveTo>
                      <a:pt x="41" y="143"/>
                    </a:moveTo>
                    <a:cubicBezTo>
                      <a:pt x="38" y="142"/>
                      <a:pt x="35" y="140"/>
                      <a:pt x="34" y="137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0" y="76"/>
                      <a:pt x="12" y="71"/>
                      <a:pt x="16" y="68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0" y="28"/>
                      <a:pt x="9" y="9"/>
                      <a:pt x="26" y="2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6" y="71"/>
                      <a:pt x="37" y="67"/>
                      <a:pt x="39" y="6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9" y="73"/>
                      <a:pt x="17" y="78"/>
                      <a:pt x="18" y="82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8" y="133"/>
                      <a:pt x="39" y="135"/>
                      <a:pt x="41" y="135"/>
                    </a:cubicBezTo>
                    <a:lnTo>
                      <a:pt x="4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2983" y="2609"/>
                <a:ext cx="396" cy="398"/>
              </a:xfrm>
              <a:custGeom>
                <a:avLst/>
                <a:gdLst>
                  <a:gd name="T0" fmla="*/ 133 w 266"/>
                  <a:gd name="T1" fmla="*/ 0 h 267"/>
                  <a:gd name="T2" fmla="*/ 133 w 266"/>
                  <a:gd name="T3" fmla="*/ 0 h 267"/>
                  <a:gd name="T4" fmla="*/ 266 w 266"/>
                  <a:gd name="T5" fmla="*/ 133 h 267"/>
                  <a:gd name="T6" fmla="*/ 133 w 266"/>
                  <a:gd name="T7" fmla="*/ 267 h 267"/>
                  <a:gd name="T8" fmla="*/ 133 w 266"/>
                  <a:gd name="T9" fmla="*/ 267 h 267"/>
                  <a:gd name="T10" fmla="*/ 133 w 266"/>
                  <a:gd name="T11" fmla="*/ 232 h 267"/>
                  <a:gd name="T12" fmla="*/ 133 w 266"/>
                  <a:gd name="T13" fmla="*/ 232 h 267"/>
                  <a:gd name="T14" fmla="*/ 149 w 266"/>
                  <a:gd name="T15" fmla="*/ 243 h 267"/>
                  <a:gd name="T16" fmla="*/ 242 w 266"/>
                  <a:gd name="T17" fmla="*/ 150 h 267"/>
                  <a:gd name="T18" fmla="*/ 231 w 266"/>
                  <a:gd name="T19" fmla="*/ 133 h 267"/>
                  <a:gd name="T20" fmla="*/ 242 w 266"/>
                  <a:gd name="T21" fmla="*/ 117 h 267"/>
                  <a:gd name="T22" fmla="*/ 149 w 266"/>
                  <a:gd name="T23" fmla="*/ 24 h 267"/>
                  <a:gd name="T24" fmla="*/ 133 w 266"/>
                  <a:gd name="T25" fmla="*/ 35 h 267"/>
                  <a:gd name="T26" fmla="*/ 133 w 266"/>
                  <a:gd name="T27" fmla="*/ 35 h 267"/>
                  <a:gd name="T28" fmla="*/ 133 w 266"/>
                  <a:gd name="T29" fmla="*/ 0 h 267"/>
                  <a:gd name="T30" fmla="*/ 133 w 266"/>
                  <a:gd name="T31" fmla="*/ 0 h 267"/>
                  <a:gd name="T32" fmla="*/ 133 w 266"/>
                  <a:gd name="T33" fmla="*/ 0 h 267"/>
                  <a:gd name="T34" fmla="*/ 133 w 266"/>
                  <a:gd name="T35" fmla="*/ 35 h 267"/>
                  <a:gd name="T36" fmla="*/ 117 w 266"/>
                  <a:gd name="T37" fmla="*/ 24 h 267"/>
                  <a:gd name="T38" fmla="*/ 24 w 266"/>
                  <a:gd name="T39" fmla="*/ 117 h 267"/>
                  <a:gd name="T40" fmla="*/ 35 w 266"/>
                  <a:gd name="T41" fmla="*/ 133 h 267"/>
                  <a:gd name="T42" fmla="*/ 24 w 266"/>
                  <a:gd name="T43" fmla="*/ 150 h 267"/>
                  <a:gd name="T44" fmla="*/ 117 w 266"/>
                  <a:gd name="T45" fmla="*/ 243 h 267"/>
                  <a:gd name="T46" fmla="*/ 117 w 266"/>
                  <a:gd name="T47" fmla="*/ 243 h 267"/>
                  <a:gd name="T48" fmla="*/ 133 w 266"/>
                  <a:gd name="T49" fmla="*/ 232 h 267"/>
                  <a:gd name="T50" fmla="*/ 133 w 266"/>
                  <a:gd name="T51" fmla="*/ 267 h 267"/>
                  <a:gd name="T52" fmla="*/ 133 w 266"/>
                  <a:gd name="T53" fmla="*/ 267 h 267"/>
                  <a:gd name="T54" fmla="*/ 0 w 266"/>
                  <a:gd name="T55" fmla="*/ 133 h 267"/>
                  <a:gd name="T56" fmla="*/ 133 w 266"/>
                  <a:gd name="T5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6" h="267">
                    <a:moveTo>
                      <a:pt x="133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206" y="0"/>
                      <a:pt x="266" y="60"/>
                      <a:pt x="266" y="133"/>
                    </a:cubicBezTo>
                    <a:cubicBezTo>
                      <a:pt x="266" y="207"/>
                      <a:pt x="206" y="267"/>
                      <a:pt x="133" y="267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133" y="232"/>
                      <a:pt x="133" y="232"/>
                      <a:pt x="133" y="232"/>
                    </a:cubicBezTo>
                    <a:cubicBezTo>
                      <a:pt x="133" y="232"/>
                      <a:pt x="133" y="232"/>
                      <a:pt x="133" y="232"/>
                    </a:cubicBezTo>
                    <a:cubicBezTo>
                      <a:pt x="140" y="232"/>
                      <a:pt x="147" y="236"/>
                      <a:pt x="149" y="243"/>
                    </a:cubicBezTo>
                    <a:cubicBezTo>
                      <a:pt x="197" y="236"/>
                      <a:pt x="235" y="198"/>
                      <a:pt x="242" y="150"/>
                    </a:cubicBezTo>
                    <a:cubicBezTo>
                      <a:pt x="236" y="147"/>
                      <a:pt x="231" y="141"/>
                      <a:pt x="231" y="133"/>
                    </a:cubicBezTo>
                    <a:cubicBezTo>
                      <a:pt x="231" y="126"/>
                      <a:pt x="236" y="120"/>
                      <a:pt x="242" y="117"/>
                    </a:cubicBezTo>
                    <a:cubicBezTo>
                      <a:pt x="235" y="69"/>
                      <a:pt x="197" y="31"/>
                      <a:pt x="149" y="24"/>
                    </a:cubicBezTo>
                    <a:cubicBezTo>
                      <a:pt x="147" y="31"/>
                      <a:pt x="140" y="35"/>
                      <a:pt x="133" y="35"/>
                    </a:cubicBezTo>
                    <a:cubicBezTo>
                      <a:pt x="133" y="35"/>
                      <a:pt x="133" y="35"/>
                      <a:pt x="133" y="35"/>
                    </a:cubicBezTo>
                    <a:lnTo>
                      <a:pt x="133" y="0"/>
                    </a:lnTo>
                    <a:close/>
                    <a:moveTo>
                      <a:pt x="133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25" y="35"/>
                      <a:pt x="119" y="31"/>
                      <a:pt x="117" y="24"/>
                    </a:cubicBezTo>
                    <a:cubicBezTo>
                      <a:pt x="69" y="31"/>
                      <a:pt x="31" y="69"/>
                      <a:pt x="24" y="117"/>
                    </a:cubicBezTo>
                    <a:cubicBezTo>
                      <a:pt x="30" y="120"/>
                      <a:pt x="35" y="126"/>
                      <a:pt x="35" y="133"/>
                    </a:cubicBezTo>
                    <a:cubicBezTo>
                      <a:pt x="35" y="141"/>
                      <a:pt x="30" y="147"/>
                      <a:pt x="24" y="150"/>
                    </a:cubicBezTo>
                    <a:cubicBezTo>
                      <a:pt x="31" y="198"/>
                      <a:pt x="69" y="236"/>
                      <a:pt x="117" y="243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9" y="236"/>
                      <a:pt x="125" y="232"/>
                      <a:pt x="133" y="232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59" y="267"/>
                      <a:pt x="0" y="207"/>
                      <a:pt x="0" y="133"/>
                    </a:cubicBez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3108" y="2734"/>
                <a:ext cx="198" cy="104"/>
              </a:xfrm>
              <a:custGeom>
                <a:avLst/>
                <a:gdLst>
                  <a:gd name="T0" fmla="*/ 9 w 133"/>
                  <a:gd name="T1" fmla="*/ 0 h 70"/>
                  <a:gd name="T2" fmla="*/ 40 w 133"/>
                  <a:gd name="T3" fmla="*/ 31 h 70"/>
                  <a:gd name="T4" fmla="*/ 49 w 133"/>
                  <a:gd name="T5" fmla="*/ 29 h 70"/>
                  <a:gd name="T6" fmla="*/ 68 w 133"/>
                  <a:gd name="T7" fmla="*/ 43 h 70"/>
                  <a:gd name="T8" fmla="*/ 133 w 133"/>
                  <a:gd name="T9" fmla="*/ 43 h 70"/>
                  <a:gd name="T10" fmla="*/ 133 w 133"/>
                  <a:gd name="T11" fmla="*/ 56 h 70"/>
                  <a:gd name="T12" fmla="*/ 68 w 133"/>
                  <a:gd name="T13" fmla="*/ 56 h 70"/>
                  <a:gd name="T14" fmla="*/ 49 w 133"/>
                  <a:gd name="T15" fmla="*/ 70 h 70"/>
                  <a:gd name="T16" fmla="*/ 28 w 133"/>
                  <a:gd name="T17" fmla="*/ 49 h 70"/>
                  <a:gd name="T18" fmla="*/ 30 w 133"/>
                  <a:gd name="T19" fmla="*/ 40 h 70"/>
                  <a:gd name="T20" fmla="*/ 0 w 133"/>
                  <a:gd name="T21" fmla="*/ 10 h 70"/>
                  <a:gd name="T22" fmla="*/ 9 w 133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70">
                    <a:moveTo>
                      <a:pt x="9" y="0"/>
                    </a:moveTo>
                    <a:cubicBezTo>
                      <a:pt x="40" y="31"/>
                      <a:pt x="40" y="31"/>
                      <a:pt x="40" y="31"/>
                    </a:cubicBezTo>
                    <a:cubicBezTo>
                      <a:pt x="43" y="29"/>
                      <a:pt x="46" y="29"/>
                      <a:pt x="49" y="29"/>
                    </a:cubicBezTo>
                    <a:cubicBezTo>
                      <a:pt x="58" y="29"/>
                      <a:pt x="66" y="35"/>
                      <a:pt x="68" y="43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6" y="64"/>
                      <a:pt x="58" y="70"/>
                      <a:pt x="49" y="70"/>
                    </a:cubicBezTo>
                    <a:cubicBezTo>
                      <a:pt x="37" y="70"/>
                      <a:pt x="28" y="61"/>
                      <a:pt x="28" y="49"/>
                    </a:cubicBezTo>
                    <a:cubicBezTo>
                      <a:pt x="28" y="46"/>
                      <a:pt x="29" y="43"/>
                      <a:pt x="30" y="4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2909" y="3181"/>
                <a:ext cx="311" cy="233"/>
              </a:xfrm>
              <a:custGeom>
                <a:avLst/>
                <a:gdLst>
                  <a:gd name="T0" fmla="*/ 63 w 208"/>
                  <a:gd name="T1" fmla="*/ 0 h 156"/>
                  <a:gd name="T2" fmla="*/ 104 w 208"/>
                  <a:gd name="T3" fmla="*/ 15 h 156"/>
                  <a:gd name="T4" fmla="*/ 146 w 208"/>
                  <a:gd name="T5" fmla="*/ 0 h 156"/>
                  <a:gd name="T6" fmla="*/ 208 w 208"/>
                  <a:gd name="T7" fmla="*/ 60 h 156"/>
                  <a:gd name="T8" fmla="*/ 101 w 208"/>
                  <a:gd name="T9" fmla="*/ 156 h 156"/>
                  <a:gd name="T10" fmla="*/ 0 w 208"/>
                  <a:gd name="T11" fmla="*/ 60 h 156"/>
                  <a:gd name="T12" fmla="*/ 63 w 208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6">
                    <a:moveTo>
                      <a:pt x="63" y="0"/>
                    </a:moveTo>
                    <a:cubicBezTo>
                      <a:pt x="79" y="0"/>
                      <a:pt x="93" y="5"/>
                      <a:pt x="104" y="15"/>
                    </a:cubicBezTo>
                    <a:cubicBezTo>
                      <a:pt x="115" y="5"/>
                      <a:pt x="130" y="0"/>
                      <a:pt x="146" y="0"/>
                    </a:cubicBezTo>
                    <a:cubicBezTo>
                      <a:pt x="180" y="0"/>
                      <a:pt x="208" y="27"/>
                      <a:pt x="208" y="60"/>
                    </a:cubicBezTo>
                    <a:cubicBezTo>
                      <a:pt x="208" y="98"/>
                      <a:pt x="177" y="156"/>
                      <a:pt x="101" y="156"/>
                    </a:cubicBezTo>
                    <a:cubicBezTo>
                      <a:pt x="23" y="156"/>
                      <a:pt x="0" y="94"/>
                      <a:pt x="0" y="60"/>
                    </a:cubicBezTo>
                    <a:cubicBezTo>
                      <a:pt x="0" y="27"/>
                      <a:pt x="28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2997" y="3120"/>
                <a:ext cx="84" cy="108"/>
              </a:xfrm>
              <a:custGeom>
                <a:avLst/>
                <a:gdLst>
                  <a:gd name="T0" fmla="*/ 44 w 56"/>
                  <a:gd name="T1" fmla="*/ 72 h 72"/>
                  <a:gd name="T2" fmla="*/ 29 w 56"/>
                  <a:gd name="T3" fmla="*/ 0 h 72"/>
                  <a:gd name="T4" fmla="*/ 0 w 56"/>
                  <a:gd name="T5" fmla="*/ 5 h 72"/>
                  <a:gd name="T6" fmla="*/ 44 w 56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72">
                    <a:moveTo>
                      <a:pt x="44" y="72"/>
                    </a:moveTo>
                    <a:cubicBezTo>
                      <a:pt x="56" y="47"/>
                      <a:pt x="49" y="19"/>
                      <a:pt x="2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21"/>
                      <a:pt x="44" y="37"/>
                      <a:pt x="44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3713" y="1362"/>
                <a:ext cx="467" cy="377"/>
              </a:xfrm>
              <a:custGeom>
                <a:avLst/>
                <a:gdLst>
                  <a:gd name="T0" fmla="*/ 0 w 313"/>
                  <a:gd name="T1" fmla="*/ 86 h 253"/>
                  <a:gd name="T2" fmla="*/ 7 w 313"/>
                  <a:gd name="T3" fmla="*/ 75 h 253"/>
                  <a:gd name="T4" fmla="*/ 233 w 313"/>
                  <a:gd name="T5" fmla="*/ 226 h 253"/>
                  <a:gd name="T6" fmla="*/ 284 w 313"/>
                  <a:gd name="T7" fmla="*/ 213 h 253"/>
                  <a:gd name="T8" fmla="*/ 277 w 313"/>
                  <a:gd name="T9" fmla="*/ 161 h 253"/>
                  <a:gd name="T10" fmla="*/ 51 w 313"/>
                  <a:gd name="T11" fmla="*/ 10 h 253"/>
                  <a:gd name="T12" fmla="*/ 58 w 313"/>
                  <a:gd name="T13" fmla="*/ 0 h 253"/>
                  <a:gd name="T14" fmla="*/ 287 w 313"/>
                  <a:gd name="T15" fmla="*/ 153 h 253"/>
                  <a:gd name="T16" fmla="*/ 297 w 313"/>
                  <a:gd name="T17" fmla="*/ 221 h 253"/>
                  <a:gd name="T18" fmla="*/ 229 w 313"/>
                  <a:gd name="T19" fmla="*/ 238 h 253"/>
                  <a:gd name="T20" fmla="*/ 0 w 313"/>
                  <a:gd name="T21" fmla="*/ 8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253">
                    <a:moveTo>
                      <a:pt x="0" y="86"/>
                    </a:moveTo>
                    <a:cubicBezTo>
                      <a:pt x="7" y="75"/>
                      <a:pt x="7" y="75"/>
                      <a:pt x="7" y="75"/>
                    </a:cubicBezTo>
                    <a:cubicBezTo>
                      <a:pt x="233" y="226"/>
                      <a:pt x="233" y="226"/>
                      <a:pt x="233" y="226"/>
                    </a:cubicBezTo>
                    <a:cubicBezTo>
                      <a:pt x="250" y="237"/>
                      <a:pt x="272" y="231"/>
                      <a:pt x="284" y="213"/>
                    </a:cubicBezTo>
                    <a:cubicBezTo>
                      <a:pt x="296" y="195"/>
                      <a:pt x="293" y="172"/>
                      <a:pt x="277" y="16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87" y="153"/>
                      <a:pt x="287" y="153"/>
                      <a:pt x="287" y="153"/>
                    </a:cubicBezTo>
                    <a:cubicBezTo>
                      <a:pt x="308" y="167"/>
                      <a:pt x="313" y="198"/>
                      <a:pt x="297" y="221"/>
                    </a:cubicBezTo>
                    <a:cubicBezTo>
                      <a:pt x="281" y="245"/>
                      <a:pt x="251" y="253"/>
                      <a:pt x="229" y="238"/>
                    </a:cubicBez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3"/>
              <p:cNvSpPr/>
              <p:nvPr/>
            </p:nvSpPr>
            <p:spPr bwMode="auto">
              <a:xfrm>
                <a:off x="3697" y="1341"/>
                <a:ext cx="128" cy="174"/>
              </a:xfrm>
              <a:custGeom>
                <a:avLst/>
                <a:gdLst>
                  <a:gd name="T0" fmla="*/ 6 w 86"/>
                  <a:gd name="T1" fmla="*/ 115 h 117"/>
                  <a:gd name="T2" fmla="*/ 19 w 86"/>
                  <a:gd name="T3" fmla="*/ 112 h 117"/>
                  <a:gd name="T4" fmla="*/ 83 w 86"/>
                  <a:gd name="T5" fmla="*/ 16 h 117"/>
                  <a:gd name="T6" fmla="*/ 80 w 86"/>
                  <a:gd name="T7" fmla="*/ 3 h 117"/>
                  <a:gd name="T8" fmla="*/ 68 w 86"/>
                  <a:gd name="T9" fmla="*/ 5 h 117"/>
                  <a:gd name="T10" fmla="*/ 3 w 86"/>
                  <a:gd name="T11" fmla="*/ 102 h 117"/>
                  <a:gd name="T12" fmla="*/ 6 w 86"/>
                  <a:gd name="T13" fmla="*/ 11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117">
                    <a:moveTo>
                      <a:pt x="6" y="115"/>
                    </a:moveTo>
                    <a:cubicBezTo>
                      <a:pt x="10" y="117"/>
                      <a:pt x="16" y="116"/>
                      <a:pt x="19" y="112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6" y="11"/>
                      <a:pt x="85" y="6"/>
                      <a:pt x="80" y="3"/>
                    </a:cubicBezTo>
                    <a:cubicBezTo>
                      <a:pt x="76" y="0"/>
                      <a:pt x="70" y="1"/>
                      <a:pt x="68" y="5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0" y="106"/>
                      <a:pt x="1" y="112"/>
                      <a:pt x="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3767" y="1460"/>
                <a:ext cx="351" cy="230"/>
              </a:xfrm>
              <a:custGeom>
                <a:avLst/>
                <a:gdLst>
                  <a:gd name="T0" fmla="*/ 0 w 235"/>
                  <a:gd name="T1" fmla="*/ 14 h 154"/>
                  <a:gd name="T2" fmla="*/ 8 w 235"/>
                  <a:gd name="T3" fmla="*/ 0 h 154"/>
                  <a:gd name="T4" fmla="*/ 210 w 235"/>
                  <a:gd name="T5" fmla="*/ 135 h 154"/>
                  <a:gd name="T6" fmla="*/ 235 w 235"/>
                  <a:gd name="T7" fmla="*/ 137 h 154"/>
                  <a:gd name="T8" fmla="*/ 234 w 235"/>
                  <a:gd name="T9" fmla="*/ 138 h 154"/>
                  <a:gd name="T10" fmla="*/ 199 w 235"/>
                  <a:gd name="T11" fmla="*/ 147 h 154"/>
                  <a:gd name="T12" fmla="*/ 0 w 235"/>
                  <a:gd name="T13" fmla="*/ 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54">
                    <a:moveTo>
                      <a:pt x="0" y="14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10" y="135"/>
                      <a:pt x="210" y="135"/>
                      <a:pt x="210" y="135"/>
                    </a:cubicBezTo>
                    <a:cubicBezTo>
                      <a:pt x="218" y="140"/>
                      <a:pt x="227" y="140"/>
                      <a:pt x="235" y="137"/>
                    </a:cubicBezTo>
                    <a:cubicBezTo>
                      <a:pt x="235" y="137"/>
                      <a:pt x="235" y="138"/>
                      <a:pt x="234" y="138"/>
                    </a:cubicBezTo>
                    <a:cubicBezTo>
                      <a:pt x="226" y="150"/>
                      <a:pt x="210" y="154"/>
                      <a:pt x="199" y="147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55"/>
              <p:cNvSpPr>
                <a:spLocks noEditPoints="1"/>
              </p:cNvSpPr>
              <p:nvPr/>
            </p:nvSpPr>
            <p:spPr bwMode="auto">
              <a:xfrm>
                <a:off x="2563" y="3007"/>
                <a:ext cx="264" cy="461"/>
              </a:xfrm>
              <a:custGeom>
                <a:avLst/>
                <a:gdLst>
                  <a:gd name="T0" fmla="*/ 106 w 177"/>
                  <a:gd name="T1" fmla="*/ 262 h 309"/>
                  <a:gd name="T2" fmla="*/ 129 w 177"/>
                  <a:gd name="T3" fmla="*/ 279 h 309"/>
                  <a:gd name="T4" fmla="*/ 112 w 177"/>
                  <a:gd name="T5" fmla="*/ 308 h 309"/>
                  <a:gd name="T6" fmla="*/ 106 w 177"/>
                  <a:gd name="T7" fmla="*/ 309 h 309"/>
                  <a:gd name="T8" fmla="*/ 106 w 177"/>
                  <a:gd name="T9" fmla="*/ 262 h 309"/>
                  <a:gd name="T10" fmla="*/ 106 w 177"/>
                  <a:gd name="T11" fmla="*/ 242 h 309"/>
                  <a:gd name="T12" fmla="*/ 106 w 177"/>
                  <a:gd name="T13" fmla="*/ 106 h 309"/>
                  <a:gd name="T14" fmla="*/ 129 w 177"/>
                  <a:gd name="T15" fmla="*/ 141 h 309"/>
                  <a:gd name="T16" fmla="*/ 139 w 177"/>
                  <a:gd name="T17" fmla="*/ 181 h 309"/>
                  <a:gd name="T18" fmla="*/ 170 w 177"/>
                  <a:gd name="T19" fmla="*/ 197 h 309"/>
                  <a:gd name="T20" fmla="*/ 177 w 177"/>
                  <a:gd name="T21" fmla="*/ 223 h 309"/>
                  <a:gd name="T22" fmla="*/ 106 w 177"/>
                  <a:gd name="T23" fmla="*/ 242 h 309"/>
                  <a:gd name="T24" fmla="*/ 100 w 177"/>
                  <a:gd name="T25" fmla="*/ 262 h 309"/>
                  <a:gd name="T26" fmla="*/ 106 w 177"/>
                  <a:gd name="T27" fmla="*/ 262 h 309"/>
                  <a:gd name="T28" fmla="*/ 106 w 177"/>
                  <a:gd name="T29" fmla="*/ 309 h 309"/>
                  <a:gd name="T30" fmla="*/ 83 w 177"/>
                  <a:gd name="T31" fmla="*/ 291 h 309"/>
                  <a:gd name="T32" fmla="*/ 100 w 177"/>
                  <a:gd name="T33" fmla="*/ 262 h 309"/>
                  <a:gd name="T34" fmla="*/ 106 w 177"/>
                  <a:gd name="T35" fmla="*/ 106 h 309"/>
                  <a:gd name="T36" fmla="*/ 72 w 177"/>
                  <a:gd name="T37" fmla="*/ 95 h 309"/>
                  <a:gd name="T38" fmla="*/ 51 w 177"/>
                  <a:gd name="T39" fmla="*/ 16 h 309"/>
                  <a:gd name="T40" fmla="*/ 29 w 177"/>
                  <a:gd name="T41" fmla="*/ 3 h 309"/>
                  <a:gd name="T42" fmla="*/ 15 w 177"/>
                  <a:gd name="T43" fmla="*/ 25 h 309"/>
                  <a:gd name="T44" fmla="*/ 36 w 177"/>
                  <a:gd name="T45" fmla="*/ 104 h 309"/>
                  <a:gd name="T46" fmla="*/ 8 w 177"/>
                  <a:gd name="T47" fmla="*/ 173 h 309"/>
                  <a:gd name="T48" fmla="*/ 19 w 177"/>
                  <a:gd name="T49" fmla="*/ 212 h 309"/>
                  <a:gd name="T50" fmla="*/ 19 w 177"/>
                  <a:gd name="T51" fmla="*/ 212 h 309"/>
                  <a:gd name="T52" fmla="*/ 0 w 177"/>
                  <a:gd name="T53" fmla="*/ 241 h 309"/>
                  <a:gd name="T54" fmla="*/ 7 w 177"/>
                  <a:gd name="T55" fmla="*/ 268 h 309"/>
                  <a:gd name="T56" fmla="*/ 106 w 177"/>
                  <a:gd name="T57" fmla="*/ 242 h 309"/>
                  <a:gd name="T58" fmla="*/ 106 w 177"/>
                  <a:gd name="T59" fmla="*/ 106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7" h="309">
                    <a:moveTo>
                      <a:pt x="106" y="262"/>
                    </a:moveTo>
                    <a:cubicBezTo>
                      <a:pt x="117" y="262"/>
                      <a:pt x="127" y="269"/>
                      <a:pt x="129" y="279"/>
                    </a:cubicBezTo>
                    <a:cubicBezTo>
                      <a:pt x="133" y="292"/>
                      <a:pt x="125" y="305"/>
                      <a:pt x="112" y="308"/>
                    </a:cubicBezTo>
                    <a:cubicBezTo>
                      <a:pt x="110" y="309"/>
                      <a:pt x="108" y="309"/>
                      <a:pt x="106" y="309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  <a:moveTo>
                      <a:pt x="106" y="242"/>
                    </a:moveTo>
                    <a:cubicBezTo>
                      <a:pt x="106" y="106"/>
                      <a:pt x="106" y="106"/>
                      <a:pt x="106" y="106"/>
                    </a:cubicBezTo>
                    <a:cubicBezTo>
                      <a:pt x="117" y="114"/>
                      <a:pt x="125" y="125"/>
                      <a:pt x="129" y="141"/>
                    </a:cubicBezTo>
                    <a:cubicBezTo>
                      <a:pt x="129" y="141"/>
                      <a:pt x="135" y="165"/>
                      <a:pt x="139" y="181"/>
                    </a:cubicBezTo>
                    <a:cubicBezTo>
                      <a:pt x="144" y="199"/>
                      <a:pt x="170" y="197"/>
                      <a:pt x="170" y="197"/>
                    </a:cubicBezTo>
                    <a:cubicBezTo>
                      <a:pt x="177" y="223"/>
                      <a:pt x="177" y="223"/>
                      <a:pt x="177" y="223"/>
                    </a:cubicBezTo>
                    <a:lnTo>
                      <a:pt x="106" y="242"/>
                    </a:lnTo>
                    <a:close/>
                    <a:moveTo>
                      <a:pt x="100" y="262"/>
                    </a:moveTo>
                    <a:cubicBezTo>
                      <a:pt x="102" y="262"/>
                      <a:pt x="104" y="262"/>
                      <a:pt x="106" y="262"/>
                    </a:cubicBezTo>
                    <a:cubicBezTo>
                      <a:pt x="106" y="309"/>
                      <a:pt x="106" y="309"/>
                      <a:pt x="106" y="309"/>
                    </a:cubicBezTo>
                    <a:cubicBezTo>
                      <a:pt x="96" y="309"/>
                      <a:pt x="86" y="302"/>
                      <a:pt x="83" y="291"/>
                    </a:cubicBezTo>
                    <a:cubicBezTo>
                      <a:pt x="80" y="279"/>
                      <a:pt x="88" y="266"/>
                      <a:pt x="100" y="262"/>
                    </a:cubicBezTo>
                    <a:close/>
                    <a:moveTo>
                      <a:pt x="106" y="106"/>
                    </a:moveTo>
                    <a:cubicBezTo>
                      <a:pt x="96" y="99"/>
                      <a:pt x="84" y="95"/>
                      <a:pt x="72" y="95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8" y="6"/>
                      <a:pt x="38" y="0"/>
                      <a:pt x="29" y="3"/>
                    </a:cubicBezTo>
                    <a:cubicBezTo>
                      <a:pt x="19" y="5"/>
                      <a:pt x="13" y="16"/>
                      <a:pt x="15" y="25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14" y="117"/>
                      <a:pt x="0" y="141"/>
                      <a:pt x="8" y="173"/>
                    </a:cubicBezTo>
                    <a:cubicBezTo>
                      <a:pt x="8" y="173"/>
                      <a:pt x="15" y="198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23" y="230"/>
                      <a:pt x="0" y="241"/>
                      <a:pt x="0" y="241"/>
                    </a:cubicBezTo>
                    <a:cubicBezTo>
                      <a:pt x="7" y="268"/>
                      <a:pt x="7" y="268"/>
                      <a:pt x="7" y="268"/>
                    </a:cubicBezTo>
                    <a:cubicBezTo>
                      <a:pt x="106" y="242"/>
                      <a:pt x="106" y="242"/>
                      <a:pt x="106" y="242"/>
                    </a:cubicBezTo>
                    <a:lnTo>
                      <a:pt x="106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6"/>
              <p:cNvSpPr>
                <a:spLocks noEditPoints="1"/>
              </p:cNvSpPr>
              <p:nvPr/>
            </p:nvSpPr>
            <p:spPr bwMode="auto">
              <a:xfrm>
                <a:off x="4209" y="2410"/>
                <a:ext cx="380" cy="413"/>
              </a:xfrm>
              <a:custGeom>
                <a:avLst/>
                <a:gdLst>
                  <a:gd name="T0" fmla="*/ 198 w 255"/>
                  <a:gd name="T1" fmla="*/ 127 h 277"/>
                  <a:gd name="T2" fmla="*/ 191 w 255"/>
                  <a:gd name="T3" fmla="*/ 96 h 277"/>
                  <a:gd name="T4" fmla="*/ 191 w 255"/>
                  <a:gd name="T5" fmla="*/ 184 h 277"/>
                  <a:gd name="T6" fmla="*/ 195 w 255"/>
                  <a:gd name="T7" fmla="*/ 186 h 277"/>
                  <a:gd name="T8" fmla="*/ 218 w 255"/>
                  <a:gd name="T9" fmla="*/ 218 h 277"/>
                  <a:gd name="T10" fmla="*/ 191 w 255"/>
                  <a:gd name="T11" fmla="*/ 201 h 277"/>
                  <a:gd name="T12" fmla="*/ 191 w 255"/>
                  <a:gd name="T13" fmla="*/ 54 h 277"/>
                  <a:gd name="T14" fmla="*/ 218 w 255"/>
                  <a:gd name="T15" fmla="*/ 37 h 277"/>
                  <a:gd name="T16" fmla="*/ 195 w 255"/>
                  <a:gd name="T17" fmla="*/ 69 h 277"/>
                  <a:gd name="T18" fmla="*/ 191 w 255"/>
                  <a:gd name="T19" fmla="*/ 71 h 277"/>
                  <a:gd name="T20" fmla="*/ 210 w 255"/>
                  <a:gd name="T21" fmla="*/ 127 h 277"/>
                  <a:gd name="T22" fmla="*/ 248 w 255"/>
                  <a:gd name="T23" fmla="*/ 121 h 277"/>
                  <a:gd name="T24" fmla="*/ 248 w 255"/>
                  <a:gd name="T25" fmla="*/ 134 h 277"/>
                  <a:gd name="T26" fmla="*/ 210 w 255"/>
                  <a:gd name="T27" fmla="*/ 127 h 277"/>
                  <a:gd name="T28" fmla="*/ 191 w 255"/>
                  <a:gd name="T29" fmla="*/ 96 h 277"/>
                  <a:gd name="T30" fmla="*/ 166 w 255"/>
                  <a:gd name="T31" fmla="*/ 186 h 277"/>
                  <a:gd name="T32" fmla="*/ 132 w 255"/>
                  <a:gd name="T33" fmla="*/ 277 h 277"/>
                  <a:gd name="T34" fmla="*/ 128 w 255"/>
                  <a:gd name="T35" fmla="*/ 214 h 277"/>
                  <a:gd name="T36" fmla="*/ 152 w 255"/>
                  <a:gd name="T37" fmla="*/ 182 h 277"/>
                  <a:gd name="T38" fmla="*/ 184 w 255"/>
                  <a:gd name="T39" fmla="*/ 127 h 277"/>
                  <a:gd name="T40" fmla="*/ 128 w 255"/>
                  <a:gd name="T41" fmla="*/ 71 h 277"/>
                  <a:gd name="T42" fmla="*/ 128 w 255"/>
                  <a:gd name="T43" fmla="*/ 57 h 277"/>
                  <a:gd name="T44" fmla="*/ 191 w 255"/>
                  <a:gd name="T45" fmla="*/ 54 h 277"/>
                  <a:gd name="T46" fmla="*/ 186 w 255"/>
                  <a:gd name="T47" fmla="*/ 69 h 277"/>
                  <a:gd name="T48" fmla="*/ 191 w 255"/>
                  <a:gd name="T49" fmla="*/ 54 h 277"/>
                  <a:gd name="T50" fmla="*/ 186 w 255"/>
                  <a:gd name="T51" fmla="*/ 186 h 277"/>
                  <a:gd name="T52" fmla="*/ 191 w 255"/>
                  <a:gd name="T53" fmla="*/ 201 h 277"/>
                  <a:gd name="T54" fmla="*/ 128 w 255"/>
                  <a:gd name="T55" fmla="*/ 44 h 277"/>
                  <a:gd name="T56" fmla="*/ 134 w 255"/>
                  <a:gd name="T57" fmla="*/ 6 h 277"/>
                  <a:gd name="T58" fmla="*/ 128 w 255"/>
                  <a:gd name="T59" fmla="*/ 44 h 277"/>
                  <a:gd name="T60" fmla="*/ 123 w 255"/>
                  <a:gd name="T61" fmla="*/ 277 h 277"/>
                  <a:gd name="T62" fmla="*/ 88 w 255"/>
                  <a:gd name="T63" fmla="*/ 186 h 277"/>
                  <a:gd name="T64" fmla="*/ 64 w 255"/>
                  <a:gd name="T65" fmla="*/ 97 h 277"/>
                  <a:gd name="T66" fmla="*/ 128 w 255"/>
                  <a:gd name="T67" fmla="*/ 71 h 277"/>
                  <a:gd name="T68" fmla="*/ 72 w 255"/>
                  <a:gd name="T69" fmla="*/ 127 h 277"/>
                  <a:gd name="T70" fmla="*/ 99 w 255"/>
                  <a:gd name="T71" fmla="*/ 175 h 277"/>
                  <a:gd name="T72" fmla="*/ 103 w 255"/>
                  <a:gd name="T73" fmla="*/ 214 h 277"/>
                  <a:gd name="T74" fmla="*/ 128 w 255"/>
                  <a:gd name="T75" fmla="*/ 277 h 277"/>
                  <a:gd name="T76" fmla="*/ 128 w 255"/>
                  <a:gd name="T77" fmla="*/ 44 h 277"/>
                  <a:gd name="T78" fmla="*/ 127 w 255"/>
                  <a:gd name="T79" fmla="*/ 44 h 277"/>
                  <a:gd name="T80" fmla="*/ 121 w 255"/>
                  <a:gd name="T81" fmla="*/ 6 h 277"/>
                  <a:gd name="T82" fmla="*/ 128 w 255"/>
                  <a:gd name="T83" fmla="*/ 0 h 277"/>
                  <a:gd name="T84" fmla="*/ 69 w 255"/>
                  <a:gd name="T85" fmla="*/ 195 h 277"/>
                  <a:gd name="T86" fmla="*/ 64 w 255"/>
                  <a:gd name="T87" fmla="*/ 184 h 277"/>
                  <a:gd name="T88" fmla="*/ 64 w 255"/>
                  <a:gd name="T89" fmla="*/ 71 h 277"/>
                  <a:gd name="T90" fmla="*/ 69 w 255"/>
                  <a:gd name="T91" fmla="*/ 60 h 277"/>
                  <a:gd name="T92" fmla="*/ 64 w 255"/>
                  <a:gd name="T93" fmla="*/ 71 h 277"/>
                  <a:gd name="T94" fmla="*/ 57 w 255"/>
                  <a:gd name="T95" fmla="*/ 127 h 277"/>
                  <a:gd name="T96" fmla="*/ 64 w 255"/>
                  <a:gd name="T97" fmla="*/ 157 h 277"/>
                  <a:gd name="T98" fmla="*/ 64 w 255"/>
                  <a:gd name="T99" fmla="*/ 71 h 277"/>
                  <a:gd name="T100" fmla="*/ 59 w 255"/>
                  <a:gd name="T101" fmla="*/ 69 h 277"/>
                  <a:gd name="T102" fmla="*/ 37 w 255"/>
                  <a:gd name="T103" fmla="*/ 37 h 277"/>
                  <a:gd name="T104" fmla="*/ 64 w 255"/>
                  <a:gd name="T105" fmla="*/ 55 h 277"/>
                  <a:gd name="T106" fmla="*/ 64 w 255"/>
                  <a:gd name="T107" fmla="*/ 200 h 277"/>
                  <a:gd name="T108" fmla="*/ 37 w 255"/>
                  <a:gd name="T109" fmla="*/ 218 h 277"/>
                  <a:gd name="T110" fmla="*/ 59 w 255"/>
                  <a:gd name="T111" fmla="*/ 186 h 277"/>
                  <a:gd name="T112" fmla="*/ 64 w 255"/>
                  <a:gd name="T113" fmla="*/ 184 h 277"/>
                  <a:gd name="T114" fmla="*/ 6 w 255"/>
                  <a:gd name="T115" fmla="*/ 121 h 277"/>
                  <a:gd name="T116" fmla="*/ 44 w 255"/>
                  <a:gd name="T117" fmla="*/ 127 h 277"/>
                  <a:gd name="T118" fmla="*/ 6 w 255"/>
                  <a:gd name="T119" fmla="*/ 134 h 277"/>
                  <a:gd name="T120" fmla="*/ 6 w 255"/>
                  <a:gd name="T12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5" h="277">
                    <a:moveTo>
                      <a:pt x="191" y="96"/>
                    </a:moveTo>
                    <a:cubicBezTo>
                      <a:pt x="196" y="106"/>
                      <a:pt x="198" y="116"/>
                      <a:pt x="198" y="127"/>
                    </a:cubicBezTo>
                    <a:cubicBezTo>
                      <a:pt x="198" y="138"/>
                      <a:pt x="196" y="149"/>
                      <a:pt x="191" y="158"/>
                    </a:cubicBezTo>
                    <a:cubicBezTo>
                      <a:pt x="191" y="96"/>
                      <a:pt x="191" y="96"/>
                      <a:pt x="191" y="96"/>
                    </a:cubicBezTo>
                    <a:close/>
                    <a:moveTo>
                      <a:pt x="191" y="201"/>
                    </a:move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3" y="184"/>
                      <a:pt x="194" y="185"/>
                      <a:pt x="195" y="186"/>
                    </a:cubicBezTo>
                    <a:cubicBezTo>
                      <a:pt x="195" y="186"/>
                      <a:pt x="195" y="186"/>
                      <a:pt x="195" y="186"/>
                    </a:cubicBezTo>
                    <a:cubicBezTo>
                      <a:pt x="218" y="208"/>
                      <a:pt x="218" y="208"/>
                      <a:pt x="218" y="208"/>
                    </a:cubicBezTo>
                    <a:cubicBezTo>
                      <a:pt x="220" y="211"/>
                      <a:pt x="220" y="215"/>
                      <a:pt x="218" y="218"/>
                    </a:cubicBezTo>
                    <a:cubicBezTo>
                      <a:pt x="215" y="220"/>
                      <a:pt x="211" y="220"/>
                      <a:pt x="208" y="218"/>
                    </a:cubicBezTo>
                    <a:cubicBezTo>
                      <a:pt x="191" y="201"/>
                      <a:pt x="191" y="201"/>
                      <a:pt x="191" y="201"/>
                    </a:cubicBezTo>
                    <a:close/>
                    <a:moveTo>
                      <a:pt x="191" y="71"/>
                    </a:moveTo>
                    <a:cubicBezTo>
                      <a:pt x="191" y="54"/>
                      <a:pt x="191" y="54"/>
                      <a:pt x="191" y="54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11" y="35"/>
                      <a:pt x="215" y="35"/>
                      <a:pt x="218" y="37"/>
                    </a:cubicBezTo>
                    <a:cubicBezTo>
                      <a:pt x="220" y="40"/>
                      <a:pt x="220" y="44"/>
                      <a:pt x="218" y="47"/>
                    </a:cubicBezTo>
                    <a:cubicBezTo>
                      <a:pt x="195" y="69"/>
                      <a:pt x="195" y="69"/>
                      <a:pt x="195" y="69"/>
                    </a:cubicBezTo>
                    <a:cubicBezTo>
                      <a:pt x="195" y="69"/>
                      <a:pt x="195" y="69"/>
                      <a:pt x="195" y="69"/>
                    </a:cubicBezTo>
                    <a:cubicBezTo>
                      <a:pt x="194" y="70"/>
                      <a:pt x="193" y="71"/>
                      <a:pt x="191" y="71"/>
                    </a:cubicBezTo>
                    <a:close/>
                    <a:moveTo>
                      <a:pt x="210" y="127"/>
                    </a:move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0" y="124"/>
                      <a:pt x="213" y="121"/>
                      <a:pt x="217" y="121"/>
                    </a:cubicBezTo>
                    <a:cubicBezTo>
                      <a:pt x="248" y="121"/>
                      <a:pt x="248" y="121"/>
                      <a:pt x="248" y="121"/>
                    </a:cubicBezTo>
                    <a:cubicBezTo>
                      <a:pt x="252" y="121"/>
                      <a:pt x="255" y="124"/>
                      <a:pt x="255" y="127"/>
                    </a:cubicBezTo>
                    <a:cubicBezTo>
                      <a:pt x="255" y="131"/>
                      <a:pt x="252" y="134"/>
                      <a:pt x="248" y="134"/>
                    </a:cubicBezTo>
                    <a:cubicBezTo>
                      <a:pt x="217" y="134"/>
                      <a:pt x="217" y="134"/>
                      <a:pt x="217" y="134"/>
                    </a:cubicBezTo>
                    <a:cubicBezTo>
                      <a:pt x="213" y="134"/>
                      <a:pt x="210" y="131"/>
                      <a:pt x="210" y="127"/>
                    </a:cubicBezTo>
                    <a:close/>
                    <a:moveTo>
                      <a:pt x="128" y="57"/>
                    </a:moveTo>
                    <a:cubicBezTo>
                      <a:pt x="156" y="57"/>
                      <a:pt x="180" y="73"/>
                      <a:pt x="191" y="96"/>
                    </a:cubicBezTo>
                    <a:cubicBezTo>
                      <a:pt x="191" y="158"/>
                      <a:pt x="191" y="158"/>
                      <a:pt x="191" y="158"/>
                    </a:cubicBezTo>
                    <a:cubicBezTo>
                      <a:pt x="186" y="170"/>
                      <a:pt x="177" y="179"/>
                      <a:pt x="166" y="186"/>
                    </a:cubicBezTo>
                    <a:cubicBezTo>
                      <a:pt x="166" y="242"/>
                      <a:pt x="166" y="242"/>
                      <a:pt x="166" y="242"/>
                    </a:cubicBezTo>
                    <a:cubicBezTo>
                      <a:pt x="166" y="261"/>
                      <a:pt x="151" y="277"/>
                      <a:pt x="132" y="277"/>
                    </a:cubicBezTo>
                    <a:cubicBezTo>
                      <a:pt x="128" y="277"/>
                      <a:pt x="128" y="277"/>
                      <a:pt x="128" y="277"/>
                    </a:cubicBezTo>
                    <a:cubicBezTo>
                      <a:pt x="128" y="214"/>
                      <a:pt x="128" y="214"/>
                      <a:pt x="128" y="214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52" y="182"/>
                      <a:pt x="152" y="182"/>
                      <a:pt x="152" y="182"/>
                    </a:cubicBezTo>
                    <a:cubicBezTo>
                      <a:pt x="152" y="180"/>
                      <a:pt x="153" y="177"/>
                      <a:pt x="156" y="176"/>
                    </a:cubicBezTo>
                    <a:cubicBezTo>
                      <a:pt x="172" y="166"/>
                      <a:pt x="184" y="148"/>
                      <a:pt x="184" y="127"/>
                    </a:cubicBezTo>
                    <a:cubicBezTo>
                      <a:pt x="184" y="112"/>
                      <a:pt x="178" y="98"/>
                      <a:pt x="167" y="88"/>
                    </a:cubicBezTo>
                    <a:cubicBezTo>
                      <a:pt x="157" y="78"/>
                      <a:pt x="143" y="71"/>
                      <a:pt x="128" y="71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7"/>
                    </a:cubicBezTo>
                    <a:close/>
                    <a:moveTo>
                      <a:pt x="191" y="54"/>
                    </a:moveTo>
                    <a:cubicBezTo>
                      <a:pt x="186" y="60"/>
                      <a:pt x="186" y="60"/>
                      <a:pt x="186" y="60"/>
                    </a:cubicBezTo>
                    <a:cubicBezTo>
                      <a:pt x="183" y="62"/>
                      <a:pt x="183" y="66"/>
                      <a:pt x="186" y="69"/>
                    </a:cubicBezTo>
                    <a:cubicBezTo>
                      <a:pt x="187" y="70"/>
                      <a:pt x="189" y="71"/>
                      <a:pt x="191" y="71"/>
                    </a:cubicBezTo>
                    <a:cubicBezTo>
                      <a:pt x="191" y="54"/>
                      <a:pt x="191" y="54"/>
                      <a:pt x="191" y="54"/>
                    </a:cubicBezTo>
                    <a:close/>
                    <a:moveTo>
                      <a:pt x="191" y="184"/>
                    </a:moveTo>
                    <a:cubicBezTo>
                      <a:pt x="189" y="184"/>
                      <a:pt x="187" y="185"/>
                      <a:pt x="186" y="186"/>
                    </a:cubicBezTo>
                    <a:cubicBezTo>
                      <a:pt x="183" y="189"/>
                      <a:pt x="183" y="193"/>
                      <a:pt x="186" y="195"/>
                    </a:cubicBezTo>
                    <a:cubicBezTo>
                      <a:pt x="191" y="201"/>
                      <a:pt x="191" y="201"/>
                      <a:pt x="191" y="201"/>
                    </a:cubicBezTo>
                    <a:cubicBezTo>
                      <a:pt x="191" y="184"/>
                      <a:pt x="191" y="184"/>
                      <a:pt x="191" y="184"/>
                    </a:cubicBezTo>
                    <a:close/>
                    <a:moveTo>
                      <a:pt x="128" y="44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31" y="0"/>
                      <a:pt x="134" y="3"/>
                      <a:pt x="134" y="6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41"/>
                      <a:pt x="131" y="44"/>
                      <a:pt x="128" y="44"/>
                    </a:cubicBezTo>
                    <a:close/>
                    <a:moveTo>
                      <a:pt x="128" y="277"/>
                    </a:moveTo>
                    <a:cubicBezTo>
                      <a:pt x="123" y="277"/>
                      <a:pt x="123" y="277"/>
                      <a:pt x="123" y="277"/>
                    </a:cubicBezTo>
                    <a:cubicBezTo>
                      <a:pt x="104" y="277"/>
                      <a:pt x="88" y="261"/>
                      <a:pt x="88" y="242"/>
                    </a:cubicBezTo>
                    <a:cubicBezTo>
                      <a:pt x="88" y="186"/>
                      <a:pt x="88" y="186"/>
                      <a:pt x="88" y="186"/>
                    </a:cubicBezTo>
                    <a:cubicBezTo>
                      <a:pt x="78" y="178"/>
                      <a:pt x="69" y="169"/>
                      <a:pt x="64" y="15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75" y="73"/>
                      <a:pt x="100" y="57"/>
                      <a:pt x="128" y="57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12" y="71"/>
                      <a:pt x="98" y="78"/>
                      <a:pt x="88" y="88"/>
                    </a:cubicBezTo>
                    <a:cubicBezTo>
                      <a:pt x="78" y="98"/>
                      <a:pt x="72" y="112"/>
                      <a:pt x="72" y="127"/>
                    </a:cubicBezTo>
                    <a:cubicBezTo>
                      <a:pt x="72" y="148"/>
                      <a:pt x="83" y="166"/>
                      <a:pt x="99" y="175"/>
                    </a:cubicBezTo>
                    <a:cubicBezTo>
                      <a:pt x="99" y="175"/>
                      <a:pt x="99" y="175"/>
                      <a:pt x="99" y="175"/>
                    </a:cubicBezTo>
                    <a:cubicBezTo>
                      <a:pt x="101" y="177"/>
                      <a:pt x="103" y="179"/>
                      <a:pt x="103" y="182"/>
                    </a:cubicBezTo>
                    <a:cubicBezTo>
                      <a:pt x="103" y="214"/>
                      <a:pt x="103" y="214"/>
                      <a:pt x="103" y="214"/>
                    </a:cubicBezTo>
                    <a:cubicBezTo>
                      <a:pt x="128" y="214"/>
                      <a:pt x="128" y="214"/>
                      <a:pt x="128" y="214"/>
                    </a:cubicBezTo>
                    <a:cubicBezTo>
                      <a:pt x="128" y="277"/>
                      <a:pt x="128" y="277"/>
                      <a:pt x="128" y="277"/>
                    </a:cubicBezTo>
                    <a:close/>
                    <a:moveTo>
                      <a:pt x="128" y="0"/>
                    </a:move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44"/>
                      <a:pt x="128" y="44"/>
                      <a:pt x="127" y="44"/>
                    </a:cubicBezTo>
                    <a:cubicBezTo>
                      <a:pt x="127" y="44"/>
                      <a:pt x="127" y="44"/>
                      <a:pt x="127" y="44"/>
                    </a:cubicBezTo>
                    <a:cubicBezTo>
                      <a:pt x="124" y="44"/>
                      <a:pt x="121" y="42"/>
                      <a:pt x="121" y="38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3"/>
                      <a:pt x="124" y="0"/>
                      <a:pt x="127" y="0"/>
                    </a:cubicBezTo>
                    <a:cubicBezTo>
                      <a:pt x="128" y="0"/>
                      <a:pt x="128" y="0"/>
                      <a:pt x="128" y="0"/>
                    </a:cubicBezTo>
                    <a:close/>
                    <a:moveTo>
                      <a:pt x="64" y="200"/>
                    </a:moveTo>
                    <a:cubicBezTo>
                      <a:pt x="69" y="195"/>
                      <a:pt x="69" y="195"/>
                      <a:pt x="69" y="195"/>
                    </a:cubicBezTo>
                    <a:cubicBezTo>
                      <a:pt x="71" y="193"/>
                      <a:pt x="71" y="189"/>
                      <a:pt x="69" y="186"/>
                    </a:cubicBezTo>
                    <a:cubicBezTo>
                      <a:pt x="67" y="185"/>
                      <a:pt x="66" y="184"/>
                      <a:pt x="64" y="184"/>
                    </a:cubicBezTo>
                    <a:cubicBezTo>
                      <a:pt x="64" y="200"/>
                      <a:pt x="64" y="200"/>
                      <a:pt x="64" y="200"/>
                    </a:cubicBezTo>
                    <a:close/>
                    <a:moveTo>
                      <a:pt x="64" y="71"/>
                    </a:moveTo>
                    <a:cubicBezTo>
                      <a:pt x="66" y="71"/>
                      <a:pt x="67" y="70"/>
                      <a:pt x="69" y="69"/>
                    </a:cubicBezTo>
                    <a:cubicBezTo>
                      <a:pt x="71" y="66"/>
                      <a:pt x="71" y="62"/>
                      <a:pt x="69" y="60"/>
                    </a:cubicBezTo>
                    <a:cubicBezTo>
                      <a:pt x="64" y="55"/>
                      <a:pt x="64" y="55"/>
                      <a:pt x="64" y="55"/>
                    </a:cubicBezTo>
                    <a:lnTo>
                      <a:pt x="64" y="71"/>
                    </a:lnTo>
                    <a:close/>
                    <a:moveTo>
                      <a:pt x="64" y="157"/>
                    </a:moveTo>
                    <a:cubicBezTo>
                      <a:pt x="60" y="148"/>
                      <a:pt x="57" y="138"/>
                      <a:pt x="57" y="127"/>
                    </a:cubicBezTo>
                    <a:cubicBezTo>
                      <a:pt x="57" y="117"/>
                      <a:pt x="60" y="107"/>
                      <a:pt x="64" y="97"/>
                    </a:cubicBezTo>
                    <a:cubicBezTo>
                      <a:pt x="64" y="157"/>
                      <a:pt x="64" y="157"/>
                      <a:pt x="64" y="157"/>
                    </a:cubicBezTo>
                    <a:close/>
                    <a:moveTo>
                      <a:pt x="64" y="55"/>
                    </a:moveTo>
                    <a:cubicBezTo>
                      <a:pt x="64" y="71"/>
                      <a:pt x="64" y="71"/>
                      <a:pt x="64" y="71"/>
                    </a:cubicBezTo>
                    <a:cubicBezTo>
                      <a:pt x="62" y="71"/>
                      <a:pt x="61" y="70"/>
                      <a:pt x="59" y="69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5" y="44"/>
                      <a:pt x="35" y="40"/>
                      <a:pt x="37" y="37"/>
                    </a:cubicBezTo>
                    <a:cubicBezTo>
                      <a:pt x="40" y="35"/>
                      <a:pt x="44" y="35"/>
                      <a:pt x="46" y="37"/>
                    </a:cubicBezTo>
                    <a:cubicBezTo>
                      <a:pt x="64" y="55"/>
                      <a:pt x="64" y="55"/>
                      <a:pt x="64" y="55"/>
                    </a:cubicBezTo>
                    <a:close/>
                    <a:moveTo>
                      <a:pt x="64" y="184"/>
                    </a:moveTo>
                    <a:cubicBezTo>
                      <a:pt x="64" y="200"/>
                      <a:pt x="64" y="200"/>
                      <a:pt x="64" y="200"/>
                    </a:cubicBezTo>
                    <a:cubicBezTo>
                      <a:pt x="46" y="218"/>
                      <a:pt x="46" y="218"/>
                      <a:pt x="46" y="218"/>
                    </a:cubicBezTo>
                    <a:cubicBezTo>
                      <a:pt x="44" y="220"/>
                      <a:pt x="40" y="220"/>
                      <a:pt x="37" y="218"/>
                    </a:cubicBezTo>
                    <a:cubicBezTo>
                      <a:pt x="35" y="215"/>
                      <a:pt x="35" y="211"/>
                      <a:pt x="37" y="208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1" y="185"/>
                      <a:pt x="62" y="184"/>
                      <a:pt x="64" y="184"/>
                    </a:cubicBezTo>
                    <a:close/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38" y="121"/>
                      <a:pt x="38" y="121"/>
                      <a:pt x="38" y="121"/>
                    </a:cubicBezTo>
                    <a:cubicBezTo>
                      <a:pt x="41" y="121"/>
                      <a:pt x="44" y="124"/>
                      <a:pt x="44" y="127"/>
                    </a:cubicBezTo>
                    <a:cubicBezTo>
                      <a:pt x="44" y="131"/>
                      <a:pt x="41" y="134"/>
                      <a:pt x="38" y="134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3" y="134"/>
                      <a:pt x="0" y="131"/>
                      <a:pt x="0" y="127"/>
                    </a:cubicBezTo>
                    <a:cubicBezTo>
                      <a:pt x="0" y="124"/>
                      <a:pt x="3" y="121"/>
                      <a:pt x="6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>
                <a:off x="2824" y="1338"/>
                <a:ext cx="364" cy="355"/>
              </a:xfrm>
              <a:custGeom>
                <a:avLst/>
                <a:gdLst>
                  <a:gd name="T0" fmla="*/ 155 w 244"/>
                  <a:gd name="T1" fmla="*/ 25 h 238"/>
                  <a:gd name="T2" fmla="*/ 153 w 244"/>
                  <a:gd name="T3" fmla="*/ 7 h 238"/>
                  <a:gd name="T4" fmla="*/ 237 w 244"/>
                  <a:gd name="T5" fmla="*/ 131 h 238"/>
                  <a:gd name="T6" fmla="*/ 143 w 244"/>
                  <a:gd name="T7" fmla="*/ 211 h 238"/>
                  <a:gd name="T8" fmla="*/ 215 w 244"/>
                  <a:gd name="T9" fmla="*/ 117 h 238"/>
                  <a:gd name="T10" fmla="*/ 213 w 244"/>
                  <a:gd name="T11" fmla="*/ 113 h 238"/>
                  <a:gd name="T12" fmla="*/ 143 w 244"/>
                  <a:gd name="T13" fmla="*/ 129 h 238"/>
                  <a:gd name="T14" fmla="*/ 204 w 244"/>
                  <a:gd name="T15" fmla="*/ 93 h 238"/>
                  <a:gd name="T16" fmla="*/ 143 w 244"/>
                  <a:gd name="T17" fmla="*/ 124 h 238"/>
                  <a:gd name="T18" fmla="*/ 192 w 244"/>
                  <a:gd name="T19" fmla="*/ 75 h 238"/>
                  <a:gd name="T20" fmla="*/ 190 w 244"/>
                  <a:gd name="T21" fmla="*/ 71 h 238"/>
                  <a:gd name="T22" fmla="*/ 143 w 244"/>
                  <a:gd name="T23" fmla="*/ 74 h 238"/>
                  <a:gd name="T24" fmla="*/ 181 w 244"/>
                  <a:gd name="T25" fmla="*/ 51 h 238"/>
                  <a:gd name="T26" fmla="*/ 143 w 244"/>
                  <a:gd name="T27" fmla="*/ 69 h 238"/>
                  <a:gd name="T28" fmla="*/ 11 w 244"/>
                  <a:gd name="T29" fmla="*/ 86 h 238"/>
                  <a:gd name="T30" fmla="*/ 25 w 244"/>
                  <a:gd name="T31" fmla="*/ 97 h 238"/>
                  <a:gd name="T32" fmla="*/ 23 w 244"/>
                  <a:gd name="T33" fmla="*/ 79 h 238"/>
                  <a:gd name="T34" fmla="*/ 38 w 244"/>
                  <a:gd name="T35" fmla="*/ 79 h 238"/>
                  <a:gd name="T36" fmla="*/ 55 w 244"/>
                  <a:gd name="T37" fmla="*/ 69 h 238"/>
                  <a:gd name="T38" fmla="*/ 63 w 244"/>
                  <a:gd name="T39" fmla="*/ 57 h 238"/>
                  <a:gd name="T40" fmla="*/ 77 w 244"/>
                  <a:gd name="T41" fmla="*/ 68 h 238"/>
                  <a:gd name="T42" fmla="*/ 75 w 244"/>
                  <a:gd name="T43" fmla="*/ 50 h 238"/>
                  <a:gd name="T44" fmla="*/ 90 w 244"/>
                  <a:gd name="T45" fmla="*/ 50 h 238"/>
                  <a:gd name="T46" fmla="*/ 107 w 244"/>
                  <a:gd name="T47" fmla="*/ 40 h 238"/>
                  <a:gd name="T48" fmla="*/ 115 w 244"/>
                  <a:gd name="T49" fmla="*/ 28 h 238"/>
                  <a:gd name="T50" fmla="*/ 129 w 244"/>
                  <a:gd name="T51" fmla="*/ 39 h 238"/>
                  <a:gd name="T52" fmla="*/ 127 w 244"/>
                  <a:gd name="T53" fmla="*/ 21 h 238"/>
                  <a:gd name="T54" fmla="*/ 142 w 244"/>
                  <a:gd name="T55" fmla="*/ 21 h 238"/>
                  <a:gd name="T56" fmla="*/ 143 w 244"/>
                  <a:gd name="T57" fmla="*/ 69 h 238"/>
                  <a:gd name="T58" fmla="*/ 34 w 244"/>
                  <a:gd name="T59" fmla="*/ 132 h 238"/>
                  <a:gd name="T60" fmla="*/ 37 w 244"/>
                  <a:gd name="T61" fmla="*/ 133 h 238"/>
                  <a:gd name="T62" fmla="*/ 143 w 244"/>
                  <a:gd name="T63" fmla="*/ 97 h 238"/>
                  <a:gd name="T64" fmla="*/ 46 w 244"/>
                  <a:gd name="T65" fmla="*/ 153 h 238"/>
                  <a:gd name="T66" fmla="*/ 49 w 244"/>
                  <a:gd name="T67" fmla="*/ 154 h 238"/>
                  <a:gd name="T68" fmla="*/ 143 w 244"/>
                  <a:gd name="T69" fmla="*/ 124 h 238"/>
                  <a:gd name="T70" fmla="*/ 58 w 244"/>
                  <a:gd name="T71" fmla="*/ 174 h 238"/>
                  <a:gd name="T72" fmla="*/ 61 w 244"/>
                  <a:gd name="T73" fmla="*/ 175 h 238"/>
                  <a:gd name="T74" fmla="*/ 143 w 244"/>
                  <a:gd name="T75" fmla="*/ 152 h 238"/>
                  <a:gd name="T76" fmla="*/ 69 w 244"/>
                  <a:gd name="T77" fmla="*/ 195 h 238"/>
                  <a:gd name="T78" fmla="*/ 72 w 244"/>
                  <a:gd name="T79" fmla="*/ 196 h 238"/>
                  <a:gd name="T80" fmla="*/ 143 w 244"/>
                  <a:gd name="T81" fmla="*/ 211 h 238"/>
                  <a:gd name="T82" fmla="*/ 72 w 244"/>
                  <a:gd name="T83" fmla="*/ 222 h 238"/>
                  <a:gd name="T84" fmla="*/ 11 w 244"/>
                  <a:gd name="T85" fmla="*/ 86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" h="238">
                    <a:moveTo>
                      <a:pt x="143" y="23"/>
                    </a:moveTo>
                    <a:cubicBezTo>
                      <a:pt x="146" y="26"/>
                      <a:pt x="151" y="27"/>
                      <a:pt x="155" y="25"/>
                    </a:cubicBezTo>
                    <a:cubicBezTo>
                      <a:pt x="159" y="22"/>
                      <a:pt x="161" y="16"/>
                      <a:pt x="159" y="12"/>
                    </a:cubicBezTo>
                    <a:cubicBezTo>
                      <a:pt x="157" y="9"/>
                      <a:pt x="155" y="8"/>
                      <a:pt x="153" y="7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237" y="131"/>
                      <a:pt x="237" y="131"/>
                      <a:pt x="237" y="131"/>
                    </a:cubicBezTo>
                    <a:cubicBezTo>
                      <a:pt x="244" y="143"/>
                      <a:pt x="239" y="157"/>
                      <a:pt x="228" y="164"/>
                    </a:cubicBezTo>
                    <a:cubicBezTo>
                      <a:pt x="143" y="211"/>
                      <a:pt x="143" y="211"/>
                      <a:pt x="143" y="211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215" y="117"/>
                      <a:pt x="215" y="117"/>
                      <a:pt x="215" y="117"/>
                    </a:cubicBezTo>
                    <a:cubicBezTo>
                      <a:pt x="216" y="116"/>
                      <a:pt x="216" y="115"/>
                      <a:pt x="216" y="114"/>
                    </a:cubicBezTo>
                    <a:cubicBezTo>
                      <a:pt x="215" y="113"/>
                      <a:pt x="214" y="112"/>
                      <a:pt x="213" y="113"/>
                    </a:cubicBezTo>
                    <a:cubicBezTo>
                      <a:pt x="143" y="152"/>
                      <a:pt x="143" y="152"/>
                      <a:pt x="143" y="152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4" y="95"/>
                      <a:pt x="205" y="94"/>
                      <a:pt x="204" y="93"/>
                    </a:cubicBezTo>
                    <a:cubicBezTo>
                      <a:pt x="204" y="92"/>
                      <a:pt x="202" y="91"/>
                      <a:pt x="201" y="92"/>
                    </a:cubicBezTo>
                    <a:cubicBezTo>
                      <a:pt x="143" y="124"/>
                      <a:pt x="143" y="124"/>
                      <a:pt x="143" y="124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3" y="74"/>
                      <a:pt x="193" y="73"/>
                      <a:pt x="193" y="72"/>
                    </a:cubicBezTo>
                    <a:cubicBezTo>
                      <a:pt x="192" y="71"/>
                      <a:pt x="191" y="70"/>
                      <a:pt x="190" y="71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1" y="53"/>
                      <a:pt x="182" y="52"/>
                      <a:pt x="181" y="51"/>
                    </a:cubicBezTo>
                    <a:cubicBezTo>
                      <a:pt x="180" y="50"/>
                      <a:pt x="179" y="49"/>
                      <a:pt x="178" y="50"/>
                    </a:cubicBezTo>
                    <a:cubicBezTo>
                      <a:pt x="143" y="69"/>
                      <a:pt x="143" y="69"/>
                      <a:pt x="143" y="69"/>
                    </a:cubicBezTo>
                    <a:lnTo>
                      <a:pt x="143" y="23"/>
                    </a:lnTo>
                    <a:close/>
                    <a:moveTo>
                      <a:pt x="11" y="86"/>
                    </a:moveTo>
                    <a:cubicBezTo>
                      <a:pt x="10" y="88"/>
                      <a:pt x="11" y="91"/>
                      <a:pt x="12" y="93"/>
                    </a:cubicBezTo>
                    <a:cubicBezTo>
                      <a:pt x="14" y="98"/>
                      <a:pt x="20" y="99"/>
                      <a:pt x="25" y="97"/>
                    </a:cubicBezTo>
                    <a:cubicBezTo>
                      <a:pt x="30" y="94"/>
                      <a:pt x="31" y="88"/>
                      <a:pt x="29" y="84"/>
                    </a:cubicBezTo>
                    <a:cubicBezTo>
                      <a:pt x="28" y="81"/>
                      <a:pt x="25" y="80"/>
                      <a:pt x="23" y="79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4"/>
                      <a:pt x="36" y="76"/>
                      <a:pt x="38" y="79"/>
                    </a:cubicBezTo>
                    <a:cubicBezTo>
                      <a:pt x="40" y="83"/>
                      <a:pt x="46" y="85"/>
                      <a:pt x="51" y="82"/>
                    </a:cubicBezTo>
                    <a:cubicBezTo>
                      <a:pt x="56" y="80"/>
                      <a:pt x="57" y="74"/>
                      <a:pt x="55" y="69"/>
                    </a:cubicBezTo>
                    <a:cubicBezTo>
                      <a:pt x="53" y="67"/>
                      <a:pt x="51" y="65"/>
                      <a:pt x="49" y="6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2" y="59"/>
                      <a:pt x="63" y="62"/>
                      <a:pt x="64" y="64"/>
                    </a:cubicBezTo>
                    <a:cubicBezTo>
                      <a:pt x="66" y="69"/>
                      <a:pt x="72" y="71"/>
                      <a:pt x="77" y="68"/>
                    </a:cubicBezTo>
                    <a:cubicBezTo>
                      <a:pt x="82" y="65"/>
                      <a:pt x="83" y="59"/>
                      <a:pt x="81" y="55"/>
                    </a:cubicBezTo>
                    <a:cubicBezTo>
                      <a:pt x="80" y="52"/>
                      <a:pt x="77" y="51"/>
                      <a:pt x="75" y="50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8" y="45"/>
                      <a:pt x="88" y="47"/>
                      <a:pt x="90" y="50"/>
                    </a:cubicBezTo>
                    <a:cubicBezTo>
                      <a:pt x="92" y="54"/>
                      <a:pt x="98" y="56"/>
                      <a:pt x="103" y="54"/>
                    </a:cubicBezTo>
                    <a:cubicBezTo>
                      <a:pt x="108" y="51"/>
                      <a:pt x="109" y="45"/>
                      <a:pt x="107" y="40"/>
                    </a:cubicBezTo>
                    <a:cubicBezTo>
                      <a:pt x="105" y="38"/>
                      <a:pt x="103" y="36"/>
                      <a:pt x="101" y="36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4" y="30"/>
                      <a:pt x="114" y="33"/>
                      <a:pt x="116" y="35"/>
                    </a:cubicBezTo>
                    <a:cubicBezTo>
                      <a:pt x="118" y="40"/>
                      <a:pt x="124" y="42"/>
                      <a:pt x="129" y="39"/>
                    </a:cubicBezTo>
                    <a:cubicBezTo>
                      <a:pt x="134" y="37"/>
                      <a:pt x="135" y="31"/>
                      <a:pt x="133" y="26"/>
                    </a:cubicBezTo>
                    <a:cubicBezTo>
                      <a:pt x="131" y="24"/>
                      <a:pt x="129" y="22"/>
                      <a:pt x="127" y="21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0" y="16"/>
                      <a:pt x="140" y="19"/>
                      <a:pt x="142" y="21"/>
                    </a:cubicBezTo>
                    <a:cubicBezTo>
                      <a:pt x="142" y="22"/>
                      <a:pt x="142" y="22"/>
                      <a:pt x="143" y="23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31"/>
                      <a:pt x="34" y="132"/>
                    </a:cubicBezTo>
                    <a:cubicBezTo>
                      <a:pt x="35" y="133"/>
                      <a:pt x="36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6" y="150"/>
                      <a:pt x="45" y="152"/>
                      <a:pt x="46" y="153"/>
                    </a:cubicBezTo>
                    <a:cubicBezTo>
                      <a:pt x="47" y="154"/>
                      <a:pt x="48" y="154"/>
                      <a:pt x="49" y="154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43" y="124"/>
                      <a:pt x="143" y="124"/>
                      <a:pt x="143" y="124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57" y="171"/>
                      <a:pt x="57" y="173"/>
                      <a:pt x="58" y="174"/>
                    </a:cubicBezTo>
                    <a:cubicBezTo>
                      <a:pt x="58" y="175"/>
                      <a:pt x="60" y="175"/>
                      <a:pt x="61" y="175"/>
                    </a:cubicBezTo>
                    <a:cubicBezTo>
                      <a:pt x="61" y="175"/>
                      <a:pt x="61" y="175"/>
                      <a:pt x="61" y="175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143" y="152"/>
                      <a:pt x="143" y="152"/>
                      <a:pt x="143" y="152"/>
                    </a:cubicBezTo>
                    <a:cubicBezTo>
                      <a:pt x="70" y="192"/>
                      <a:pt x="70" y="192"/>
                      <a:pt x="70" y="192"/>
                    </a:cubicBezTo>
                    <a:cubicBezTo>
                      <a:pt x="69" y="193"/>
                      <a:pt x="69" y="194"/>
                      <a:pt x="69" y="195"/>
                    </a:cubicBezTo>
                    <a:cubicBezTo>
                      <a:pt x="70" y="196"/>
                      <a:pt x="71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43" y="211"/>
                      <a:pt x="143" y="211"/>
                      <a:pt x="143" y="211"/>
                    </a:cubicBezTo>
                    <a:cubicBezTo>
                      <a:pt x="105" y="232"/>
                      <a:pt x="105" y="232"/>
                      <a:pt x="105" y="232"/>
                    </a:cubicBezTo>
                    <a:cubicBezTo>
                      <a:pt x="93" y="238"/>
                      <a:pt x="79" y="234"/>
                      <a:pt x="72" y="22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>
                <a:off x="4077" y="2832"/>
                <a:ext cx="351" cy="357"/>
              </a:xfrm>
              <a:custGeom>
                <a:avLst/>
                <a:gdLst>
                  <a:gd name="T0" fmla="*/ 167 w 235"/>
                  <a:gd name="T1" fmla="*/ 222 h 239"/>
                  <a:gd name="T2" fmla="*/ 171 w 235"/>
                  <a:gd name="T3" fmla="*/ 168 h 239"/>
                  <a:gd name="T4" fmla="*/ 173 w 235"/>
                  <a:gd name="T5" fmla="*/ 154 h 239"/>
                  <a:gd name="T6" fmla="*/ 164 w 235"/>
                  <a:gd name="T7" fmla="*/ 124 h 239"/>
                  <a:gd name="T8" fmla="*/ 209 w 235"/>
                  <a:gd name="T9" fmla="*/ 90 h 239"/>
                  <a:gd name="T10" fmla="*/ 136 w 235"/>
                  <a:gd name="T11" fmla="*/ 19 h 239"/>
                  <a:gd name="T12" fmla="*/ 136 w 235"/>
                  <a:gd name="T13" fmla="*/ 19 h 239"/>
                  <a:gd name="T14" fmla="*/ 146 w 235"/>
                  <a:gd name="T15" fmla="*/ 213 h 239"/>
                  <a:gd name="T16" fmla="*/ 136 w 235"/>
                  <a:gd name="T17" fmla="*/ 184 h 239"/>
                  <a:gd name="T18" fmla="*/ 164 w 235"/>
                  <a:gd name="T19" fmla="*/ 227 h 239"/>
                  <a:gd name="T20" fmla="*/ 149 w 235"/>
                  <a:gd name="T21" fmla="*/ 122 h 239"/>
                  <a:gd name="T22" fmla="*/ 164 w 235"/>
                  <a:gd name="T23" fmla="*/ 149 h 239"/>
                  <a:gd name="T24" fmla="*/ 136 w 235"/>
                  <a:gd name="T25" fmla="*/ 125 h 239"/>
                  <a:gd name="T26" fmla="*/ 136 w 235"/>
                  <a:gd name="T27" fmla="*/ 94 h 239"/>
                  <a:gd name="T28" fmla="*/ 136 w 235"/>
                  <a:gd name="T29" fmla="*/ 42 h 239"/>
                  <a:gd name="T30" fmla="*/ 132 w 235"/>
                  <a:gd name="T31" fmla="*/ 235 h 239"/>
                  <a:gd name="T32" fmla="*/ 112 w 235"/>
                  <a:gd name="T33" fmla="*/ 173 h 239"/>
                  <a:gd name="T34" fmla="*/ 126 w 235"/>
                  <a:gd name="T35" fmla="*/ 147 h 239"/>
                  <a:gd name="T36" fmla="*/ 128 w 235"/>
                  <a:gd name="T37" fmla="*/ 133 h 239"/>
                  <a:gd name="T38" fmla="*/ 135 w 235"/>
                  <a:gd name="T39" fmla="*/ 152 h 239"/>
                  <a:gd name="T40" fmla="*/ 136 w 235"/>
                  <a:gd name="T41" fmla="*/ 173 h 239"/>
                  <a:gd name="T42" fmla="*/ 115 w 235"/>
                  <a:gd name="T43" fmla="*/ 194 h 239"/>
                  <a:gd name="T44" fmla="*/ 136 w 235"/>
                  <a:gd name="T45" fmla="*/ 237 h 239"/>
                  <a:gd name="T46" fmla="*/ 112 w 235"/>
                  <a:gd name="T47" fmla="*/ 83 h 239"/>
                  <a:gd name="T48" fmla="*/ 112 w 235"/>
                  <a:gd name="T49" fmla="*/ 30 h 239"/>
                  <a:gd name="T50" fmla="*/ 103 w 235"/>
                  <a:gd name="T51" fmla="*/ 3 h 239"/>
                  <a:gd name="T52" fmla="*/ 101 w 235"/>
                  <a:gd name="T53" fmla="*/ 192 h 239"/>
                  <a:gd name="T54" fmla="*/ 112 w 235"/>
                  <a:gd name="T55" fmla="*/ 83 h 239"/>
                  <a:gd name="T56" fmla="*/ 98 w 235"/>
                  <a:gd name="T57" fmla="*/ 114 h 239"/>
                  <a:gd name="T58" fmla="*/ 112 w 235"/>
                  <a:gd name="T59" fmla="*/ 136 h 239"/>
                  <a:gd name="T60" fmla="*/ 95 w 235"/>
                  <a:gd name="T61" fmla="*/ 96 h 239"/>
                  <a:gd name="T62" fmla="*/ 112 w 235"/>
                  <a:gd name="T63" fmla="*/ 83 h 239"/>
                  <a:gd name="T64" fmla="*/ 91 w 235"/>
                  <a:gd name="T65" fmla="*/ 162 h 239"/>
                  <a:gd name="T66" fmla="*/ 76 w 235"/>
                  <a:gd name="T67" fmla="*/ 209 h 239"/>
                  <a:gd name="T68" fmla="*/ 76 w 235"/>
                  <a:gd name="T69" fmla="*/ 5 h 239"/>
                  <a:gd name="T70" fmla="*/ 76 w 235"/>
                  <a:gd name="T71" fmla="*/ 41 h 239"/>
                  <a:gd name="T72" fmla="*/ 76 w 235"/>
                  <a:gd name="T73" fmla="*/ 83 h 239"/>
                  <a:gd name="T74" fmla="*/ 91 w 235"/>
                  <a:gd name="T75" fmla="*/ 104 h 239"/>
                  <a:gd name="T76" fmla="*/ 84 w 235"/>
                  <a:gd name="T77" fmla="*/ 143 h 239"/>
                  <a:gd name="T78" fmla="*/ 82 w 235"/>
                  <a:gd name="T79" fmla="*/ 158 h 239"/>
                  <a:gd name="T80" fmla="*/ 81 w 235"/>
                  <a:gd name="T81" fmla="*/ 126 h 239"/>
                  <a:gd name="T82" fmla="*/ 83 w 235"/>
                  <a:gd name="T83" fmla="*/ 112 h 239"/>
                  <a:gd name="T84" fmla="*/ 67 w 235"/>
                  <a:gd name="T85" fmla="*/ 205 h 239"/>
                  <a:gd name="T86" fmla="*/ 67 w 235"/>
                  <a:gd name="T87" fmla="*/ 140 h 239"/>
                  <a:gd name="T88" fmla="*/ 76 w 235"/>
                  <a:gd name="T89" fmla="*/ 161 h 239"/>
                  <a:gd name="T90" fmla="*/ 76 w 235"/>
                  <a:gd name="T91" fmla="*/ 180 h 239"/>
                  <a:gd name="T92" fmla="*/ 76 w 235"/>
                  <a:gd name="T93" fmla="*/ 5 h 239"/>
                  <a:gd name="T94" fmla="*/ 76 w 235"/>
                  <a:gd name="T95" fmla="*/ 66 h 239"/>
                  <a:gd name="T96" fmla="*/ 76 w 235"/>
                  <a:gd name="T97" fmla="*/ 108 h 239"/>
                  <a:gd name="T98" fmla="*/ 76 w 235"/>
                  <a:gd name="T99" fmla="*/ 108 h 239"/>
                  <a:gd name="T100" fmla="*/ 55 w 235"/>
                  <a:gd name="T101" fmla="*/ 171 h 239"/>
                  <a:gd name="T102" fmla="*/ 46 w 235"/>
                  <a:gd name="T103" fmla="*/ 61 h 239"/>
                  <a:gd name="T104" fmla="*/ 59 w 235"/>
                  <a:gd name="T105" fmla="*/ 80 h 239"/>
                  <a:gd name="T106" fmla="*/ 67 w 235"/>
                  <a:gd name="T107" fmla="*/ 104 h 239"/>
                  <a:gd name="T108" fmla="*/ 46 w 235"/>
                  <a:gd name="T109" fmla="*/ 61 h 239"/>
                  <a:gd name="T110" fmla="*/ 46 w 235"/>
                  <a:gd name="T111" fmla="*/ 141 h 239"/>
                  <a:gd name="T112" fmla="*/ 19 w 235"/>
                  <a:gd name="T113" fmla="*/ 182 h 239"/>
                  <a:gd name="T114" fmla="*/ 45 w 235"/>
                  <a:gd name="T115" fmla="*/ 109 h 239"/>
                  <a:gd name="T116" fmla="*/ 46 w 235"/>
                  <a:gd name="T117" fmla="*/ 130 h 239"/>
                  <a:gd name="T118" fmla="*/ 25 w 235"/>
                  <a:gd name="T119" fmla="*/ 152 h 239"/>
                  <a:gd name="T120" fmla="*/ 46 w 235"/>
                  <a:gd name="T121" fmla="*/ 19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5" h="239">
                    <a:moveTo>
                      <a:pt x="164" y="32"/>
                    </a:moveTo>
                    <a:cubicBezTo>
                      <a:pt x="216" y="56"/>
                      <a:pt x="216" y="56"/>
                      <a:pt x="216" y="56"/>
                    </a:cubicBezTo>
                    <a:cubicBezTo>
                      <a:pt x="229" y="62"/>
                      <a:pt x="235" y="78"/>
                      <a:pt x="228" y="91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6" y="224"/>
                      <a:pt x="165" y="226"/>
                      <a:pt x="164" y="227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5" y="182"/>
                      <a:pt x="165" y="182"/>
                      <a:pt x="165" y="181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72" y="166"/>
                      <a:pt x="171" y="164"/>
                      <a:pt x="169" y="163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6" y="155"/>
                      <a:pt x="178" y="154"/>
                      <a:pt x="179" y="152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6" y="137"/>
                      <a:pt x="185" y="134"/>
                      <a:pt x="183" y="133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07"/>
                      <a:pt x="164" y="107"/>
                      <a:pt x="164" y="107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9" y="119"/>
                      <a:pt x="197" y="116"/>
                      <a:pt x="200" y="110"/>
                    </a:cubicBezTo>
                    <a:cubicBezTo>
                      <a:pt x="209" y="90"/>
                      <a:pt x="209" y="90"/>
                      <a:pt x="209" y="90"/>
                    </a:cubicBezTo>
                    <a:cubicBezTo>
                      <a:pt x="212" y="84"/>
                      <a:pt x="209" y="76"/>
                      <a:pt x="203" y="73"/>
                    </a:cubicBezTo>
                    <a:cubicBezTo>
                      <a:pt x="164" y="55"/>
                      <a:pt x="164" y="55"/>
                      <a:pt x="164" y="55"/>
                    </a:cubicBezTo>
                    <a:lnTo>
                      <a:pt x="164" y="32"/>
                    </a:lnTo>
                    <a:close/>
                    <a:moveTo>
                      <a:pt x="136" y="19"/>
                    </a:moveTo>
                    <a:cubicBezTo>
                      <a:pt x="164" y="32"/>
                      <a:pt x="164" y="32"/>
                      <a:pt x="164" y="32"/>
                    </a:cubicBezTo>
                    <a:cubicBezTo>
                      <a:pt x="164" y="55"/>
                      <a:pt x="164" y="55"/>
                      <a:pt x="164" y="55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6" y="19"/>
                      <a:pt x="136" y="19"/>
                      <a:pt x="136" y="19"/>
                    </a:cubicBezTo>
                    <a:close/>
                    <a:moveTo>
                      <a:pt x="164" y="227"/>
                    </a:moveTo>
                    <a:cubicBezTo>
                      <a:pt x="158" y="236"/>
                      <a:pt x="147" y="239"/>
                      <a:pt x="136" y="237"/>
                    </a:cubicBezTo>
                    <a:cubicBezTo>
                      <a:pt x="136" y="209"/>
                      <a:pt x="136" y="209"/>
                      <a:pt x="136" y="209"/>
                    </a:cubicBezTo>
                    <a:cubicBezTo>
                      <a:pt x="146" y="213"/>
                      <a:pt x="146" y="213"/>
                      <a:pt x="146" y="213"/>
                    </a:cubicBezTo>
                    <a:cubicBezTo>
                      <a:pt x="148" y="214"/>
                      <a:pt x="150" y="213"/>
                      <a:pt x="151" y="211"/>
                    </a:cubicBezTo>
                    <a:cubicBezTo>
                      <a:pt x="157" y="198"/>
                      <a:pt x="157" y="198"/>
                      <a:pt x="157" y="198"/>
                    </a:cubicBezTo>
                    <a:cubicBezTo>
                      <a:pt x="158" y="196"/>
                      <a:pt x="158" y="193"/>
                      <a:pt x="155" y="192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60" y="183"/>
                      <a:pt x="160" y="183"/>
                      <a:pt x="160" y="183"/>
                    </a:cubicBezTo>
                    <a:cubicBezTo>
                      <a:pt x="161" y="184"/>
                      <a:pt x="163" y="184"/>
                      <a:pt x="164" y="183"/>
                    </a:cubicBezTo>
                    <a:cubicBezTo>
                      <a:pt x="164" y="227"/>
                      <a:pt x="164" y="227"/>
                      <a:pt x="164" y="227"/>
                    </a:cubicBezTo>
                    <a:close/>
                    <a:moveTo>
                      <a:pt x="164" y="107"/>
                    </a:move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55" y="120"/>
                      <a:pt x="155" y="120"/>
                      <a:pt x="155" y="120"/>
                    </a:cubicBezTo>
                    <a:cubicBezTo>
                      <a:pt x="153" y="119"/>
                      <a:pt x="150" y="120"/>
                      <a:pt x="149" y="122"/>
                    </a:cubicBezTo>
                    <a:cubicBezTo>
                      <a:pt x="143" y="135"/>
                      <a:pt x="143" y="135"/>
                      <a:pt x="143" y="135"/>
                    </a:cubicBezTo>
                    <a:cubicBezTo>
                      <a:pt x="143" y="135"/>
                      <a:pt x="143" y="135"/>
                      <a:pt x="143" y="135"/>
                    </a:cubicBezTo>
                    <a:cubicBezTo>
                      <a:pt x="142" y="137"/>
                      <a:pt x="143" y="140"/>
                      <a:pt x="145" y="141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41" y="149"/>
                      <a:pt x="141" y="149"/>
                      <a:pt x="141" y="149"/>
                    </a:cubicBezTo>
                    <a:cubicBezTo>
                      <a:pt x="140" y="149"/>
                      <a:pt x="138" y="149"/>
                      <a:pt x="136" y="150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1" y="116"/>
                      <a:pt x="140" y="113"/>
                      <a:pt x="138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6" y="94"/>
                      <a:pt x="136" y="94"/>
                      <a:pt x="136" y="94"/>
                    </a:cubicBezTo>
                    <a:lnTo>
                      <a:pt x="164" y="107"/>
                    </a:lnTo>
                    <a:close/>
                    <a:moveTo>
                      <a:pt x="112" y="7"/>
                    </a:move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2" y="7"/>
                      <a:pt x="112" y="7"/>
                      <a:pt x="112" y="7"/>
                    </a:cubicBezTo>
                    <a:close/>
                    <a:moveTo>
                      <a:pt x="136" y="237"/>
                    </a:moveTo>
                    <a:cubicBezTo>
                      <a:pt x="135" y="236"/>
                      <a:pt x="133" y="236"/>
                      <a:pt x="132" y="235"/>
                    </a:cubicBezTo>
                    <a:cubicBezTo>
                      <a:pt x="112" y="226"/>
                      <a:pt x="112" y="226"/>
                      <a:pt x="112" y="226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3" y="175"/>
                      <a:pt x="113" y="174"/>
                      <a:pt x="112" y="173"/>
                    </a:cubicBezTo>
                    <a:cubicBezTo>
                      <a:pt x="112" y="161"/>
                      <a:pt x="112" y="161"/>
                      <a:pt x="112" y="161"/>
                    </a:cubicBezTo>
                    <a:cubicBezTo>
                      <a:pt x="114" y="162"/>
                      <a:pt x="114" y="162"/>
                      <a:pt x="114" y="162"/>
                    </a:cubicBezTo>
                    <a:cubicBezTo>
                      <a:pt x="116" y="163"/>
                      <a:pt x="119" y="162"/>
                      <a:pt x="120" y="160"/>
                    </a:cubicBezTo>
                    <a:cubicBezTo>
                      <a:pt x="126" y="147"/>
                      <a:pt x="126" y="147"/>
                      <a:pt x="126" y="147"/>
                    </a:cubicBezTo>
                    <a:cubicBezTo>
                      <a:pt x="127" y="145"/>
                      <a:pt x="126" y="142"/>
                      <a:pt x="124" y="141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30" y="134"/>
                      <a:pt x="133" y="133"/>
                      <a:pt x="134" y="130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36" y="151"/>
                      <a:pt x="136" y="151"/>
                      <a:pt x="135" y="152"/>
                    </a:cubicBezTo>
                    <a:cubicBezTo>
                      <a:pt x="129" y="164"/>
                      <a:pt x="129" y="164"/>
                      <a:pt x="129" y="164"/>
                    </a:cubicBezTo>
                    <a:cubicBezTo>
                      <a:pt x="129" y="164"/>
                      <a:pt x="129" y="164"/>
                      <a:pt x="129" y="164"/>
                    </a:cubicBezTo>
                    <a:cubicBezTo>
                      <a:pt x="128" y="167"/>
                      <a:pt x="129" y="169"/>
                      <a:pt x="131" y="170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5" y="178"/>
                      <a:pt x="123" y="179"/>
                      <a:pt x="122" y="181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115" y="196"/>
                      <a:pt x="115" y="199"/>
                      <a:pt x="118" y="200"/>
                    </a:cubicBezTo>
                    <a:cubicBezTo>
                      <a:pt x="136" y="209"/>
                      <a:pt x="136" y="209"/>
                      <a:pt x="136" y="209"/>
                    </a:cubicBezTo>
                    <a:cubicBezTo>
                      <a:pt x="136" y="237"/>
                      <a:pt x="136" y="237"/>
                      <a:pt x="136" y="237"/>
                    </a:cubicBezTo>
                    <a:close/>
                    <a:moveTo>
                      <a:pt x="136" y="94"/>
                    </a:move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83"/>
                      <a:pt x="112" y="83"/>
                      <a:pt x="112" y="83"/>
                    </a:cubicBezTo>
                    <a:lnTo>
                      <a:pt x="136" y="94"/>
                    </a:lnTo>
                    <a:close/>
                    <a:moveTo>
                      <a:pt x="103" y="3"/>
                    </a:move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6" y="23"/>
                      <a:pt x="94" y="23"/>
                      <a:pt x="91" y="2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5" y="0"/>
                      <a:pt x="99" y="1"/>
                      <a:pt x="103" y="3"/>
                    </a:cubicBezTo>
                    <a:close/>
                    <a:moveTo>
                      <a:pt x="112" y="226"/>
                    </a:moveTo>
                    <a:cubicBezTo>
                      <a:pt x="91" y="216"/>
                      <a:pt x="91" y="216"/>
                      <a:pt x="91" y="216"/>
                    </a:cubicBezTo>
                    <a:cubicBezTo>
                      <a:pt x="91" y="187"/>
                      <a:pt x="91" y="187"/>
                      <a:pt x="91" y="187"/>
                    </a:cubicBezTo>
                    <a:cubicBezTo>
                      <a:pt x="101" y="192"/>
                      <a:pt x="101" y="192"/>
                      <a:pt x="101" y="192"/>
                    </a:cubicBezTo>
                    <a:cubicBezTo>
                      <a:pt x="103" y="193"/>
                      <a:pt x="105" y="192"/>
                      <a:pt x="106" y="190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226"/>
                      <a:pt x="112" y="226"/>
                      <a:pt x="112" y="226"/>
                    </a:cubicBezTo>
                    <a:close/>
                    <a:moveTo>
                      <a:pt x="112" y="83"/>
                    </a:move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7" y="98"/>
                      <a:pt x="105" y="99"/>
                      <a:pt x="104" y="101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7" y="116"/>
                      <a:pt x="98" y="118"/>
                      <a:pt x="100" y="119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94" y="127"/>
                      <a:pt x="92" y="128"/>
                      <a:pt x="91" y="129"/>
                    </a:cubicBezTo>
                    <a:cubicBezTo>
                      <a:pt x="91" y="104"/>
                      <a:pt x="91" y="104"/>
                      <a:pt x="91" y="10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6" y="94"/>
                      <a:pt x="95" y="92"/>
                      <a:pt x="93" y="91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12" y="83"/>
                      <a:pt x="112" y="83"/>
                      <a:pt x="112" y="83"/>
                    </a:cubicBezTo>
                    <a:close/>
                    <a:moveTo>
                      <a:pt x="112" y="161"/>
                    </a:moveTo>
                    <a:cubicBezTo>
                      <a:pt x="112" y="173"/>
                      <a:pt x="112" y="173"/>
                      <a:pt x="112" y="173"/>
                    </a:cubicBezTo>
                    <a:cubicBezTo>
                      <a:pt x="112" y="172"/>
                      <a:pt x="111" y="172"/>
                      <a:pt x="110" y="171"/>
                    </a:cubicBezTo>
                    <a:cubicBezTo>
                      <a:pt x="91" y="162"/>
                      <a:pt x="91" y="162"/>
                      <a:pt x="91" y="162"/>
                    </a:cubicBezTo>
                    <a:cubicBezTo>
                      <a:pt x="91" y="151"/>
                      <a:pt x="91" y="151"/>
                      <a:pt x="91" y="151"/>
                    </a:cubicBezTo>
                    <a:lnTo>
                      <a:pt x="112" y="161"/>
                    </a:lnTo>
                    <a:close/>
                    <a:moveTo>
                      <a:pt x="91" y="216"/>
                    </a:moveTo>
                    <a:cubicBezTo>
                      <a:pt x="76" y="209"/>
                      <a:pt x="76" y="209"/>
                      <a:pt x="76" y="209"/>
                    </a:cubicBezTo>
                    <a:cubicBezTo>
                      <a:pt x="76" y="180"/>
                      <a:pt x="76" y="180"/>
                      <a:pt x="76" y="180"/>
                    </a:cubicBezTo>
                    <a:cubicBezTo>
                      <a:pt x="91" y="187"/>
                      <a:pt x="91" y="187"/>
                      <a:pt x="91" y="187"/>
                    </a:cubicBezTo>
                    <a:cubicBezTo>
                      <a:pt x="91" y="216"/>
                      <a:pt x="91" y="216"/>
                      <a:pt x="91" y="216"/>
                    </a:cubicBezTo>
                    <a:close/>
                    <a:moveTo>
                      <a:pt x="76" y="5"/>
                    </a:moveTo>
                    <a:cubicBezTo>
                      <a:pt x="80" y="2"/>
                      <a:pt x="86" y="0"/>
                      <a:pt x="91" y="0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3"/>
                      <a:pt x="83" y="26"/>
                      <a:pt x="81" y="30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91" y="73"/>
                    </a:moveTo>
                    <a:cubicBezTo>
                      <a:pt x="91" y="90"/>
                      <a:pt x="91" y="90"/>
                      <a:pt x="91" y="90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6"/>
                      <a:pt x="77" y="67"/>
                      <a:pt x="78" y="67"/>
                    </a:cubicBezTo>
                    <a:cubicBezTo>
                      <a:pt x="91" y="73"/>
                      <a:pt x="91" y="73"/>
                      <a:pt x="91" y="73"/>
                    </a:cubicBezTo>
                    <a:close/>
                    <a:moveTo>
                      <a:pt x="91" y="104"/>
                    </a:move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29"/>
                      <a:pt x="90" y="130"/>
                      <a:pt x="90" y="130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3" y="146"/>
                      <a:pt x="84" y="148"/>
                      <a:pt x="86" y="149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62"/>
                      <a:pt x="91" y="162"/>
                      <a:pt x="91" y="162"/>
                    </a:cubicBezTo>
                    <a:cubicBezTo>
                      <a:pt x="82" y="158"/>
                      <a:pt x="82" y="158"/>
                      <a:pt x="82" y="158"/>
                    </a:cubicBezTo>
                    <a:cubicBezTo>
                      <a:pt x="80" y="157"/>
                      <a:pt x="77" y="158"/>
                      <a:pt x="76" y="160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2" y="124"/>
                      <a:pt x="81" y="121"/>
                      <a:pt x="79" y="120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5" y="113"/>
                      <a:pt x="88" y="111"/>
                      <a:pt x="89" y="109"/>
                    </a:cubicBezTo>
                    <a:lnTo>
                      <a:pt x="91" y="104"/>
                    </a:lnTo>
                    <a:close/>
                    <a:moveTo>
                      <a:pt x="76" y="209"/>
                    </a:moveTo>
                    <a:cubicBezTo>
                      <a:pt x="67" y="205"/>
                      <a:pt x="67" y="205"/>
                      <a:pt x="67" y="205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8" y="154"/>
                      <a:pt x="68" y="153"/>
                      <a:pt x="67" y="152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1" y="142"/>
                      <a:pt x="74" y="141"/>
                      <a:pt x="75" y="139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0" y="173"/>
                      <a:pt x="70" y="173"/>
                      <a:pt x="70" y="173"/>
                    </a:cubicBezTo>
                    <a:cubicBezTo>
                      <a:pt x="70" y="173"/>
                      <a:pt x="70" y="173"/>
                      <a:pt x="70" y="173"/>
                    </a:cubicBezTo>
                    <a:cubicBezTo>
                      <a:pt x="69" y="175"/>
                      <a:pt x="70" y="178"/>
                      <a:pt x="72" y="179"/>
                    </a:cubicBezTo>
                    <a:cubicBezTo>
                      <a:pt x="76" y="180"/>
                      <a:pt x="76" y="180"/>
                      <a:pt x="76" y="180"/>
                    </a:cubicBezTo>
                    <a:cubicBezTo>
                      <a:pt x="76" y="209"/>
                      <a:pt x="76" y="209"/>
                      <a:pt x="76" y="209"/>
                    </a:cubicBezTo>
                    <a:close/>
                    <a:moveTo>
                      <a:pt x="67" y="16"/>
                    </a:moveTo>
                    <a:cubicBezTo>
                      <a:pt x="67" y="16"/>
                      <a:pt x="67" y="16"/>
                      <a:pt x="67" y="16"/>
                    </a:cubicBezTo>
                    <a:cubicBezTo>
                      <a:pt x="69" y="11"/>
                      <a:pt x="72" y="8"/>
                      <a:pt x="76" y="5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9" y="55"/>
                      <a:pt x="71" y="62"/>
                      <a:pt x="76" y="66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7" y="16"/>
                      <a:pt x="67" y="16"/>
                      <a:pt x="67" y="16"/>
                    </a:cubicBezTo>
                    <a:close/>
                    <a:moveTo>
                      <a:pt x="76" y="108"/>
                    </a:moveTo>
                    <a:cubicBezTo>
                      <a:pt x="76" y="119"/>
                      <a:pt x="76" y="119"/>
                      <a:pt x="76" y="119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67" y="104"/>
                      <a:pt x="67" y="104"/>
                      <a:pt x="67" y="104"/>
                    </a:cubicBezTo>
                    <a:lnTo>
                      <a:pt x="76" y="108"/>
                    </a:lnTo>
                    <a:close/>
                    <a:moveTo>
                      <a:pt x="67" y="205"/>
                    </a:moveTo>
                    <a:cubicBezTo>
                      <a:pt x="46" y="195"/>
                      <a:pt x="46" y="195"/>
                      <a:pt x="46" y="195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55" y="171"/>
                      <a:pt x="55" y="171"/>
                      <a:pt x="55" y="171"/>
                    </a:cubicBezTo>
                    <a:cubicBezTo>
                      <a:pt x="58" y="172"/>
                      <a:pt x="60" y="171"/>
                      <a:pt x="61" y="169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7" y="205"/>
                      <a:pt x="67" y="205"/>
                      <a:pt x="67" y="205"/>
                    </a:cubicBezTo>
                    <a:close/>
                    <a:moveTo>
                      <a:pt x="46" y="61"/>
                    </a:move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2" y="77"/>
                      <a:pt x="60" y="78"/>
                      <a:pt x="59" y="80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2" y="95"/>
                      <a:pt x="53" y="97"/>
                      <a:pt x="55" y="9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49" y="106"/>
                      <a:pt x="47" y="107"/>
                      <a:pt x="46" y="108"/>
                    </a:cubicBezTo>
                    <a:cubicBezTo>
                      <a:pt x="46" y="61"/>
                      <a:pt x="46" y="61"/>
                      <a:pt x="46" y="61"/>
                    </a:cubicBezTo>
                    <a:close/>
                    <a:moveTo>
                      <a:pt x="67" y="140"/>
                    </a:moveTo>
                    <a:cubicBezTo>
                      <a:pt x="67" y="152"/>
                      <a:pt x="67" y="152"/>
                      <a:pt x="67" y="152"/>
                    </a:cubicBezTo>
                    <a:cubicBezTo>
                      <a:pt x="66" y="151"/>
                      <a:pt x="66" y="151"/>
                      <a:pt x="65" y="150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46" y="130"/>
                      <a:pt x="46" y="130"/>
                      <a:pt x="46" y="130"/>
                    </a:cubicBezTo>
                    <a:lnTo>
                      <a:pt x="67" y="140"/>
                    </a:lnTo>
                    <a:close/>
                    <a:moveTo>
                      <a:pt x="46" y="195"/>
                    </a:moveTo>
                    <a:cubicBezTo>
                      <a:pt x="19" y="182"/>
                      <a:pt x="19" y="182"/>
                      <a:pt x="19" y="182"/>
                    </a:cubicBezTo>
                    <a:cubicBezTo>
                      <a:pt x="5" y="176"/>
                      <a:pt x="0" y="160"/>
                      <a:pt x="6" y="14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5" y="109"/>
                      <a:pt x="45" y="109"/>
                    </a:cubicBezTo>
                    <a:cubicBezTo>
                      <a:pt x="39" y="122"/>
                      <a:pt x="39" y="122"/>
                      <a:pt x="39" y="122"/>
                    </a:cubicBezTo>
                    <a:cubicBezTo>
                      <a:pt x="39" y="122"/>
                      <a:pt x="39" y="122"/>
                      <a:pt x="39" y="122"/>
                    </a:cubicBezTo>
                    <a:cubicBezTo>
                      <a:pt x="38" y="124"/>
                      <a:pt x="39" y="127"/>
                      <a:pt x="41" y="128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37" y="137"/>
                      <a:pt x="37" y="137"/>
                      <a:pt x="37" y="137"/>
                    </a:cubicBezTo>
                    <a:cubicBezTo>
                      <a:pt x="35" y="136"/>
                      <a:pt x="32" y="137"/>
                      <a:pt x="31" y="139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4" y="154"/>
                      <a:pt x="25" y="156"/>
                      <a:pt x="27" y="157"/>
                    </a:cubicBezTo>
                    <a:cubicBezTo>
                      <a:pt x="46" y="166"/>
                      <a:pt x="46" y="166"/>
                      <a:pt x="46" y="166"/>
                    </a:cubicBezTo>
                    <a:lnTo>
                      <a:pt x="4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2669" y="2483"/>
                <a:ext cx="430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2687" y="2440"/>
                <a:ext cx="39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2842" y="2395"/>
                <a:ext cx="84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857" y="2236"/>
                <a:ext cx="54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2842" y="2227"/>
                <a:ext cx="8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2717" y="2395"/>
                <a:ext cx="84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2732" y="2236"/>
                <a:ext cx="54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2717" y="2227"/>
                <a:ext cx="8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2968" y="2395"/>
                <a:ext cx="83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2983" y="2236"/>
                <a:ext cx="53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2968" y="2227"/>
                <a:ext cx="83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2687" y="2179"/>
                <a:ext cx="39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71"/>
              <p:cNvSpPr/>
              <p:nvPr/>
            </p:nvSpPr>
            <p:spPr bwMode="auto">
              <a:xfrm>
                <a:off x="2687" y="2054"/>
                <a:ext cx="394" cy="125"/>
              </a:xfrm>
              <a:custGeom>
                <a:avLst/>
                <a:gdLst>
                  <a:gd name="T0" fmla="*/ 197 w 394"/>
                  <a:gd name="T1" fmla="*/ 0 h 125"/>
                  <a:gd name="T2" fmla="*/ 0 w 394"/>
                  <a:gd name="T3" fmla="*/ 125 h 125"/>
                  <a:gd name="T4" fmla="*/ 394 w 394"/>
                  <a:gd name="T5" fmla="*/ 125 h 125"/>
                  <a:gd name="T6" fmla="*/ 197 w 394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4" h="125">
                    <a:moveTo>
                      <a:pt x="197" y="0"/>
                    </a:moveTo>
                    <a:lnTo>
                      <a:pt x="0" y="125"/>
                    </a:lnTo>
                    <a:lnTo>
                      <a:pt x="394" y="125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618" y="2167"/>
                <a:ext cx="547" cy="358"/>
              </a:xfrm>
              <a:custGeom>
                <a:avLst/>
                <a:gdLst>
                  <a:gd name="T0" fmla="*/ 367 w 367"/>
                  <a:gd name="T1" fmla="*/ 0 h 240"/>
                  <a:gd name="T2" fmla="*/ 285 w 367"/>
                  <a:gd name="T3" fmla="*/ 27 h 240"/>
                  <a:gd name="T4" fmla="*/ 285 w 367"/>
                  <a:gd name="T5" fmla="*/ 155 h 240"/>
                  <a:gd name="T6" fmla="*/ 305 w 367"/>
                  <a:gd name="T7" fmla="*/ 143 h 240"/>
                  <a:gd name="T8" fmla="*/ 305 w 367"/>
                  <a:gd name="T9" fmla="*/ 87 h 240"/>
                  <a:gd name="T10" fmla="*/ 294 w 367"/>
                  <a:gd name="T11" fmla="*/ 87 h 240"/>
                  <a:gd name="T12" fmla="*/ 294 w 367"/>
                  <a:gd name="T13" fmla="*/ 63 h 240"/>
                  <a:gd name="T14" fmla="*/ 305 w 367"/>
                  <a:gd name="T15" fmla="*/ 63 h 240"/>
                  <a:gd name="T16" fmla="*/ 330 w 367"/>
                  <a:gd name="T17" fmla="*/ 63 h 240"/>
                  <a:gd name="T18" fmla="*/ 341 w 367"/>
                  <a:gd name="T19" fmla="*/ 63 h 240"/>
                  <a:gd name="T20" fmla="*/ 341 w 367"/>
                  <a:gd name="T21" fmla="*/ 87 h 240"/>
                  <a:gd name="T22" fmla="*/ 330 w 367"/>
                  <a:gd name="T23" fmla="*/ 87 h 240"/>
                  <a:gd name="T24" fmla="*/ 330 w 367"/>
                  <a:gd name="T25" fmla="*/ 143 h 240"/>
                  <a:gd name="T26" fmla="*/ 285 w 367"/>
                  <a:gd name="T27" fmla="*/ 176 h 240"/>
                  <a:gd name="T28" fmla="*/ 285 w 367"/>
                  <a:gd name="T29" fmla="*/ 213 h 240"/>
                  <a:gd name="T30" fmla="*/ 367 w 367"/>
                  <a:gd name="T31" fmla="*/ 240 h 240"/>
                  <a:gd name="T32" fmla="*/ 367 w 367"/>
                  <a:gd name="T33" fmla="*/ 0 h 240"/>
                  <a:gd name="T34" fmla="*/ 285 w 367"/>
                  <a:gd name="T35" fmla="*/ 27 h 240"/>
                  <a:gd name="T36" fmla="*/ 0 w 367"/>
                  <a:gd name="T37" fmla="*/ 120 h 240"/>
                  <a:gd name="T38" fmla="*/ 285 w 367"/>
                  <a:gd name="T39" fmla="*/ 213 h 240"/>
                  <a:gd name="T40" fmla="*/ 285 w 367"/>
                  <a:gd name="T41" fmla="*/ 176 h 240"/>
                  <a:gd name="T42" fmla="*/ 240 w 367"/>
                  <a:gd name="T43" fmla="*/ 143 h 240"/>
                  <a:gd name="T44" fmla="*/ 240 w 367"/>
                  <a:gd name="T45" fmla="*/ 87 h 240"/>
                  <a:gd name="T46" fmla="*/ 229 w 367"/>
                  <a:gd name="T47" fmla="*/ 87 h 240"/>
                  <a:gd name="T48" fmla="*/ 229 w 367"/>
                  <a:gd name="T49" fmla="*/ 63 h 240"/>
                  <a:gd name="T50" fmla="*/ 240 w 367"/>
                  <a:gd name="T51" fmla="*/ 63 h 240"/>
                  <a:gd name="T52" fmla="*/ 265 w 367"/>
                  <a:gd name="T53" fmla="*/ 63 h 240"/>
                  <a:gd name="T54" fmla="*/ 277 w 367"/>
                  <a:gd name="T55" fmla="*/ 63 h 240"/>
                  <a:gd name="T56" fmla="*/ 277 w 367"/>
                  <a:gd name="T57" fmla="*/ 87 h 240"/>
                  <a:gd name="T58" fmla="*/ 265 w 367"/>
                  <a:gd name="T59" fmla="*/ 87 h 240"/>
                  <a:gd name="T60" fmla="*/ 265 w 367"/>
                  <a:gd name="T61" fmla="*/ 143 h 240"/>
                  <a:gd name="T62" fmla="*/ 285 w 367"/>
                  <a:gd name="T63" fmla="*/ 155 h 240"/>
                  <a:gd name="T64" fmla="*/ 285 w 367"/>
                  <a:gd name="T65" fmla="*/ 2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7" h="240">
                    <a:moveTo>
                      <a:pt x="367" y="0"/>
                    </a:move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155"/>
                      <a:pt x="285" y="155"/>
                      <a:pt x="285" y="155"/>
                    </a:cubicBezTo>
                    <a:cubicBezTo>
                      <a:pt x="296" y="155"/>
                      <a:pt x="305" y="150"/>
                      <a:pt x="305" y="143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294" y="87"/>
                      <a:pt x="294" y="87"/>
                      <a:pt x="294" y="87"/>
                    </a:cubicBezTo>
                    <a:cubicBezTo>
                      <a:pt x="294" y="63"/>
                      <a:pt x="294" y="63"/>
                      <a:pt x="294" y="63"/>
                    </a:cubicBezTo>
                    <a:cubicBezTo>
                      <a:pt x="305" y="63"/>
                      <a:pt x="305" y="63"/>
                      <a:pt x="305" y="63"/>
                    </a:cubicBezTo>
                    <a:cubicBezTo>
                      <a:pt x="330" y="63"/>
                      <a:pt x="330" y="63"/>
                      <a:pt x="330" y="63"/>
                    </a:cubicBezTo>
                    <a:cubicBezTo>
                      <a:pt x="341" y="63"/>
                      <a:pt x="341" y="63"/>
                      <a:pt x="341" y="63"/>
                    </a:cubicBezTo>
                    <a:cubicBezTo>
                      <a:pt x="341" y="87"/>
                      <a:pt x="341" y="87"/>
                      <a:pt x="341" y="87"/>
                    </a:cubicBezTo>
                    <a:cubicBezTo>
                      <a:pt x="330" y="87"/>
                      <a:pt x="330" y="87"/>
                      <a:pt x="330" y="87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30" y="161"/>
                      <a:pt x="310" y="176"/>
                      <a:pt x="285" y="176"/>
                    </a:cubicBezTo>
                    <a:cubicBezTo>
                      <a:pt x="285" y="213"/>
                      <a:pt x="285" y="213"/>
                      <a:pt x="285" y="213"/>
                    </a:cubicBezTo>
                    <a:cubicBezTo>
                      <a:pt x="367" y="240"/>
                      <a:pt x="367" y="240"/>
                      <a:pt x="367" y="240"/>
                    </a:cubicBezTo>
                    <a:lnTo>
                      <a:pt x="367" y="0"/>
                    </a:lnTo>
                    <a:close/>
                    <a:moveTo>
                      <a:pt x="285" y="27"/>
                    </a:moveTo>
                    <a:cubicBezTo>
                      <a:pt x="0" y="120"/>
                      <a:pt x="0" y="120"/>
                      <a:pt x="0" y="120"/>
                    </a:cubicBezTo>
                    <a:cubicBezTo>
                      <a:pt x="285" y="213"/>
                      <a:pt x="285" y="213"/>
                      <a:pt x="285" y="213"/>
                    </a:cubicBezTo>
                    <a:cubicBezTo>
                      <a:pt x="285" y="176"/>
                      <a:pt x="285" y="176"/>
                      <a:pt x="285" y="176"/>
                    </a:cubicBezTo>
                    <a:cubicBezTo>
                      <a:pt x="260" y="176"/>
                      <a:pt x="240" y="161"/>
                      <a:pt x="240" y="143"/>
                    </a:cubicBezTo>
                    <a:cubicBezTo>
                      <a:pt x="240" y="87"/>
                      <a:pt x="240" y="87"/>
                      <a:pt x="240" y="87"/>
                    </a:cubicBezTo>
                    <a:cubicBezTo>
                      <a:pt x="229" y="87"/>
                      <a:pt x="229" y="87"/>
                      <a:pt x="229" y="8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40" y="63"/>
                      <a:pt x="240" y="63"/>
                      <a:pt x="240" y="63"/>
                    </a:cubicBezTo>
                    <a:cubicBezTo>
                      <a:pt x="265" y="63"/>
                      <a:pt x="265" y="63"/>
                      <a:pt x="265" y="63"/>
                    </a:cubicBezTo>
                    <a:cubicBezTo>
                      <a:pt x="277" y="63"/>
                      <a:pt x="277" y="63"/>
                      <a:pt x="277" y="63"/>
                    </a:cubicBezTo>
                    <a:cubicBezTo>
                      <a:pt x="277" y="87"/>
                      <a:pt x="277" y="87"/>
                      <a:pt x="277" y="87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65" y="143"/>
                      <a:pt x="265" y="143"/>
                      <a:pt x="265" y="143"/>
                    </a:cubicBezTo>
                    <a:cubicBezTo>
                      <a:pt x="265" y="150"/>
                      <a:pt x="274" y="155"/>
                      <a:pt x="285" y="155"/>
                    </a:cubicBezTo>
                    <a:lnTo>
                      <a:pt x="285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2829" y="2558"/>
                <a:ext cx="128" cy="225"/>
              </a:xfrm>
              <a:custGeom>
                <a:avLst/>
                <a:gdLst>
                  <a:gd name="T0" fmla="*/ 52 w 86"/>
                  <a:gd name="T1" fmla="*/ 128 h 151"/>
                  <a:gd name="T2" fmla="*/ 63 w 86"/>
                  <a:gd name="T3" fmla="*/ 136 h 151"/>
                  <a:gd name="T4" fmla="*/ 55 w 86"/>
                  <a:gd name="T5" fmla="*/ 151 h 151"/>
                  <a:gd name="T6" fmla="*/ 52 w 86"/>
                  <a:gd name="T7" fmla="*/ 151 h 151"/>
                  <a:gd name="T8" fmla="*/ 52 w 86"/>
                  <a:gd name="T9" fmla="*/ 128 h 151"/>
                  <a:gd name="T10" fmla="*/ 52 w 86"/>
                  <a:gd name="T11" fmla="*/ 118 h 151"/>
                  <a:gd name="T12" fmla="*/ 52 w 86"/>
                  <a:gd name="T13" fmla="*/ 52 h 151"/>
                  <a:gd name="T14" fmla="*/ 63 w 86"/>
                  <a:gd name="T15" fmla="*/ 69 h 151"/>
                  <a:gd name="T16" fmla="*/ 68 w 86"/>
                  <a:gd name="T17" fmla="*/ 88 h 151"/>
                  <a:gd name="T18" fmla="*/ 83 w 86"/>
                  <a:gd name="T19" fmla="*/ 96 h 151"/>
                  <a:gd name="T20" fmla="*/ 86 w 86"/>
                  <a:gd name="T21" fmla="*/ 109 h 151"/>
                  <a:gd name="T22" fmla="*/ 52 w 86"/>
                  <a:gd name="T23" fmla="*/ 118 h 151"/>
                  <a:gd name="T24" fmla="*/ 49 w 86"/>
                  <a:gd name="T25" fmla="*/ 128 h 151"/>
                  <a:gd name="T26" fmla="*/ 52 w 86"/>
                  <a:gd name="T27" fmla="*/ 128 h 151"/>
                  <a:gd name="T28" fmla="*/ 52 w 86"/>
                  <a:gd name="T29" fmla="*/ 151 h 151"/>
                  <a:gd name="T30" fmla="*/ 41 w 86"/>
                  <a:gd name="T31" fmla="*/ 142 h 151"/>
                  <a:gd name="T32" fmla="*/ 49 w 86"/>
                  <a:gd name="T33" fmla="*/ 128 h 151"/>
                  <a:gd name="T34" fmla="*/ 52 w 86"/>
                  <a:gd name="T35" fmla="*/ 52 h 151"/>
                  <a:gd name="T36" fmla="*/ 35 w 86"/>
                  <a:gd name="T37" fmla="*/ 47 h 151"/>
                  <a:gd name="T38" fmla="*/ 25 w 86"/>
                  <a:gd name="T39" fmla="*/ 8 h 151"/>
                  <a:gd name="T40" fmla="*/ 14 w 86"/>
                  <a:gd name="T41" fmla="*/ 2 h 151"/>
                  <a:gd name="T42" fmla="*/ 8 w 86"/>
                  <a:gd name="T43" fmla="*/ 13 h 151"/>
                  <a:gd name="T44" fmla="*/ 18 w 86"/>
                  <a:gd name="T45" fmla="*/ 51 h 151"/>
                  <a:gd name="T46" fmla="*/ 4 w 86"/>
                  <a:gd name="T47" fmla="*/ 84 h 151"/>
                  <a:gd name="T48" fmla="*/ 9 w 86"/>
                  <a:gd name="T49" fmla="*/ 104 h 151"/>
                  <a:gd name="T50" fmla="*/ 9 w 86"/>
                  <a:gd name="T51" fmla="*/ 104 h 151"/>
                  <a:gd name="T52" fmla="*/ 0 w 86"/>
                  <a:gd name="T53" fmla="*/ 118 h 151"/>
                  <a:gd name="T54" fmla="*/ 4 w 86"/>
                  <a:gd name="T55" fmla="*/ 131 h 151"/>
                  <a:gd name="T56" fmla="*/ 52 w 86"/>
                  <a:gd name="T57" fmla="*/ 118 h 151"/>
                  <a:gd name="T58" fmla="*/ 52 w 86"/>
                  <a:gd name="T59" fmla="*/ 5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151">
                    <a:moveTo>
                      <a:pt x="52" y="128"/>
                    </a:moveTo>
                    <a:cubicBezTo>
                      <a:pt x="57" y="128"/>
                      <a:pt x="62" y="131"/>
                      <a:pt x="63" y="136"/>
                    </a:cubicBezTo>
                    <a:cubicBezTo>
                      <a:pt x="65" y="143"/>
                      <a:pt x="61" y="149"/>
                      <a:pt x="55" y="151"/>
                    </a:cubicBezTo>
                    <a:cubicBezTo>
                      <a:pt x="54" y="151"/>
                      <a:pt x="53" y="151"/>
                      <a:pt x="52" y="151"/>
                    </a:cubicBezTo>
                    <a:cubicBezTo>
                      <a:pt x="52" y="128"/>
                      <a:pt x="52" y="128"/>
                      <a:pt x="52" y="128"/>
                    </a:cubicBezTo>
                    <a:close/>
                    <a:moveTo>
                      <a:pt x="52" y="118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7" y="56"/>
                      <a:pt x="61" y="61"/>
                      <a:pt x="63" y="69"/>
                    </a:cubicBezTo>
                    <a:cubicBezTo>
                      <a:pt x="63" y="69"/>
                      <a:pt x="66" y="81"/>
                      <a:pt x="68" y="88"/>
                    </a:cubicBezTo>
                    <a:cubicBezTo>
                      <a:pt x="70" y="97"/>
                      <a:pt x="83" y="96"/>
                      <a:pt x="83" y="96"/>
                    </a:cubicBezTo>
                    <a:cubicBezTo>
                      <a:pt x="86" y="109"/>
                      <a:pt x="86" y="109"/>
                      <a:pt x="86" y="109"/>
                    </a:cubicBezTo>
                    <a:lnTo>
                      <a:pt x="52" y="118"/>
                    </a:lnTo>
                    <a:close/>
                    <a:moveTo>
                      <a:pt x="49" y="128"/>
                    </a:moveTo>
                    <a:cubicBezTo>
                      <a:pt x="50" y="128"/>
                      <a:pt x="51" y="128"/>
                      <a:pt x="52" y="128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47" y="151"/>
                      <a:pt x="42" y="148"/>
                      <a:pt x="41" y="142"/>
                    </a:cubicBezTo>
                    <a:cubicBezTo>
                      <a:pt x="39" y="136"/>
                      <a:pt x="43" y="130"/>
                      <a:pt x="49" y="128"/>
                    </a:cubicBezTo>
                    <a:close/>
                    <a:moveTo>
                      <a:pt x="52" y="52"/>
                    </a:moveTo>
                    <a:cubicBezTo>
                      <a:pt x="47" y="48"/>
                      <a:pt x="41" y="47"/>
                      <a:pt x="35" y="4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3"/>
                      <a:pt x="19" y="0"/>
                      <a:pt x="14" y="2"/>
                    </a:cubicBezTo>
                    <a:cubicBezTo>
                      <a:pt x="9" y="3"/>
                      <a:pt x="6" y="8"/>
                      <a:pt x="8" y="13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7" y="57"/>
                      <a:pt x="0" y="69"/>
                      <a:pt x="4" y="84"/>
                    </a:cubicBezTo>
                    <a:cubicBezTo>
                      <a:pt x="4" y="84"/>
                      <a:pt x="7" y="97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12" y="112"/>
                      <a:pt x="0" y="118"/>
                      <a:pt x="0" y="118"/>
                    </a:cubicBezTo>
                    <a:cubicBezTo>
                      <a:pt x="4" y="131"/>
                      <a:pt x="4" y="131"/>
                      <a:pt x="4" y="131"/>
                    </a:cubicBezTo>
                    <a:cubicBezTo>
                      <a:pt x="52" y="118"/>
                      <a:pt x="52" y="118"/>
                      <a:pt x="52" y="118"/>
                    </a:cubicBezTo>
                    <a:lnTo>
                      <a:pt x="5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4"/>
              <p:cNvSpPr>
                <a:spLocks noEditPoints="1"/>
              </p:cNvSpPr>
              <p:nvPr/>
            </p:nvSpPr>
            <p:spPr bwMode="auto">
              <a:xfrm>
                <a:off x="3824" y="1791"/>
                <a:ext cx="256" cy="316"/>
              </a:xfrm>
              <a:custGeom>
                <a:avLst/>
                <a:gdLst>
                  <a:gd name="T0" fmla="*/ 172 w 172"/>
                  <a:gd name="T1" fmla="*/ 10 h 212"/>
                  <a:gd name="T2" fmla="*/ 121 w 172"/>
                  <a:gd name="T3" fmla="*/ 37 h 212"/>
                  <a:gd name="T4" fmla="*/ 143 w 172"/>
                  <a:gd name="T5" fmla="*/ 212 h 212"/>
                  <a:gd name="T6" fmla="*/ 124 w 172"/>
                  <a:gd name="T7" fmla="*/ 166 h 212"/>
                  <a:gd name="T8" fmla="*/ 131 w 172"/>
                  <a:gd name="T9" fmla="*/ 109 h 212"/>
                  <a:gd name="T10" fmla="*/ 121 w 172"/>
                  <a:gd name="T11" fmla="*/ 87 h 212"/>
                  <a:gd name="T12" fmla="*/ 129 w 172"/>
                  <a:gd name="T13" fmla="*/ 147 h 212"/>
                  <a:gd name="T14" fmla="*/ 127 w 172"/>
                  <a:gd name="T15" fmla="*/ 117 h 212"/>
                  <a:gd name="T16" fmla="*/ 121 w 172"/>
                  <a:gd name="T17" fmla="*/ 156 h 212"/>
                  <a:gd name="T18" fmla="*/ 121 w 172"/>
                  <a:gd name="T19" fmla="*/ 10 h 212"/>
                  <a:gd name="T20" fmla="*/ 98 w 172"/>
                  <a:gd name="T21" fmla="*/ 37 h 212"/>
                  <a:gd name="T22" fmla="*/ 110 w 172"/>
                  <a:gd name="T23" fmla="*/ 88 h 212"/>
                  <a:gd name="T24" fmla="*/ 100 w 172"/>
                  <a:gd name="T25" fmla="*/ 82 h 212"/>
                  <a:gd name="T26" fmla="*/ 121 w 172"/>
                  <a:gd name="T27" fmla="*/ 212 h 212"/>
                  <a:gd name="T28" fmla="*/ 101 w 172"/>
                  <a:gd name="T29" fmla="*/ 164 h 212"/>
                  <a:gd name="T30" fmla="*/ 121 w 172"/>
                  <a:gd name="T31" fmla="*/ 212 h 212"/>
                  <a:gd name="T32" fmla="*/ 113 w 172"/>
                  <a:gd name="T33" fmla="*/ 148 h 212"/>
                  <a:gd name="T34" fmla="*/ 121 w 172"/>
                  <a:gd name="T35" fmla="*/ 156 h 212"/>
                  <a:gd name="T36" fmla="*/ 98 w 172"/>
                  <a:gd name="T37" fmla="*/ 0 h 212"/>
                  <a:gd name="T38" fmla="*/ 71 w 172"/>
                  <a:gd name="T39" fmla="*/ 0 h 212"/>
                  <a:gd name="T40" fmla="*/ 98 w 172"/>
                  <a:gd name="T41" fmla="*/ 81 h 212"/>
                  <a:gd name="T42" fmla="*/ 71 w 172"/>
                  <a:gd name="T43" fmla="*/ 37 h 212"/>
                  <a:gd name="T44" fmla="*/ 71 w 172"/>
                  <a:gd name="T45" fmla="*/ 167 h 212"/>
                  <a:gd name="T46" fmla="*/ 98 w 172"/>
                  <a:gd name="T47" fmla="*/ 142 h 212"/>
                  <a:gd name="T48" fmla="*/ 98 w 172"/>
                  <a:gd name="T49" fmla="*/ 161 h 212"/>
                  <a:gd name="T50" fmla="*/ 74 w 172"/>
                  <a:gd name="T51" fmla="*/ 125 h 212"/>
                  <a:gd name="T52" fmla="*/ 71 w 172"/>
                  <a:gd name="T53" fmla="*/ 118 h 212"/>
                  <a:gd name="T54" fmla="*/ 71 w 172"/>
                  <a:gd name="T55" fmla="*/ 98 h 212"/>
                  <a:gd name="T56" fmla="*/ 71 w 172"/>
                  <a:gd name="T57" fmla="*/ 0 h 212"/>
                  <a:gd name="T58" fmla="*/ 60 w 172"/>
                  <a:gd name="T59" fmla="*/ 0 h 212"/>
                  <a:gd name="T60" fmla="*/ 71 w 172"/>
                  <a:gd name="T61" fmla="*/ 89 h 212"/>
                  <a:gd name="T62" fmla="*/ 60 w 172"/>
                  <a:gd name="T63" fmla="*/ 37 h 212"/>
                  <a:gd name="T64" fmla="*/ 60 w 172"/>
                  <a:gd name="T65" fmla="*/ 121 h 212"/>
                  <a:gd name="T66" fmla="*/ 65 w 172"/>
                  <a:gd name="T67" fmla="*/ 167 h 212"/>
                  <a:gd name="T68" fmla="*/ 71 w 172"/>
                  <a:gd name="T69" fmla="*/ 98 h 212"/>
                  <a:gd name="T70" fmla="*/ 71 w 172"/>
                  <a:gd name="T71" fmla="*/ 98 h 212"/>
                  <a:gd name="T72" fmla="*/ 60 w 172"/>
                  <a:gd name="T73" fmla="*/ 10 h 212"/>
                  <a:gd name="T74" fmla="*/ 12 w 172"/>
                  <a:gd name="T75" fmla="*/ 23 h 212"/>
                  <a:gd name="T76" fmla="*/ 60 w 172"/>
                  <a:gd name="T77" fmla="*/ 101 h 212"/>
                  <a:gd name="T78" fmla="*/ 28 w 172"/>
                  <a:gd name="T79" fmla="*/ 118 h 212"/>
                  <a:gd name="T80" fmla="*/ 29 w 172"/>
                  <a:gd name="T81" fmla="*/ 135 h 212"/>
                  <a:gd name="T82" fmla="*/ 34 w 172"/>
                  <a:gd name="T83" fmla="*/ 128 h 212"/>
                  <a:gd name="T84" fmla="*/ 47 w 172"/>
                  <a:gd name="T85" fmla="*/ 121 h 212"/>
                  <a:gd name="T86" fmla="*/ 36 w 172"/>
                  <a:gd name="T87" fmla="*/ 179 h 212"/>
                  <a:gd name="T88" fmla="*/ 45 w 172"/>
                  <a:gd name="T89" fmla="*/ 163 h 212"/>
                  <a:gd name="T90" fmla="*/ 60 w 172"/>
                  <a:gd name="T91" fmla="*/ 212 h 212"/>
                  <a:gd name="T92" fmla="*/ 0 w 172"/>
                  <a:gd name="T93" fmla="*/ 2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2" h="212">
                    <a:moveTo>
                      <a:pt x="121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10"/>
                      <a:pt x="172" y="10"/>
                      <a:pt x="172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  <a:moveTo>
                      <a:pt x="121" y="37"/>
                    </a:moveTo>
                    <a:cubicBezTo>
                      <a:pt x="172" y="37"/>
                      <a:pt x="172" y="37"/>
                      <a:pt x="172" y="37"/>
                    </a:cubicBezTo>
                    <a:cubicBezTo>
                      <a:pt x="172" y="183"/>
                      <a:pt x="172" y="183"/>
                      <a:pt x="172" y="183"/>
                    </a:cubicBezTo>
                    <a:cubicBezTo>
                      <a:pt x="172" y="199"/>
                      <a:pt x="159" y="212"/>
                      <a:pt x="143" y="212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121" y="167"/>
                      <a:pt x="121" y="167"/>
                      <a:pt x="121" y="167"/>
                    </a:cubicBezTo>
                    <a:cubicBezTo>
                      <a:pt x="122" y="166"/>
                      <a:pt x="123" y="166"/>
                      <a:pt x="124" y="166"/>
                    </a:cubicBezTo>
                    <a:cubicBezTo>
                      <a:pt x="130" y="163"/>
                      <a:pt x="134" y="159"/>
                      <a:pt x="138" y="153"/>
                    </a:cubicBezTo>
                    <a:cubicBezTo>
                      <a:pt x="142" y="146"/>
                      <a:pt x="144" y="137"/>
                      <a:pt x="144" y="129"/>
                    </a:cubicBezTo>
                    <a:cubicBezTo>
                      <a:pt x="144" y="115"/>
                      <a:pt x="140" y="109"/>
                      <a:pt x="131" y="109"/>
                    </a:cubicBezTo>
                    <a:cubicBezTo>
                      <a:pt x="128" y="109"/>
                      <a:pt x="125" y="110"/>
                      <a:pt x="121" y="11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37"/>
                      <a:pt x="121" y="37"/>
                      <a:pt x="121" y="37"/>
                    </a:cubicBezTo>
                    <a:close/>
                    <a:moveTo>
                      <a:pt x="121" y="156"/>
                    </a:moveTo>
                    <a:cubicBezTo>
                      <a:pt x="123" y="156"/>
                      <a:pt x="126" y="152"/>
                      <a:pt x="129" y="147"/>
                    </a:cubicBezTo>
                    <a:cubicBezTo>
                      <a:pt x="131" y="141"/>
                      <a:pt x="133" y="135"/>
                      <a:pt x="133" y="129"/>
                    </a:cubicBezTo>
                    <a:cubicBezTo>
                      <a:pt x="133" y="124"/>
                      <a:pt x="132" y="120"/>
                      <a:pt x="129" y="118"/>
                    </a:cubicBezTo>
                    <a:cubicBezTo>
                      <a:pt x="129" y="117"/>
                      <a:pt x="128" y="117"/>
                      <a:pt x="127" y="117"/>
                    </a:cubicBezTo>
                    <a:cubicBezTo>
                      <a:pt x="126" y="117"/>
                      <a:pt x="124" y="117"/>
                      <a:pt x="123" y="117"/>
                    </a:cubicBezTo>
                    <a:cubicBezTo>
                      <a:pt x="122" y="118"/>
                      <a:pt x="121" y="118"/>
                      <a:pt x="121" y="118"/>
                    </a:cubicBezTo>
                    <a:lnTo>
                      <a:pt x="121" y="156"/>
                    </a:lnTo>
                    <a:close/>
                    <a:moveTo>
                      <a:pt x="98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8" y="37"/>
                    </a:move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0" y="88"/>
                      <a:pt x="110" y="88"/>
                      <a:pt x="110" y="88"/>
                    </a:cubicBezTo>
                    <a:cubicBezTo>
                      <a:pt x="98" y="142"/>
                      <a:pt x="98" y="142"/>
                      <a:pt x="98" y="142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0" y="81"/>
                      <a:pt x="99" y="81"/>
                      <a:pt x="98" y="81"/>
                    </a:cubicBezTo>
                    <a:cubicBezTo>
                      <a:pt x="98" y="37"/>
                      <a:pt x="98" y="37"/>
                      <a:pt x="98" y="37"/>
                    </a:cubicBezTo>
                    <a:close/>
                    <a:moveTo>
                      <a:pt x="121" y="212"/>
                    </a:moveTo>
                    <a:cubicBezTo>
                      <a:pt x="98" y="212"/>
                      <a:pt x="98" y="212"/>
                      <a:pt x="98" y="212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99" y="162"/>
                      <a:pt x="100" y="163"/>
                      <a:pt x="101" y="164"/>
                    </a:cubicBezTo>
                    <a:cubicBezTo>
                      <a:pt x="103" y="166"/>
                      <a:pt x="107" y="168"/>
                      <a:pt x="112" y="168"/>
                    </a:cubicBezTo>
                    <a:cubicBezTo>
                      <a:pt x="115" y="168"/>
                      <a:pt x="118" y="167"/>
                      <a:pt x="121" y="167"/>
                    </a:cubicBezTo>
                    <a:cubicBezTo>
                      <a:pt x="121" y="212"/>
                      <a:pt x="121" y="212"/>
                      <a:pt x="121" y="212"/>
                    </a:cubicBezTo>
                    <a:close/>
                    <a:moveTo>
                      <a:pt x="121" y="118"/>
                    </a:moveTo>
                    <a:cubicBezTo>
                      <a:pt x="120" y="119"/>
                      <a:pt x="120" y="119"/>
                      <a:pt x="120" y="119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3" y="149"/>
                      <a:pt x="113" y="150"/>
                      <a:pt x="113" y="151"/>
                    </a:cubicBezTo>
                    <a:cubicBezTo>
                      <a:pt x="113" y="155"/>
                      <a:pt x="115" y="156"/>
                      <a:pt x="119" y="156"/>
                    </a:cubicBezTo>
                    <a:cubicBezTo>
                      <a:pt x="120" y="156"/>
                      <a:pt x="120" y="156"/>
                      <a:pt x="121" y="156"/>
                    </a:cubicBezTo>
                    <a:lnTo>
                      <a:pt x="121" y="118"/>
                    </a:lnTo>
                    <a:close/>
                    <a:moveTo>
                      <a:pt x="71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0"/>
                      <a:pt x="71" y="0"/>
                      <a:pt x="71" y="0"/>
                    </a:cubicBezTo>
                    <a:close/>
                    <a:moveTo>
                      <a:pt x="71" y="37"/>
                    </a:moveTo>
                    <a:cubicBezTo>
                      <a:pt x="98" y="37"/>
                      <a:pt x="98" y="37"/>
                      <a:pt x="98" y="37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6" y="80"/>
                      <a:pt x="94" y="80"/>
                      <a:pt x="91" y="80"/>
                    </a:cubicBezTo>
                    <a:cubicBezTo>
                      <a:pt x="85" y="80"/>
                      <a:pt x="78" y="83"/>
                      <a:pt x="71" y="89"/>
                    </a:cubicBezTo>
                    <a:cubicBezTo>
                      <a:pt x="71" y="37"/>
                      <a:pt x="71" y="37"/>
                      <a:pt x="71" y="37"/>
                    </a:cubicBezTo>
                    <a:close/>
                    <a:moveTo>
                      <a:pt x="98" y="212"/>
                    </a:moveTo>
                    <a:cubicBezTo>
                      <a:pt x="71" y="212"/>
                      <a:pt x="71" y="212"/>
                      <a:pt x="71" y="212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82" y="167"/>
                      <a:pt x="82" y="167"/>
                      <a:pt x="82" y="167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142"/>
                      <a:pt x="98" y="142"/>
                      <a:pt x="98" y="142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9"/>
                      <a:pt x="97" y="151"/>
                      <a:pt x="97" y="153"/>
                    </a:cubicBezTo>
                    <a:cubicBezTo>
                      <a:pt x="97" y="156"/>
                      <a:pt x="97" y="159"/>
                      <a:pt x="98" y="161"/>
                    </a:cubicBezTo>
                    <a:cubicBezTo>
                      <a:pt x="98" y="212"/>
                      <a:pt x="98" y="212"/>
                      <a:pt x="98" y="212"/>
                    </a:cubicBezTo>
                    <a:close/>
                    <a:moveTo>
                      <a:pt x="71" y="137"/>
                    </a:moveTo>
                    <a:cubicBezTo>
                      <a:pt x="74" y="125"/>
                      <a:pt x="74" y="125"/>
                      <a:pt x="74" y="125"/>
                    </a:cubicBezTo>
                    <a:cubicBezTo>
                      <a:pt x="73" y="125"/>
                      <a:pt x="72" y="124"/>
                      <a:pt x="71" y="124"/>
                    </a:cubicBezTo>
                    <a:cubicBezTo>
                      <a:pt x="71" y="137"/>
                      <a:pt x="71" y="137"/>
                      <a:pt x="71" y="137"/>
                    </a:cubicBezTo>
                    <a:close/>
                    <a:moveTo>
                      <a:pt x="71" y="118"/>
                    </a:moveTo>
                    <a:cubicBezTo>
                      <a:pt x="73" y="119"/>
                      <a:pt x="74" y="119"/>
                      <a:pt x="75" y="120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79" y="90"/>
                      <a:pt x="75" y="93"/>
                      <a:pt x="71" y="98"/>
                    </a:cubicBezTo>
                    <a:lnTo>
                      <a:pt x="71" y="118"/>
                    </a:lnTo>
                    <a:close/>
                    <a:moveTo>
                      <a:pt x="6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0" y="37"/>
                    </a:move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71" y="89"/>
                      <a:pt x="71" y="89"/>
                      <a:pt x="71" y="90"/>
                    </a:cubicBezTo>
                    <a:cubicBezTo>
                      <a:pt x="67" y="93"/>
                      <a:pt x="64" y="97"/>
                      <a:pt x="60" y="101"/>
                    </a:cubicBezTo>
                    <a:cubicBezTo>
                      <a:pt x="60" y="37"/>
                      <a:pt x="60" y="37"/>
                      <a:pt x="60" y="37"/>
                    </a:cubicBezTo>
                    <a:close/>
                    <a:moveTo>
                      <a:pt x="71" y="212"/>
                    </a:moveTo>
                    <a:cubicBezTo>
                      <a:pt x="60" y="212"/>
                      <a:pt x="60" y="212"/>
                      <a:pt x="60" y="212"/>
                    </a:cubicBezTo>
                    <a:cubicBezTo>
                      <a:pt x="60" y="121"/>
                      <a:pt x="60" y="121"/>
                      <a:pt x="60" y="121"/>
                    </a:cubicBezTo>
                    <a:cubicBezTo>
                      <a:pt x="64" y="121"/>
                      <a:pt x="68" y="122"/>
                      <a:pt x="71" y="124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212"/>
                      <a:pt x="71" y="212"/>
                      <a:pt x="71" y="212"/>
                    </a:cubicBezTo>
                    <a:close/>
                    <a:moveTo>
                      <a:pt x="71" y="98"/>
                    </a:moveTo>
                    <a:cubicBezTo>
                      <a:pt x="68" y="103"/>
                      <a:pt x="65" y="109"/>
                      <a:pt x="61" y="116"/>
                    </a:cubicBezTo>
                    <a:cubicBezTo>
                      <a:pt x="65" y="117"/>
                      <a:pt x="68" y="117"/>
                      <a:pt x="71" y="118"/>
                    </a:cubicBezTo>
                    <a:lnTo>
                      <a:pt x="71" y="98"/>
                    </a:lnTo>
                    <a:close/>
                    <a:moveTo>
                      <a:pt x="2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10"/>
                      <a:pt x="12" y="16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31"/>
                      <a:pt x="18" y="37"/>
                      <a:pt x="26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57" y="105"/>
                      <a:pt x="54" y="109"/>
                      <a:pt x="51" y="114"/>
                    </a:cubicBezTo>
                    <a:cubicBezTo>
                      <a:pt x="48" y="114"/>
                      <a:pt x="46" y="114"/>
                      <a:pt x="45" y="114"/>
                    </a:cubicBezTo>
                    <a:cubicBezTo>
                      <a:pt x="38" y="114"/>
                      <a:pt x="32" y="115"/>
                      <a:pt x="28" y="118"/>
                    </a:cubicBezTo>
                    <a:cubicBezTo>
                      <a:pt x="23" y="121"/>
                      <a:pt x="21" y="124"/>
                      <a:pt x="21" y="128"/>
                    </a:cubicBezTo>
                    <a:cubicBezTo>
                      <a:pt x="21" y="130"/>
                      <a:pt x="22" y="132"/>
                      <a:pt x="23" y="133"/>
                    </a:cubicBezTo>
                    <a:cubicBezTo>
                      <a:pt x="24" y="134"/>
                      <a:pt x="26" y="135"/>
                      <a:pt x="29" y="135"/>
                    </a:cubicBezTo>
                    <a:cubicBezTo>
                      <a:pt x="30" y="135"/>
                      <a:pt x="31" y="135"/>
                      <a:pt x="33" y="134"/>
                    </a:cubicBezTo>
                    <a:cubicBezTo>
                      <a:pt x="34" y="133"/>
                      <a:pt x="35" y="132"/>
                      <a:pt x="35" y="131"/>
                    </a:cubicBezTo>
                    <a:cubicBezTo>
                      <a:pt x="35" y="130"/>
                      <a:pt x="34" y="129"/>
                      <a:pt x="34" y="128"/>
                    </a:cubicBezTo>
                    <a:cubicBezTo>
                      <a:pt x="34" y="127"/>
                      <a:pt x="33" y="127"/>
                      <a:pt x="33" y="127"/>
                    </a:cubicBezTo>
                    <a:cubicBezTo>
                      <a:pt x="34" y="125"/>
                      <a:pt x="35" y="123"/>
                      <a:pt x="38" y="122"/>
                    </a:cubicBezTo>
                    <a:cubicBezTo>
                      <a:pt x="40" y="122"/>
                      <a:pt x="43" y="121"/>
                      <a:pt x="47" y="121"/>
                    </a:cubicBezTo>
                    <a:cubicBezTo>
                      <a:pt x="44" y="125"/>
                      <a:pt x="42" y="130"/>
                      <a:pt x="40" y="134"/>
                    </a:cubicBezTo>
                    <a:cubicBezTo>
                      <a:pt x="33" y="149"/>
                      <a:pt x="30" y="160"/>
                      <a:pt x="30" y="168"/>
                    </a:cubicBezTo>
                    <a:cubicBezTo>
                      <a:pt x="30" y="173"/>
                      <a:pt x="32" y="177"/>
                      <a:pt x="36" y="179"/>
                    </a:cubicBezTo>
                    <a:cubicBezTo>
                      <a:pt x="37" y="180"/>
                      <a:pt x="41" y="180"/>
                      <a:pt x="45" y="180"/>
                    </a:cubicBezTo>
                    <a:cubicBezTo>
                      <a:pt x="44" y="179"/>
                      <a:pt x="44" y="177"/>
                      <a:pt x="44" y="174"/>
                    </a:cubicBezTo>
                    <a:cubicBezTo>
                      <a:pt x="44" y="171"/>
                      <a:pt x="44" y="167"/>
                      <a:pt x="45" y="163"/>
                    </a:cubicBezTo>
                    <a:cubicBezTo>
                      <a:pt x="47" y="150"/>
                      <a:pt x="52" y="136"/>
                      <a:pt x="59" y="121"/>
                    </a:cubicBezTo>
                    <a:cubicBezTo>
                      <a:pt x="59" y="121"/>
                      <a:pt x="60" y="121"/>
                      <a:pt x="60" y="121"/>
                    </a:cubicBezTo>
                    <a:cubicBezTo>
                      <a:pt x="60" y="212"/>
                      <a:pt x="60" y="212"/>
                      <a:pt x="60" y="212"/>
                    </a:cubicBezTo>
                    <a:cubicBezTo>
                      <a:pt x="29" y="212"/>
                      <a:pt x="29" y="212"/>
                      <a:pt x="29" y="212"/>
                    </a:cubicBezTo>
                    <a:cubicBezTo>
                      <a:pt x="13" y="212"/>
                      <a:pt x="0" y="199"/>
                      <a:pt x="0" y="18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3191" y="2122"/>
                <a:ext cx="390" cy="393"/>
              </a:xfrm>
              <a:custGeom>
                <a:avLst/>
                <a:gdLst>
                  <a:gd name="T0" fmla="*/ 249 w 261"/>
                  <a:gd name="T1" fmla="*/ 221 h 263"/>
                  <a:gd name="T2" fmla="*/ 261 w 261"/>
                  <a:gd name="T3" fmla="*/ 70 h 263"/>
                  <a:gd name="T4" fmla="*/ 249 w 261"/>
                  <a:gd name="T5" fmla="*/ 71 h 263"/>
                  <a:gd name="T6" fmla="*/ 249 w 261"/>
                  <a:gd name="T7" fmla="*/ 155 h 263"/>
                  <a:gd name="T8" fmla="*/ 226 w 261"/>
                  <a:gd name="T9" fmla="*/ 180 h 263"/>
                  <a:gd name="T10" fmla="*/ 209 w 261"/>
                  <a:gd name="T11" fmla="*/ 263 h 263"/>
                  <a:gd name="T12" fmla="*/ 209 w 261"/>
                  <a:gd name="T13" fmla="*/ 263 h 263"/>
                  <a:gd name="T14" fmla="*/ 209 w 261"/>
                  <a:gd name="T15" fmla="*/ 15 h 263"/>
                  <a:gd name="T16" fmla="*/ 194 w 261"/>
                  <a:gd name="T17" fmla="*/ 21 h 263"/>
                  <a:gd name="T18" fmla="*/ 194 w 261"/>
                  <a:gd name="T19" fmla="*/ 171 h 263"/>
                  <a:gd name="T20" fmla="*/ 194 w 261"/>
                  <a:gd name="T21" fmla="*/ 50 h 263"/>
                  <a:gd name="T22" fmla="*/ 194 w 261"/>
                  <a:gd name="T23" fmla="*/ 189 h 263"/>
                  <a:gd name="T24" fmla="*/ 194 w 261"/>
                  <a:gd name="T25" fmla="*/ 257 h 263"/>
                  <a:gd name="T26" fmla="*/ 186 w 261"/>
                  <a:gd name="T27" fmla="*/ 29 h 263"/>
                  <a:gd name="T28" fmla="*/ 170 w 261"/>
                  <a:gd name="T29" fmla="*/ 37 h 263"/>
                  <a:gd name="T30" fmla="*/ 194 w 261"/>
                  <a:gd name="T31" fmla="*/ 9 h 263"/>
                  <a:gd name="T32" fmla="*/ 194 w 261"/>
                  <a:gd name="T33" fmla="*/ 50 h 263"/>
                  <a:gd name="T34" fmla="*/ 194 w 261"/>
                  <a:gd name="T35" fmla="*/ 221 h 263"/>
                  <a:gd name="T36" fmla="*/ 168 w 261"/>
                  <a:gd name="T37" fmla="*/ 187 h 263"/>
                  <a:gd name="T38" fmla="*/ 168 w 261"/>
                  <a:gd name="T39" fmla="*/ 160 h 263"/>
                  <a:gd name="T40" fmla="*/ 194 w 261"/>
                  <a:gd name="T41" fmla="*/ 120 h 263"/>
                  <a:gd name="T42" fmla="*/ 194 w 261"/>
                  <a:gd name="T43" fmla="*/ 232 h 263"/>
                  <a:gd name="T44" fmla="*/ 168 w 261"/>
                  <a:gd name="T45" fmla="*/ 44 h 263"/>
                  <a:gd name="T46" fmla="*/ 168 w 261"/>
                  <a:gd name="T47" fmla="*/ 71 h 263"/>
                  <a:gd name="T48" fmla="*/ 132 w 261"/>
                  <a:gd name="T49" fmla="*/ 148 h 263"/>
                  <a:gd name="T50" fmla="*/ 132 w 261"/>
                  <a:gd name="T51" fmla="*/ 168 h 263"/>
                  <a:gd name="T52" fmla="*/ 132 w 261"/>
                  <a:gd name="T53" fmla="*/ 187 h 263"/>
                  <a:gd name="T54" fmla="*/ 132 w 261"/>
                  <a:gd name="T55" fmla="*/ 221 h 263"/>
                  <a:gd name="T56" fmla="*/ 93 w 261"/>
                  <a:gd name="T57" fmla="*/ 21 h 263"/>
                  <a:gd name="T58" fmla="*/ 93 w 261"/>
                  <a:gd name="T59" fmla="*/ 44 h 263"/>
                  <a:gd name="T60" fmla="*/ 94 w 261"/>
                  <a:gd name="T61" fmla="*/ 160 h 263"/>
                  <a:gd name="T62" fmla="*/ 132 w 261"/>
                  <a:gd name="T63" fmla="*/ 179 h 263"/>
                  <a:gd name="T64" fmla="*/ 132 w 261"/>
                  <a:gd name="T65" fmla="*/ 221 h 263"/>
                  <a:gd name="T66" fmla="*/ 93 w 261"/>
                  <a:gd name="T67" fmla="*/ 71 h 263"/>
                  <a:gd name="T68" fmla="*/ 91 w 261"/>
                  <a:gd name="T69" fmla="*/ 37 h 263"/>
                  <a:gd name="T70" fmla="*/ 75 w 261"/>
                  <a:gd name="T71" fmla="*/ 29 h 263"/>
                  <a:gd name="T72" fmla="*/ 91 w 261"/>
                  <a:gd name="T73" fmla="*/ 21 h 263"/>
                  <a:gd name="T74" fmla="*/ 93 w 261"/>
                  <a:gd name="T75" fmla="*/ 50 h 263"/>
                  <a:gd name="T76" fmla="*/ 69 w 261"/>
                  <a:gd name="T77" fmla="*/ 180 h 263"/>
                  <a:gd name="T78" fmla="*/ 66 w 261"/>
                  <a:gd name="T79" fmla="*/ 232 h 263"/>
                  <a:gd name="T80" fmla="*/ 66 w 261"/>
                  <a:gd name="T81" fmla="*/ 21 h 263"/>
                  <a:gd name="T82" fmla="*/ 52 w 261"/>
                  <a:gd name="T83" fmla="*/ 15 h 263"/>
                  <a:gd name="T84" fmla="*/ 60 w 261"/>
                  <a:gd name="T85" fmla="*/ 120 h 263"/>
                  <a:gd name="T86" fmla="*/ 66 w 261"/>
                  <a:gd name="T87" fmla="*/ 50 h 263"/>
                  <a:gd name="T88" fmla="*/ 66 w 261"/>
                  <a:gd name="T89" fmla="*/ 189 h 263"/>
                  <a:gd name="T90" fmla="*/ 52 w 261"/>
                  <a:gd name="T91" fmla="*/ 232 h 263"/>
                  <a:gd name="T92" fmla="*/ 52 w 261"/>
                  <a:gd name="T93" fmla="*/ 15 h 263"/>
                  <a:gd name="T94" fmla="*/ 52 w 261"/>
                  <a:gd name="T95" fmla="*/ 197 h 263"/>
                  <a:gd name="T96" fmla="*/ 27 w 261"/>
                  <a:gd name="T97" fmla="*/ 147 h 263"/>
                  <a:gd name="T98" fmla="*/ 48 w 261"/>
                  <a:gd name="T99" fmla="*/ 263 h 263"/>
                  <a:gd name="T100" fmla="*/ 15 w 261"/>
                  <a:gd name="T101" fmla="*/ 111 h 263"/>
                  <a:gd name="T102" fmla="*/ 12 w 261"/>
                  <a:gd name="T103" fmla="*/ 114 h 263"/>
                  <a:gd name="T104" fmla="*/ 4 w 261"/>
                  <a:gd name="T105" fmla="*/ 67 h 263"/>
                  <a:gd name="T106" fmla="*/ 9 w 261"/>
                  <a:gd name="T107" fmla="*/ 22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1" h="263">
                    <a:moveTo>
                      <a:pt x="249" y="221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251" y="158"/>
                      <a:pt x="252" y="161"/>
                      <a:pt x="252" y="164"/>
                    </a:cubicBezTo>
                    <a:cubicBezTo>
                      <a:pt x="252" y="221"/>
                      <a:pt x="252" y="221"/>
                      <a:pt x="252" y="221"/>
                    </a:cubicBezTo>
                    <a:cubicBezTo>
                      <a:pt x="249" y="221"/>
                      <a:pt x="249" y="221"/>
                      <a:pt x="249" y="221"/>
                    </a:cubicBezTo>
                    <a:close/>
                    <a:moveTo>
                      <a:pt x="249" y="114"/>
                    </a:moveTo>
                    <a:cubicBezTo>
                      <a:pt x="249" y="71"/>
                      <a:pt x="249" y="71"/>
                      <a:pt x="249" y="71"/>
                    </a:cubicBezTo>
                    <a:cubicBezTo>
                      <a:pt x="249" y="70"/>
                      <a:pt x="250" y="70"/>
                      <a:pt x="250" y="70"/>
                    </a:cubicBezTo>
                    <a:cubicBezTo>
                      <a:pt x="257" y="67"/>
                      <a:pt x="257" y="67"/>
                      <a:pt x="257" y="67"/>
                    </a:cubicBezTo>
                    <a:cubicBezTo>
                      <a:pt x="259" y="66"/>
                      <a:pt x="261" y="68"/>
                      <a:pt x="261" y="70"/>
                    </a:cubicBezTo>
                    <a:cubicBezTo>
                      <a:pt x="261" y="105"/>
                      <a:pt x="261" y="105"/>
                      <a:pt x="261" y="105"/>
                    </a:cubicBezTo>
                    <a:cubicBezTo>
                      <a:pt x="261" y="107"/>
                      <a:pt x="259" y="110"/>
                      <a:pt x="257" y="111"/>
                    </a:cubicBezTo>
                    <a:cubicBezTo>
                      <a:pt x="250" y="114"/>
                      <a:pt x="250" y="114"/>
                      <a:pt x="250" y="114"/>
                    </a:cubicBezTo>
                    <a:cubicBezTo>
                      <a:pt x="250" y="114"/>
                      <a:pt x="249" y="114"/>
                      <a:pt x="249" y="114"/>
                    </a:cubicBezTo>
                    <a:close/>
                    <a:moveTo>
                      <a:pt x="249" y="71"/>
                    </a:moveTo>
                    <a:cubicBezTo>
                      <a:pt x="249" y="114"/>
                      <a:pt x="249" y="114"/>
                      <a:pt x="249" y="114"/>
                    </a:cubicBezTo>
                    <a:cubicBezTo>
                      <a:pt x="247" y="114"/>
                      <a:pt x="246" y="113"/>
                      <a:pt x="246" y="111"/>
                    </a:cubicBezTo>
                    <a:cubicBezTo>
                      <a:pt x="246" y="76"/>
                      <a:pt x="246" y="76"/>
                      <a:pt x="246" y="76"/>
                    </a:cubicBezTo>
                    <a:cubicBezTo>
                      <a:pt x="246" y="74"/>
                      <a:pt x="247" y="72"/>
                      <a:pt x="249" y="71"/>
                    </a:cubicBezTo>
                    <a:close/>
                    <a:moveTo>
                      <a:pt x="249" y="155"/>
                    </a:moveTo>
                    <a:cubicBezTo>
                      <a:pt x="246" y="150"/>
                      <a:pt x="240" y="147"/>
                      <a:pt x="234" y="147"/>
                    </a:cubicBezTo>
                    <a:cubicBezTo>
                      <a:pt x="234" y="50"/>
                      <a:pt x="234" y="50"/>
                      <a:pt x="234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9" y="163"/>
                      <a:pt x="226" y="171"/>
                      <a:pt x="226" y="180"/>
                    </a:cubicBezTo>
                    <a:cubicBezTo>
                      <a:pt x="226" y="190"/>
                      <a:pt x="219" y="197"/>
                      <a:pt x="209" y="197"/>
                    </a:cubicBezTo>
                    <a:cubicBezTo>
                      <a:pt x="209" y="221"/>
                      <a:pt x="209" y="221"/>
                      <a:pt x="209" y="221"/>
                    </a:cubicBezTo>
                    <a:cubicBezTo>
                      <a:pt x="249" y="221"/>
                      <a:pt x="249" y="221"/>
                      <a:pt x="249" y="221"/>
                    </a:cubicBezTo>
                    <a:cubicBezTo>
                      <a:pt x="249" y="155"/>
                      <a:pt x="249" y="155"/>
                      <a:pt x="249" y="155"/>
                    </a:cubicBezTo>
                    <a:close/>
                    <a:moveTo>
                      <a:pt x="209" y="263"/>
                    </a:moveTo>
                    <a:cubicBezTo>
                      <a:pt x="209" y="232"/>
                      <a:pt x="209" y="232"/>
                      <a:pt x="209" y="232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6" y="250"/>
                      <a:pt x="226" y="250"/>
                      <a:pt x="226" y="250"/>
                    </a:cubicBezTo>
                    <a:cubicBezTo>
                      <a:pt x="226" y="257"/>
                      <a:pt x="220" y="263"/>
                      <a:pt x="213" y="263"/>
                    </a:cubicBezTo>
                    <a:cubicBezTo>
                      <a:pt x="209" y="263"/>
                      <a:pt x="209" y="263"/>
                      <a:pt x="209" y="263"/>
                    </a:cubicBezTo>
                    <a:close/>
                    <a:moveTo>
                      <a:pt x="209" y="44"/>
                    </a:moveTo>
                    <a:cubicBezTo>
                      <a:pt x="209" y="15"/>
                      <a:pt x="209" y="15"/>
                      <a:pt x="209" y="15"/>
                    </a:cubicBezTo>
                    <a:cubicBezTo>
                      <a:pt x="225" y="23"/>
                      <a:pt x="234" y="33"/>
                      <a:pt x="234" y="44"/>
                    </a:cubicBezTo>
                    <a:lnTo>
                      <a:pt x="209" y="44"/>
                    </a:lnTo>
                    <a:close/>
                    <a:moveTo>
                      <a:pt x="209" y="15"/>
                    </a:moveTo>
                    <a:cubicBezTo>
                      <a:pt x="209" y="44"/>
                      <a:pt x="209" y="44"/>
                      <a:pt x="209" y="44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37"/>
                      <a:pt x="194" y="37"/>
                      <a:pt x="194" y="37"/>
                    </a:cubicBezTo>
                    <a:cubicBezTo>
                      <a:pt x="199" y="37"/>
                      <a:pt x="203" y="33"/>
                      <a:pt x="203" y="29"/>
                    </a:cubicBezTo>
                    <a:cubicBezTo>
                      <a:pt x="203" y="24"/>
                      <a:pt x="199" y="21"/>
                      <a:pt x="194" y="21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200" y="11"/>
                      <a:pt x="205" y="13"/>
                      <a:pt x="209" y="15"/>
                    </a:cubicBezTo>
                    <a:close/>
                    <a:moveTo>
                      <a:pt x="209" y="50"/>
                    </a:move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03" y="163"/>
                      <a:pt x="197" y="166"/>
                      <a:pt x="194" y="171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194" y="50"/>
                      <a:pt x="194" y="50"/>
                      <a:pt x="194" y="50"/>
                    </a:cubicBezTo>
                    <a:cubicBezTo>
                      <a:pt x="209" y="50"/>
                      <a:pt x="209" y="50"/>
                      <a:pt x="209" y="50"/>
                    </a:cubicBezTo>
                    <a:close/>
                    <a:moveTo>
                      <a:pt x="209" y="197"/>
                    </a:moveTo>
                    <a:cubicBezTo>
                      <a:pt x="209" y="221"/>
                      <a:pt x="209" y="221"/>
                      <a:pt x="209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189"/>
                      <a:pt x="194" y="189"/>
                      <a:pt x="194" y="189"/>
                    </a:cubicBezTo>
                    <a:cubicBezTo>
                      <a:pt x="197" y="194"/>
                      <a:pt x="203" y="197"/>
                      <a:pt x="209" y="197"/>
                    </a:cubicBezTo>
                    <a:close/>
                    <a:moveTo>
                      <a:pt x="209" y="232"/>
                    </a:moveTo>
                    <a:cubicBezTo>
                      <a:pt x="209" y="263"/>
                      <a:pt x="209" y="263"/>
                      <a:pt x="209" y="263"/>
                    </a:cubicBezTo>
                    <a:cubicBezTo>
                      <a:pt x="205" y="263"/>
                      <a:pt x="205" y="263"/>
                      <a:pt x="205" y="263"/>
                    </a:cubicBezTo>
                    <a:cubicBezTo>
                      <a:pt x="201" y="263"/>
                      <a:pt x="197" y="261"/>
                      <a:pt x="194" y="257"/>
                    </a:cubicBezTo>
                    <a:cubicBezTo>
                      <a:pt x="194" y="232"/>
                      <a:pt x="194" y="232"/>
                      <a:pt x="194" y="232"/>
                    </a:cubicBezTo>
                    <a:lnTo>
                      <a:pt x="209" y="232"/>
                    </a:lnTo>
                    <a:close/>
                    <a:moveTo>
                      <a:pt x="194" y="9"/>
                    </a:moveTo>
                    <a:cubicBezTo>
                      <a:pt x="194" y="21"/>
                      <a:pt x="194" y="21"/>
                      <a:pt x="194" y="21"/>
                    </a:cubicBezTo>
                    <a:cubicBezTo>
                      <a:pt x="190" y="21"/>
                      <a:pt x="186" y="24"/>
                      <a:pt x="186" y="29"/>
                    </a:cubicBezTo>
                    <a:cubicBezTo>
                      <a:pt x="186" y="33"/>
                      <a:pt x="190" y="37"/>
                      <a:pt x="194" y="37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9" y="37"/>
                      <a:pt x="170" y="37"/>
                      <a:pt x="170" y="37"/>
                    </a:cubicBezTo>
                    <a:cubicBezTo>
                      <a:pt x="175" y="37"/>
                      <a:pt x="179" y="33"/>
                      <a:pt x="179" y="29"/>
                    </a:cubicBezTo>
                    <a:cubicBezTo>
                      <a:pt x="179" y="24"/>
                      <a:pt x="175" y="21"/>
                      <a:pt x="170" y="21"/>
                    </a:cubicBezTo>
                    <a:cubicBezTo>
                      <a:pt x="170" y="21"/>
                      <a:pt x="169" y="21"/>
                      <a:pt x="168" y="21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78" y="5"/>
                      <a:pt x="186" y="7"/>
                      <a:pt x="194" y="9"/>
                    </a:cubicBezTo>
                    <a:close/>
                    <a:moveTo>
                      <a:pt x="194" y="50"/>
                    </a:moveTo>
                    <a:cubicBezTo>
                      <a:pt x="194" y="71"/>
                      <a:pt x="194" y="71"/>
                      <a:pt x="194" y="71"/>
                    </a:cubicBezTo>
                    <a:cubicBezTo>
                      <a:pt x="168" y="71"/>
                      <a:pt x="168" y="71"/>
                      <a:pt x="168" y="71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94" y="50"/>
                      <a:pt x="194" y="50"/>
                      <a:pt x="194" y="50"/>
                    </a:cubicBezTo>
                    <a:close/>
                    <a:moveTo>
                      <a:pt x="194" y="120"/>
                    </a:moveTo>
                    <a:cubicBezTo>
                      <a:pt x="194" y="171"/>
                      <a:pt x="194" y="171"/>
                      <a:pt x="194" y="171"/>
                    </a:cubicBezTo>
                    <a:cubicBezTo>
                      <a:pt x="193" y="174"/>
                      <a:pt x="192" y="177"/>
                      <a:pt x="192" y="180"/>
                    </a:cubicBezTo>
                    <a:cubicBezTo>
                      <a:pt x="192" y="183"/>
                      <a:pt x="193" y="186"/>
                      <a:pt x="194" y="189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68" y="221"/>
                      <a:pt x="168" y="221"/>
                      <a:pt x="168" y="221"/>
                    </a:cubicBezTo>
                    <a:cubicBezTo>
                      <a:pt x="168" y="199"/>
                      <a:pt x="168" y="199"/>
                      <a:pt x="168" y="199"/>
                    </a:cubicBezTo>
                    <a:cubicBezTo>
                      <a:pt x="169" y="199"/>
                      <a:pt x="169" y="199"/>
                      <a:pt x="169" y="199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8" y="187"/>
                      <a:pt x="168" y="187"/>
                      <a:pt x="168" y="187"/>
                    </a:cubicBezTo>
                    <a:cubicBezTo>
                      <a:pt x="168" y="179"/>
                      <a:pt x="168" y="179"/>
                      <a:pt x="168" y="179"/>
                    </a:cubicBezTo>
                    <a:cubicBezTo>
                      <a:pt x="169" y="179"/>
                      <a:pt x="169" y="179"/>
                      <a:pt x="169" y="179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69" y="148"/>
                      <a:pt x="169" y="148"/>
                      <a:pt x="169" y="148"/>
                    </a:cubicBez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20"/>
                      <a:pt x="168" y="120"/>
                      <a:pt x="168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lose/>
                    <a:moveTo>
                      <a:pt x="194" y="232"/>
                    </a:moveTo>
                    <a:cubicBezTo>
                      <a:pt x="194" y="257"/>
                      <a:pt x="194" y="257"/>
                      <a:pt x="194" y="257"/>
                    </a:cubicBezTo>
                    <a:cubicBezTo>
                      <a:pt x="193" y="255"/>
                      <a:pt x="192" y="252"/>
                      <a:pt x="192" y="250"/>
                    </a:cubicBezTo>
                    <a:cubicBezTo>
                      <a:pt x="192" y="232"/>
                      <a:pt x="192" y="232"/>
                      <a:pt x="192" y="232"/>
                    </a:cubicBezTo>
                    <a:lnTo>
                      <a:pt x="194" y="232"/>
                    </a:lnTo>
                    <a:close/>
                    <a:moveTo>
                      <a:pt x="168" y="3"/>
                    </a:moveTo>
                    <a:cubicBezTo>
                      <a:pt x="168" y="21"/>
                      <a:pt x="168" y="21"/>
                      <a:pt x="168" y="21"/>
                    </a:cubicBezTo>
                    <a:cubicBezTo>
                      <a:pt x="165" y="22"/>
                      <a:pt x="162" y="25"/>
                      <a:pt x="162" y="29"/>
                    </a:cubicBezTo>
                    <a:cubicBezTo>
                      <a:pt x="162" y="33"/>
                      <a:pt x="165" y="36"/>
                      <a:pt x="168" y="37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44" y="0"/>
                      <a:pt x="157" y="1"/>
                      <a:pt x="168" y="3"/>
                    </a:cubicBezTo>
                    <a:close/>
                    <a:moveTo>
                      <a:pt x="168" y="50"/>
                    </a:moveTo>
                    <a:cubicBezTo>
                      <a:pt x="168" y="71"/>
                      <a:pt x="168" y="71"/>
                      <a:pt x="168" y="71"/>
                    </a:cubicBezTo>
                    <a:cubicBezTo>
                      <a:pt x="135" y="71"/>
                      <a:pt x="135" y="71"/>
                      <a:pt x="135" y="71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68" y="120"/>
                      <a:pt x="168" y="120"/>
                      <a:pt x="168" y="120"/>
                    </a:cubicBez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68" y="50"/>
                      <a:pt x="168" y="50"/>
                      <a:pt x="168" y="50"/>
                    </a:cubicBezTo>
                    <a:close/>
                    <a:moveTo>
                      <a:pt x="168" y="160"/>
                    </a:move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68" y="160"/>
                      <a:pt x="168" y="160"/>
                      <a:pt x="168" y="160"/>
                    </a:cubicBezTo>
                    <a:close/>
                    <a:moveTo>
                      <a:pt x="168" y="179"/>
                    </a:moveTo>
                    <a:cubicBezTo>
                      <a:pt x="168" y="187"/>
                      <a:pt x="168" y="187"/>
                      <a:pt x="168" y="187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9"/>
                      <a:pt x="132" y="179"/>
                      <a:pt x="132" y="179"/>
                    </a:cubicBezTo>
                    <a:cubicBezTo>
                      <a:pt x="168" y="179"/>
                      <a:pt x="168" y="179"/>
                      <a:pt x="168" y="179"/>
                    </a:cubicBezTo>
                    <a:close/>
                    <a:moveTo>
                      <a:pt x="168" y="199"/>
                    </a:moveTo>
                    <a:cubicBezTo>
                      <a:pt x="168" y="221"/>
                      <a:pt x="168" y="221"/>
                      <a:pt x="168" y="221"/>
                    </a:cubicBezTo>
                    <a:cubicBezTo>
                      <a:pt x="132" y="221"/>
                      <a:pt x="132" y="221"/>
                      <a:pt x="132" y="221"/>
                    </a:cubicBezTo>
                    <a:cubicBezTo>
                      <a:pt x="132" y="199"/>
                      <a:pt x="132" y="199"/>
                      <a:pt x="132" y="199"/>
                    </a:cubicBezTo>
                    <a:lnTo>
                      <a:pt x="168" y="199"/>
                    </a:lnTo>
                    <a:close/>
                    <a:moveTo>
                      <a:pt x="93" y="37"/>
                    </a:moveTo>
                    <a:cubicBezTo>
                      <a:pt x="96" y="36"/>
                      <a:pt x="99" y="33"/>
                      <a:pt x="99" y="29"/>
                    </a:cubicBezTo>
                    <a:cubicBezTo>
                      <a:pt x="99" y="25"/>
                      <a:pt x="96" y="22"/>
                      <a:pt x="93" y="21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104" y="1"/>
                      <a:pt x="117" y="0"/>
                      <a:pt x="13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132" y="50"/>
                    </a:moveTo>
                    <a:cubicBezTo>
                      <a:pt x="132" y="148"/>
                      <a:pt x="132" y="148"/>
                      <a:pt x="132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60"/>
                      <a:pt x="94" y="160"/>
                      <a:pt x="94" y="160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79"/>
                      <a:pt x="94" y="179"/>
                      <a:pt x="94" y="179"/>
                    </a:cubicBezTo>
                    <a:cubicBezTo>
                      <a:pt x="132" y="179"/>
                      <a:pt x="132" y="179"/>
                      <a:pt x="132" y="17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99"/>
                      <a:pt x="94" y="199"/>
                      <a:pt x="94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221"/>
                      <a:pt x="132" y="221"/>
                      <a:pt x="132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50"/>
                      <a:pt x="93" y="50"/>
                      <a:pt x="93" y="50"/>
                    </a:cubicBezTo>
                    <a:lnTo>
                      <a:pt x="132" y="50"/>
                    </a:lnTo>
                    <a:close/>
                    <a:moveTo>
                      <a:pt x="91" y="21"/>
                    </a:moveTo>
                    <a:cubicBezTo>
                      <a:pt x="86" y="21"/>
                      <a:pt x="82" y="24"/>
                      <a:pt x="82" y="29"/>
                    </a:cubicBezTo>
                    <a:cubicBezTo>
                      <a:pt x="82" y="33"/>
                      <a:pt x="86" y="37"/>
                      <a:pt x="91" y="37"/>
                    </a:cubicBezTo>
                    <a:cubicBezTo>
                      <a:pt x="91" y="37"/>
                      <a:pt x="92" y="37"/>
                      <a:pt x="93" y="37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71" y="37"/>
                      <a:pt x="75" y="33"/>
                      <a:pt x="75" y="29"/>
                    </a:cubicBezTo>
                    <a:cubicBezTo>
                      <a:pt x="75" y="24"/>
                      <a:pt x="71" y="21"/>
                      <a:pt x="66" y="21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74" y="7"/>
                      <a:pt x="83" y="5"/>
                      <a:pt x="93" y="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2" y="21"/>
                      <a:pt x="91" y="21"/>
                      <a:pt x="91" y="21"/>
                    </a:cubicBezTo>
                    <a:close/>
                    <a:moveTo>
                      <a:pt x="93" y="50"/>
                    </a:moveTo>
                    <a:cubicBezTo>
                      <a:pt x="93" y="71"/>
                      <a:pt x="93" y="71"/>
                      <a:pt x="93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93" y="50"/>
                      <a:pt x="93" y="50"/>
                      <a:pt x="93" y="50"/>
                    </a:cubicBezTo>
                    <a:close/>
                    <a:moveTo>
                      <a:pt x="93" y="120"/>
                    </a:moveTo>
                    <a:cubicBezTo>
                      <a:pt x="93" y="221"/>
                      <a:pt x="93" y="221"/>
                      <a:pt x="93" y="221"/>
                    </a:cubicBezTo>
                    <a:cubicBezTo>
                      <a:pt x="66" y="221"/>
                      <a:pt x="66" y="221"/>
                      <a:pt x="66" y="221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8" y="186"/>
                      <a:pt x="69" y="183"/>
                      <a:pt x="69" y="180"/>
                    </a:cubicBezTo>
                    <a:cubicBezTo>
                      <a:pt x="69" y="177"/>
                      <a:pt x="68" y="174"/>
                      <a:pt x="66" y="171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93" y="120"/>
                      <a:pt x="93" y="120"/>
                      <a:pt x="93" y="120"/>
                    </a:cubicBezTo>
                    <a:close/>
                    <a:moveTo>
                      <a:pt x="66" y="257"/>
                    </a:moveTo>
                    <a:cubicBezTo>
                      <a:pt x="66" y="232"/>
                      <a:pt x="66" y="232"/>
                      <a:pt x="66" y="232"/>
                    </a:cubicBezTo>
                    <a:cubicBezTo>
                      <a:pt x="69" y="232"/>
                      <a:pt x="69" y="232"/>
                      <a:pt x="69" y="232"/>
                    </a:cubicBezTo>
                    <a:cubicBezTo>
                      <a:pt x="69" y="250"/>
                      <a:pt x="69" y="250"/>
                      <a:pt x="69" y="250"/>
                    </a:cubicBezTo>
                    <a:cubicBezTo>
                      <a:pt x="69" y="252"/>
                      <a:pt x="68" y="255"/>
                      <a:pt x="66" y="257"/>
                    </a:cubicBezTo>
                    <a:close/>
                    <a:moveTo>
                      <a:pt x="66" y="9"/>
                    </a:moveTo>
                    <a:cubicBezTo>
                      <a:pt x="66" y="21"/>
                      <a:pt x="66" y="21"/>
                      <a:pt x="66" y="21"/>
                    </a:cubicBezTo>
                    <a:cubicBezTo>
                      <a:pt x="62" y="21"/>
                      <a:pt x="58" y="24"/>
                      <a:pt x="58" y="29"/>
                    </a:cubicBezTo>
                    <a:cubicBezTo>
                      <a:pt x="58" y="33"/>
                      <a:pt x="62" y="37"/>
                      <a:pt x="66" y="37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6" y="13"/>
                      <a:pt x="61" y="11"/>
                      <a:pt x="66" y="9"/>
                    </a:cubicBezTo>
                    <a:close/>
                    <a:moveTo>
                      <a:pt x="66" y="50"/>
                    </a:moveTo>
                    <a:cubicBezTo>
                      <a:pt x="66" y="71"/>
                      <a:pt x="66" y="71"/>
                      <a:pt x="66" y="71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3" y="166"/>
                      <a:pt x="58" y="163"/>
                      <a:pt x="52" y="16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66" y="50"/>
                      <a:pt x="66" y="50"/>
                      <a:pt x="66" y="50"/>
                    </a:cubicBezTo>
                    <a:close/>
                    <a:moveTo>
                      <a:pt x="66" y="189"/>
                    </a:moveTo>
                    <a:cubicBezTo>
                      <a:pt x="66" y="221"/>
                      <a:pt x="66" y="221"/>
                      <a:pt x="66" y="221"/>
                    </a:cubicBezTo>
                    <a:cubicBezTo>
                      <a:pt x="52" y="221"/>
                      <a:pt x="52" y="221"/>
                      <a:pt x="52" y="221"/>
                    </a:cubicBezTo>
                    <a:cubicBezTo>
                      <a:pt x="52" y="197"/>
                      <a:pt x="52" y="197"/>
                      <a:pt x="52" y="197"/>
                    </a:cubicBezTo>
                    <a:cubicBezTo>
                      <a:pt x="58" y="197"/>
                      <a:pt x="63" y="194"/>
                      <a:pt x="66" y="189"/>
                    </a:cubicBezTo>
                    <a:close/>
                    <a:moveTo>
                      <a:pt x="66" y="232"/>
                    </a:moveTo>
                    <a:cubicBezTo>
                      <a:pt x="66" y="257"/>
                      <a:pt x="66" y="257"/>
                      <a:pt x="66" y="257"/>
                    </a:cubicBezTo>
                    <a:cubicBezTo>
                      <a:pt x="64" y="261"/>
                      <a:pt x="60" y="263"/>
                      <a:pt x="55" y="263"/>
                    </a:cubicBezTo>
                    <a:cubicBezTo>
                      <a:pt x="52" y="263"/>
                      <a:pt x="52" y="263"/>
                      <a:pt x="52" y="263"/>
                    </a:cubicBezTo>
                    <a:cubicBezTo>
                      <a:pt x="52" y="232"/>
                      <a:pt x="52" y="232"/>
                      <a:pt x="52" y="232"/>
                    </a:cubicBezTo>
                    <a:lnTo>
                      <a:pt x="66" y="232"/>
                    </a:lnTo>
                    <a:close/>
                    <a:moveTo>
                      <a:pt x="52" y="15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33"/>
                      <a:pt x="36" y="23"/>
                      <a:pt x="52" y="15"/>
                    </a:cubicBezTo>
                    <a:close/>
                    <a:moveTo>
                      <a:pt x="52" y="50"/>
                    </a:moveTo>
                    <a:cubicBezTo>
                      <a:pt x="52" y="163"/>
                      <a:pt x="52" y="163"/>
                      <a:pt x="52" y="163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42" y="163"/>
                      <a:pt x="35" y="171"/>
                      <a:pt x="35" y="180"/>
                    </a:cubicBezTo>
                    <a:cubicBezTo>
                      <a:pt x="35" y="190"/>
                      <a:pt x="42" y="197"/>
                      <a:pt x="52" y="197"/>
                    </a:cubicBezTo>
                    <a:cubicBezTo>
                      <a:pt x="52" y="197"/>
                      <a:pt x="52" y="197"/>
                      <a:pt x="52" y="197"/>
                    </a:cubicBezTo>
                    <a:cubicBezTo>
                      <a:pt x="52" y="221"/>
                      <a:pt x="52" y="221"/>
                      <a:pt x="52" y="221"/>
                    </a:cubicBezTo>
                    <a:cubicBezTo>
                      <a:pt x="12" y="221"/>
                      <a:pt x="12" y="221"/>
                      <a:pt x="12" y="221"/>
                    </a:cubicBezTo>
                    <a:cubicBezTo>
                      <a:pt x="12" y="155"/>
                      <a:pt x="12" y="155"/>
                      <a:pt x="12" y="155"/>
                    </a:cubicBezTo>
                    <a:cubicBezTo>
                      <a:pt x="15" y="150"/>
                      <a:pt x="20" y="147"/>
                      <a:pt x="27" y="147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52" y="50"/>
                      <a:pt x="52" y="50"/>
                      <a:pt x="52" y="50"/>
                    </a:cubicBezTo>
                    <a:close/>
                    <a:moveTo>
                      <a:pt x="52" y="232"/>
                    </a:moveTo>
                    <a:cubicBezTo>
                      <a:pt x="52" y="263"/>
                      <a:pt x="52" y="263"/>
                      <a:pt x="52" y="263"/>
                    </a:cubicBezTo>
                    <a:cubicBezTo>
                      <a:pt x="48" y="263"/>
                      <a:pt x="48" y="263"/>
                      <a:pt x="48" y="263"/>
                    </a:cubicBezTo>
                    <a:cubicBezTo>
                      <a:pt x="41" y="263"/>
                      <a:pt x="35" y="257"/>
                      <a:pt x="35" y="250"/>
                    </a:cubicBezTo>
                    <a:cubicBezTo>
                      <a:pt x="35" y="232"/>
                      <a:pt x="35" y="232"/>
                      <a:pt x="35" y="232"/>
                    </a:cubicBezTo>
                    <a:cubicBezTo>
                      <a:pt x="52" y="232"/>
                      <a:pt x="52" y="232"/>
                      <a:pt x="52" y="232"/>
                    </a:cubicBezTo>
                    <a:close/>
                    <a:moveTo>
                      <a:pt x="12" y="114"/>
                    </a:moveTo>
                    <a:cubicBezTo>
                      <a:pt x="14" y="114"/>
                      <a:pt x="15" y="113"/>
                      <a:pt x="15" y="111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4"/>
                      <a:pt x="14" y="72"/>
                      <a:pt x="12" y="71"/>
                    </a:cubicBezTo>
                    <a:lnTo>
                      <a:pt x="12" y="114"/>
                    </a:lnTo>
                    <a:close/>
                    <a:moveTo>
                      <a:pt x="12" y="71"/>
                    </a:move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1" y="114"/>
                      <a:pt x="11" y="114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2" y="110"/>
                      <a:pt x="0" y="107"/>
                      <a:pt x="0" y="10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8"/>
                      <a:pt x="2" y="66"/>
                      <a:pt x="4" y="67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0"/>
                      <a:pt x="12" y="70"/>
                      <a:pt x="12" y="71"/>
                    </a:cubicBezTo>
                    <a:close/>
                    <a:moveTo>
                      <a:pt x="12" y="155"/>
                    </a:moveTo>
                    <a:cubicBezTo>
                      <a:pt x="12" y="221"/>
                      <a:pt x="12" y="221"/>
                      <a:pt x="12" y="221"/>
                    </a:cubicBezTo>
                    <a:cubicBezTo>
                      <a:pt x="9" y="221"/>
                      <a:pt x="9" y="221"/>
                      <a:pt x="9" y="221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9" y="161"/>
                      <a:pt x="10" y="158"/>
                      <a:pt x="12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3479" y="2626"/>
                <a:ext cx="440" cy="335"/>
              </a:xfrm>
              <a:custGeom>
                <a:avLst/>
                <a:gdLst>
                  <a:gd name="T0" fmla="*/ 272 w 295"/>
                  <a:gd name="T1" fmla="*/ 0 h 224"/>
                  <a:gd name="T2" fmla="*/ 278 w 295"/>
                  <a:gd name="T3" fmla="*/ 35 h 224"/>
                  <a:gd name="T4" fmla="*/ 225 w 295"/>
                  <a:gd name="T5" fmla="*/ 224 h 224"/>
                  <a:gd name="T6" fmla="*/ 249 w 295"/>
                  <a:gd name="T7" fmla="*/ 189 h 224"/>
                  <a:gd name="T8" fmla="*/ 249 w 295"/>
                  <a:gd name="T9" fmla="*/ 30 h 224"/>
                  <a:gd name="T10" fmla="*/ 225 w 295"/>
                  <a:gd name="T11" fmla="*/ 195 h 224"/>
                  <a:gd name="T12" fmla="*/ 225 w 295"/>
                  <a:gd name="T13" fmla="*/ 16 h 224"/>
                  <a:gd name="T14" fmla="*/ 225 w 295"/>
                  <a:gd name="T15" fmla="*/ 208 h 224"/>
                  <a:gd name="T16" fmla="*/ 225 w 295"/>
                  <a:gd name="T17" fmla="*/ 179 h 224"/>
                  <a:gd name="T18" fmla="*/ 225 w 295"/>
                  <a:gd name="T19" fmla="*/ 195 h 224"/>
                  <a:gd name="T20" fmla="*/ 201 w 295"/>
                  <a:gd name="T21" fmla="*/ 128 h 224"/>
                  <a:gd name="T22" fmla="*/ 203 w 295"/>
                  <a:gd name="T23" fmla="*/ 98 h 224"/>
                  <a:gd name="T24" fmla="*/ 195 w 295"/>
                  <a:gd name="T25" fmla="*/ 68 h 224"/>
                  <a:gd name="T26" fmla="*/ 188 w 295"/>
                  <a:gd name="T27" fmla="*/ 129 h 224"/>
                  <a:gd name="T28" fmla="*/ 188 w 295"/>
                  <a:gd name="T29" fmla="*/ 101 h 224"/>
                  <a:gd name="T30" fmla="*/ 190 w 295"/>
                  <a:gd name="T31" fmla="*/ 76 h 224"/>
                  <a:gd name="T32" fmla="*/ 188 w 295"/>
                  <a:gd name="T33" fmla="*/ 0 h 224"/>
                  <a:gd name="T34" fmla="*/ 188 w 295"/>
                  <a:gd name="T35" fmla="*/ 0 h 224"/>
                  <a:gd name="T36" fmla="*/ 148 w 295"/>
                  <a:gd name="T37" fmla="*/ 208 h 224"/>
                  <a:gd name="T38" fmla="*/ 182 w 295"/>
                  <a:gd name="T39" fmla="*/ 67 h 224"/>
                  <a:gd name="T40" fmla="*/ 168 w 295"/>
                  <a:gd name="T41" fmla="*/ 109 h 224"/>
                  <a:gd name="T42" fmla="*/ 188 w 295"/>
                  <a:gd name="T43" fmla="*/ 195 h 224"/>
                  <a:gd name="T44" fmla="*/ 148 w 295"/>
                  <a:gd name="T45" fmla="*/ 126 h 224"/>
                  <a:gd name="T46" fmla="*/ 148 w 295"/>
                  <a:gd name="T47" fmla="*/ 107 h 224"/>
                  <a:gd name="T48" fmla="*/ 184 w 295"/>
                  <a:gd name="T49" fmla="*/ 71 h 224"/>
                  <a:gd name="T50" fmla="*/ 188 w 295"/>
                  <a:gd name="T51" fmla="*/ 91 h 224"/>
                  <a:gd name="T52" fmla="*/ 180 w 295"/>
                  <a:gd name="T53" fmla="*/ 117 h 224"/>
                  <a:gd name="T54" fmla="*/ 188 w 295"/>
                  <a:gd name="T55" fmla="*/ 101 h 224"/>
                  <a:gd name="T56" fmla="*/ 148 w 295"/>
                  <a:gd name="T57" fmla="*/ 16 h 224"/>
                  <a:gd name="T58" fmla="*/ 148 w 295"/>
                  <a:gd name="T59" fmla="*/ 208 h 224"/>
                  <a:gd name="T60" fmla="*/ 148 w 295"/>
                  <a:gd name="T61" fmla="*/ 107 h 224"/>
                  <a:gd name="T62" fmla="*/ 127 w 295"/>
                  <a:gd name="T63" fmla="*/ 121 h 224"/>
                  <a:gd name="T64" fmla="*/ 148 w 295"/>
                  <a:gd name="T65" fmla="*/ 137 h 224"/>
                  <a:gd name="T66" fmla="*/ 103 w 295"/>
                  <a:gd name="T67" fmla="*/ 157 h 224"/>
                  <a:gd name="T68" fmla="*/ 110 w 295"/>
                  <a:gd name="T69" fmla="*/ 113 h 224"/>
                  <a:gd name="T70" fmla="*/ 101 w 295"/>
                  <a:gd name="T71" fmla="*/ 93 h 224"/>
                  <a:gd name="T72" fmla="*/ 111 w 295"/>
                  <a:gd name="T73" fmla="*/ 97 h 224"/>
                  <a:gd name="T74" fmla="*/ 100 w 295"/>
                  <a:gd name="T75" fmla="*/ 88 h 224"/>
                  <a:gd name="T76" fmla="*/ 102 w 295"/>
                  <a:gd name="T77" fmla="*/ 150 h 224"/>
                  <a:gd name="T78" fmla="*/ 100 w 295"/>
                  <a:gd name="T79" fmla="*/ 124 h 224"/>
                  <a:gd name="T80" fmla="*/ 0 w 295"/>
                  <a:gd name="T81" fmla="*/ 24 h 224"/>
                  <a:gd name="T82" fmla="*/ 100 w 295"/>
                  <a:gd name="T83" fmla="*/ 208 h 224"/>
                  <a:gd name="T84" fmla="*/ 18 w 295"/>
                  <a:gd name="T85" fmla="*/ 35 h 224"/>
                  <a:gd name="T86" fmla="*/ 100 w 295"/>
                  <a:gd name="T87" fmla="*/ 30 h 224"/>
                  <a:gd name="T88" fmla="*/ 79 w 295"/>
                  <a:gd name="T89" fmla="*/ 129 h 224"/>
                  <a:gd name="T90" fmla="*/ 100 w 295"/>
                  <a:gd name="T91" fmla="*/ 158 h 224"/>
                  <a:gd name="T92" fmla="*/ 31 w 295"/>
                  <a:gd name="T93" fmla="*/ 45 h 224"/>
                  <a:gd name="T94" fmla="*/ 100 w 295"/>
                  <a:gd name="T95" fmla="*/ 115 h 224"/>
                  <a:gd name="T96" fmla="*/ 100 w 295"/>
                  <a:gd name="T97" fmla="*/ 124 h 224"/>
                  <a:gd name="T98" fmla="*/ 92 w 295"/>
                  <a:gd name="T99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5" h="224">
                    <a:moveTo>
                      <a:pt x="272" y="224"/>
                    </a:moveTo>
                    <a:cubicBezTo>
                      <a:pt x="285" y="224"/>
                      <a:pt x="295" y="214"/>
                      <a:pt x="295" y="201"/>
                    </a:cubicBezTo>
                    <a:cubicBezTo>
                      <a:pt x="295" y="24"/>
                      <a:pt x="295" y="24"/>
                      <a:pt x="295" y="24"/>
                    </a:cubicBezTo>
                    <a:cubicBezTo>
                      <a:pt x="295" y="11"/>
                      <a:pt x="285" y="0"/>
                      <a:pt x="272" y="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58" y="16"/>
                      <a:pt x="258" y="16"/>
                      <a:pt x="258" y="16"/>
                    </a:cubicBezTo>
                    <a:cubicBezTo>
                      <a:pt x="269" y="16"/>
                      <a:pt x="278" y="25"/>
                      <a:pt x="278" y="35"/>
                    </a:cubicBezTo>
                    <a:cubicBezTo>
                      <a:pt x="278" y="189"/>
                      <a:pt x="278" y="189"/>
                      <a:pt x="278" y="189"/>
                    </a:cubicBezTo>
                    <a:cubicBezTo>
                      <a:pt x="278" y="200"/>
                      <a:pt x="269" y="208"/>
                      <a:pt x="258" y="208"/>
                    </a:cubicBezTo>
                    <a:cubicBezTo>
                      <a:pt x="225" y="208"/>
                      <a:pt x="225" y="208"/>
                      <a:pt x="225" y="208"/>
                    </a:cubicBezTo>
                    <a:cubicBezTo>
                      <a:pt x="225" y="224"/>
                      <a:pt x="225" y="224"/>
                      <a:pt x="225" y="224"/>
                    </a:cubicBezTo>
                    <a:cubicBezTo>
                      <a:pt x="272" y="224"/>
                      <a:pt x="272" y="224"/>
                      <a:pt x="272" y="224"/>
                    </a:cubicBezTo>
                    <a:close/>
                    <a:moveTo>
                      <a:pt x="225" y="195"/>
                    </a:move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49" y="189"/>
                      <a:pt x="249" y="189"/>
                      <a:pt x="249" y="189"/>
                    </a:cubicBez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49" y="30"/>
                      <a:pt x="249" y="30"/>
                      <a:pt x="249" y="30"/>
                    </a:cubicBezTo>
                    <a:cubicBezTo>
                      <a:pt x="258" y="30"/>
                      <a:pt x="265" y="37"/>
                      <a:pt x="265" y="45"/>
                    </a:cubicBezTo>
                    <a:cubicBezTo>
                      <a:pt x="265" y="179"/>
                      <a:pt x="265" y="179"/>
                      <a:pt x="265" y="179"/>
                    </a:cubicBezTo>
                    <a:cubicBezTo>
                      <a:pt x="265" y="188"/>
                      <a:pt x="258" y="195"/>
                      <a:pt x="249" y="195"/>
                    </a:cubicBezTo>
                    <a:lnTo>
                      <a:pt x="225" y="195"/>
                    </a:lnTo>
                    <a:close/>
                    <a:moveTo>
                      <a:pt x="225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6"/>
                      <a:pt x="188" y="16"/>
                      <a:pt x="188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  <a:moveTo>
                      <a:pt x="188" y="224"/>
                    </a:moveTo>
                    <a:cubicBezTo>
                      <a:pt x="225" y="224"/>
                      <a:pt x="225" y="224"/>
                      <a:pt x="225" y="224"/>
                    </a:cubicBezTo>
                    <a:cubicBezTo>
                      <a:pt x="225" y="208"/>
                      <a:pt x="225" y="208"/>
                      <a:pt x="225" y="208"/>
                    </a:cubicBezTo>
                    <a:cubicBezTo>
                      <a:pt x="188" y="208"/>
                      <a:pt x="188" y="208"/>
                      <a:pt x="188" y="208"/>
                    </a:cubicBezTo>
                    <a:cubicBezTo>
                      <a:pt x="188" y="224"/>
                      <a:pt x="188" y="224"/>
                      <a:pt x="188" y="224"/>
                    </a:cubicBezTo>
                    <a:close/>
                    <a:moveTo>
                      <a:pt x="225" y="30"/>
                    </a:move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00" y="179"/>
                      <a:pt x="200" y="179"/>
                      <a:pt x="200" y="179"/>
                    </a:cubicBezTo>
                    <a:cubicBezTo>
                      <a:pt x="200" y="189"/>
                      <a:pt x="200" y="189"/>
                      <a:pt x="200" y="189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5"/>
                      <a:pt x="225" y="195"/>
                      <a:pt x="225" y="195"/>
                    </a:cubicBezTo>
                    <a:cubicBezTo>
                      <a:pt x="188" y="195"/>
                      <a:pt x="188" y="195"/>
                      <a:pt x="188" y="195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8" y="135"/>
                      <a:pt x="189" y="135"/>
                      <a:pt x="190" y="135"/>
                    </a:cubicBezTo>
                    <a:cubicBezTo>
                      <a:pt x="194" y="134"/>
                      <a:pt x="198" y="131"/>
                      <a:pt x="201" y="128"/>
                    </a:cubicBezTo>
                    <a:cubicBezTo>
                      <a:pt x="204" y="125"/>
                      <a:pt x="206" y="121"/>
                      <a:pt x="208" y="117"/>
                    </a:cubicBezTo>
                    <a:cubicBezTo>
                      <a:pt x="208" y="115"/>
                      <a:pt x="208" y="113"/>
                      <a:pt x="208" y="111"/>
                    </a:cubicBezTo>
                    <a:cubicBezTo>
                      <a:pt x="209" y="109"/>
                      <a:pt x="208" y="107"/>
                      <a:pt x="208" y="105"/>
                    </a:cubicBezTo>
                    <a:cubicBezTo>
                      <a:pt x="207" y="102"/>
                      <a:pt x="206" y="100"/>
                      <a:pt x="203" y="98"/>
                    </a:cubicBezTo>
                    <a:cubicBezTo>
                      <a:pt x="201" y="96"/>
                      <a:pt x="198" y="95"/>
                      <a:pt x="194" y="95"/>
                    </a:cubicBezTo>
                    <a:cubicBezTo>
                      <a:pt x="198" y="92"/>
                      <a:pt x="200" y="88"/>
                      <a:pt x="201" y="85"/>
                    </a:cubicBezTo>
                    <a:cubicBezTo>
                      <a:pt x="202" y="82"/>
                      <a:pt x="203" y="78"/>
                      <a:pt x="202" y="75"/>
                    </a:cubicBezTo>
                    <a:cubicBezTo>
                      <a:pt x="201" y="72"/>
                      <a:pt x="199" y="69"/>
                      <a:pt x="195" y="68"/>
                    </a:cubicBezTo>
                    <a:cubicBezTo>
                      <a:pt x="193" y="67"/>
                      <a:pt x="191" y="66"/>
                      <a:pt x="188" y="66"/>
                    </a:cubicBezTo>
                    <a:cubicBezTo>
                      <a:pt x="188" y="30"/>
                      <a:pt x="188" y="30"/>
                      <a:pt x="188" y="30"/>
                    </a:cubicBezTo>
                    <a:cubicBezTo>
                      <a:pt x="225" y="30"/>
                      <a:pt x="225" y="30"/>
                      <a:pt x="225" y="30"/>
                    </a:cubicBezTo>
                    <a:close/>
                    <a:moveTo>
                      <a:pt x="188" y="129"/>
                    </a:move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91" y="128"/>
                      <a:pt x="193" y="126"/>
                      <a:pt x="195" y="122"/>
                    </a:cubicBezTo>
                    <a:cubicBezTo>
                      <a:pt x="196" y="119"/>
                      <a:pt x="196" y="115"/>
                      <a:pt x="195" y="111"/>
                    </a:cubicBezTo>
                    <a:cubicBezTo>
                      <a:pt x="194" y="107"/>
                      <a:pt x="191" y="103"/>
                      <a:pt x="188" y="101"/>
                    </a:cubicBezTo>
                    <a:cubicBezTo>
                      <a:pt x="188" y="129"/>
                      <a:pt x="188" y="129"/>
                      <a:pt x="188" y="129"/>
                    </a:cubicBezTo>
                    <a:close/>
                    <a:moveTo>
                      <a:pt x="188" y="91"/>
                    </a:moveTo>
                    <a:cubicBezTo>
                      <a:pt x="190" y="88"/>
                      <a:pt x="191" y="84"/>
                      <a:pt x="191" y="80"/>
                    </a:cubicBezTo>
                    <a:cubicBezTo>
                      <a:pt x="191" y="79"/>
                      <a:pt x="191" y="77"/>
                      <a:pt x="190" y="76"/>
                    </a:cubicBezTo>
                    <a:cubicBezTo>
                      <a:pt x="190" y="74"/>
                      <a:pt x="189" y="73"/>
                      <a:pt x="188" y="72"/>
                    </a:cubicBezTo>
                    <a:cubicBezTo>
                      <a:pt x="188" y="72"/>
                      <a:pt x="188" y="72"/>
                      <a:pt x="188" y="71"/>
                    </a:cubicBezTo>
                    <a:lnTo>
                      <a:pt x="188" y="91"/>
                    </a:lnTo>
                    <a:close/>
                    <a:moveTo>
                      <a:pt x="18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88" y="16"/>
                      <a:pt x="188" y="16"/>
                      <a:pt x="188" y="16"/>
                    </a:cubicBezTo>
                    <a:cubicBezTo>
                      <a:pt x="188" y="0"/>
                      <a:pt x="188" y="0"/>
                      <a:pt x="188" y="0"/>
                    </a:cubicBezTo>
                    <a:close/>
                    <a:moveTo>
                      <a:pt x="148" y="224"/>
                    </a:moveTo>
                    <a:cubicBezTo>
                      <a:pt x="188" y="224"/>
                      <a:pt x="188" y="224"/>
                      <a:pt x="188" y="224"/>
                    </a:cubicBezTo>
                    <a:cubicBezTo>
                      <a:pt x="188" y="208"/>
                      <a:pt x="188" y="208"/>
                      <a:pt x="188" y="208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48" y="224"/>
                      <a:pt x="148" y="224"/>
                      <a:pt x="148" y="224"/>
                    </a:cubicBezTo>
                    <a:close/>
                    <a:moveTo>
                      <a:pt x="188" y="30"/>
                    </a:moveTo>
                    <a:cubicBezTo>
                      <a:pt x="188" y="66"/>
                      <a:pt x="188" y="66"/>
                      <a:pt x="188" y="66"/>
                    </a:cubicBezTo>
                    <a:cubicBezTo>
                      <a:pt x="186" y="66"/>
                      <a:pt x="184" y="67"/>
                      <a:pt x="182" y="67"/>
                    </a:cubicBezTo>
                    <a:cubicBezTo>
                      <a:pt x="177" y="69"/>
                      <a:pt x="173" y="71"/>
                      <a:pt x="170" y="76"/>
                    </a:cubicBezTo>
                    <a:cubicBezTo>
                      <a:pt x="167" y="80"/>
                      <a:pt x="166" y="85"/>
                      <a:pt x="167" y="89"/>
                    </a:cubicBezTo>
                    <a:cubicBezTo>
                      <a:pt x="169" y="94"/>
                      <a:pt x="172" y="97"/>
                      <a:pt x="178" y="99"/>
                    </a:cubicBezTo>
                    <a:cubicBezTo>
                      <a:pt x="173" y="102"/>
                      <a:pt x="170" y="105"/>
                      <a:pt x="168" y="109"/>
                    </a:cubicBezTo>
                    <a:cubicBezTo>
                      <a:pt x="166" y="114"/>
                      <a:pt x="166" y="118"/>
                      <a:pt x="167" y="122"/>
                    </a:cubicBezTo>
                    <a:cubicBezTo>
                      <a:pt x="168" y="127"/>
                      <a:pt x="171" y="130"/>
                      <a:pt x="175" y="133"/>
                    </a:cubicBezTo>
                    <a:cubicBezTo>
                      <a:pt x="179" y="135"/>
                      <a:pt x="183" y="136"/>
                      <a:pt x="188" y="135"/>
                    </a:cubicBezTo>
                    <a:cubicBezTo>
                      <a:pt x="188" y="195"/>
                      <a:pt x="188" y="195"/>
                      <a:pt x="188" y="195"/>
                    </a:cubicBezTo>
                    <a:cubicBezTo>
                      <a:pt x="148" y="195"/>
                      <a:pt x="148" y="195"/>
                      <a:pt x="148" y="195"/>
                    </a:cubicBezTo>
                    <a:cubicBezTo>
                      <a:pt x="148" y="137"/>
                      <a:pt x="148" y="137"/>
                      <a:pt x="148" y="137"/>
                    </a:cubicBezTo>
                    <a:cubicBezTo>
                      <a:pt x="149" y="137"/>
                      <a:pt x="149" y="137"/>
                      <a:pt x="149" y="137"/>
                    </a:cubicBezTo>
                    <a:cubicBezTo>
                      <a:pt x="148" y="126"/>
                      <a:pt x="148" y="126"/>
                      <a:pt x="148" y="126"/>
                    </a:cubicBezTo>
                    <a:cubicBezTo>
                      <a:pt x="160" y="123"/>
                      <a:pt x="160" y="123"/>
                      <a:pt x="160" y="123"/>
                    </a:cubicBezTo>
                    <a:cubicBezTo>
                      <a:pt x="159" y="113"/>
                      <a:pt x="159" y="113"/>
                      <a:pt x="159" y="113"/>
                    </a:cubicBezTo>
                    <a:cubicBezTo>
                      <a:pt x="148" y="116"/>
                      <a:pt x="148" y="116"/>
                      <a:pt x="148" y="116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88" y="30"/>
                      <a:pt x="188" y="30"/>
                      <a:pt x="188" y="30"/>
                    </a:cubicBezTo>
                    <a:close/>
                    <a:moveTo>
                      <a:pt x="188" y="71"/>
                    </a:moveTo>
                    <a:cubicBezTo>
                      <a:pt x="187" y="71"/>
                      <a:pt x="186" y="71"/>
                      <a:pt x="184" y="71"/>
                    </a:cubicBezTo>
                    <a:cubicBezTo>
                      <a:pt x="182" y="72"/>
                      <a:pt x="180" y="73"/>
                      <a:pt x="179" y="76"/>
                    </a:cubicBezTo>
                    <a:cubicBezTo>
                      <a:pt x="178" y="79"/>
                      <a:pt x="177" y="81"/>
                      <a:pt x="178" y="84"/>
                    </a:cubicBezTo>
                    <a:cubicBezTo>
                      <a:pt x="179" y="89"/>
                      <a:pt x="182" y="92"/>
                      <a:pt x="186" y="94"/>
                    </a:cubicBezTo>
                    <a:cubicBezTo>
                      <a:pt x="186" y="93"/>
                      <a:pt x="187" y="92"/>
                      <a:pt x="188" y="91"/>
                    </a:cubicBezTo>
                    <a:cubicBezTo>
                      <a:pt x="188" y="71"/>
                      <a:pt x="188" y="71"/>
                      <a:pt x="188" y="71"/>
                    </a:cubicBezTo>
                    <a:close/>
                    <a:moveTo>
                      <a:pt x="188" y="101"/>
                    </a:moveTo>
                    <a:cubicBezTo>
                      <a:pt x="187" y="100"/>
                      <a:pt x="187" y="100"/>
                      <a:pt x="186" y="100"/>
                    </a:cubicBezTo>
                    <a:cubicBezTo>
                      <a:pt x="182" y="105"/>
                      <a:pt x="180" y="110"/>
                      <a:pt x="180" y="117"/>
                    </a:cubicBezTo>
                    <a:cubicBezTo>
                      <a:pt x="180" y="118"/>
                      <a:pt x="180" y="120"/>
                      <a:pt x="180" y="121"/>
                    </a:cubicBezTo>
                    <a:cubicBezTo>
                      <a:pt x="181" y="124"/>
                      <a:pt x="182" y="126"/>
                      <a:pt x="184" y="127"/>
                    </a:cubicBezTo>
                    <a:cubicBezTo>
                      <a:pt x="185" y="128"/>
                      <a:pt x="186" y="129"/>
                      <a:pt x="188" y="129"/>
                    </a:cubicBezTo>
                    <a:lnTo>
                      <a:pt x="188" y="101"/>
                    </a:lnTo>
                    <a:close/>
                    <a:moveTo>
                      <a:pt x="148" y="0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0"/>
                      <a:pt x="148" y="0"/>
                      <a:pt x="148" y="0"/>
                    </a:cubicBezTo>
                    <a:close/>
                    <a:moveTo>
                      <a:pt x="100" y="224"/>
                    </a:move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0" y="224"/>
                      <a:pt x="100" y="224"/>
                      <a:pt x="100" y="224"/>
                    </a:cubicBezTo>
                    <a:close/>
                    <a:moveTo>
                      <a:pt x="148" y="30"/>
                    </a:move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27" y="121"/>
                      <a:pt x="127" y="121"/>
                      <a:pt x="127" y="12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39" y="140"/>
                      <a:pt x="139" y="140"/>
                      <a:pt x="139" y="140"/>
                    </a:cubicBezTo>
                    <a:cubicBezTo>
                      <a:pt x="148" y="137"/>
                      <a:pt x="148" y="137"/>
                      <a:pt x="148" y="137"/>
                    </a:cubicBezTo>
                    <a:cubicBezTo>
                      <a:pt x="148" y="195"/>
                      <a:pt x="148" y="195"/>
                      <a:pt x="148" y="195"/>
                    </a:cubicBezTo>
                    <a:cubicBezTo>
                      <a:pt x="100" y="195"/>
                      <a:pt x="100" y="195"/>
                      <a:pt x="100" y="195"/>
                    </a:cubicBezTo>
                    <a:cubicBezTo>
                      <a:pt x="100" y="158"/>
                      <a:pt x="100" y="158"/>
                      <a:pt x="100" y="158"/>
                    </a:cubicBezTo>
                    <a:cubicBezTo>
                      <a:pt x="101" y="157"/>
                      <a:pt x="102" y="157"/>
                      <a:pt x="103" y="157"/>
                    </a:cubicBezTo>
                    <a:cubicBezTo>
                      <a:pt x="109" y="155"/>
                      <a:pt x="114" y="151"/>
                      <a:pt x="117" y="145"/>
                    </a:cubicBezTo>
                    <a:cubicBezTo>
                      <a:pt x="121" y="139"/>
                      <a:pt x="121" y="132"/>
                      <a:pt x="120" y="125"/>
                    </a:cubicBezTo>
                    <a:cubicBezTo>
                      <a:pt x="119" y="121"/>
                      <a:pt x="117" y="118"/>
                      <a:pt x="114" y="116"/>
                    </a:cubicBezTo>
                    <a:cubicBezTo>
                      <a:pt x="113" y="115"/>
                      <a:pt x="112" y="114"/>
                      <a:pt x="110" y="113"/>
                    </a:cubicBezTo>
                    <a:cubicBezTo>
                      <a:pt x="108" y="113"/>
                      <a:pt x="106" y="113"/>
                      <a:pt x="103" y="114"/>
                    </a:cubicBezTo>
                    <a:cubicBezTo>
                      <a:pt x="102" y="114"/>
                      <a:pt x="101" y="115"/>
                      <a:pt x="100" y="115"/>
                    </a:cubicBezTo>
                    <a:cubicBezTo>
                      <a:pt x="100" y="94"/>
                      <a:pt x="100" y="94"/>
                      <a:pt x="100" y="94"/>
                    </a:cubicBezTo>
                    <a:cubicBezTo>
                      <a:pt x="100" y="94"/>
                      <a:pt x="101" y="93"/>
                      <a:pt x="101" y="93"/>
                    </a:cubicBezTo>
                    <a:cubicBezTo>
                      <a:pt x="102" y="93"/>
                      <a:pt x="103" y="93"/>
                      <a:pt x="104" y="94"/>
                    </a:cubicBezTo>
                    <a:cubicBezTo>
                      <a:pt x="105" y="95"/>
                      <a:pt x="106" y="96"/>
                      <a:pt x="106" y="97"/>
                    </a:cubicBezTo>
                    <a:cubicBezTo>
                      <a:pt x="107" y="98"/>
                      <a:pt x="107" y="99"/>
                      <a:pt x="106" y="100"/>
                    </a:cubicBezTo>
                    <a:cubicBezTo>
                      <a:pt x="108" y="100"/>
                      <a:pt x="110" y="99"/>
                      <a:pt x="111" y="97"/>
                    </a:cubicBezTo>
                    <a:cubicBezTo>
                      <a:pt x="112" y="96"/>
                      <a:pt x="112" y="94"/>
                      <a:pt x="112" y="92"/>
                    </a:cubicBezTo>
                    <a:cubicBezTo>
                      <a:pt x="112" y="91"/>
                      <a:pt x="110" y="89"/>
                      <a:pt x="108" y="88"/>
                    </a:cubicBezTo>
                    <a:cubicBezTo>
                      <a:pt x="106" y="87"/>
                      <a:pt x="103" y="87"/>
                      <a:pt x="100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48" y="30"/>
                      <a:pt x="148" y="30"/>
                      <a:pt x="148" y="30"/>
                    </a:cubicBezTo>
                    <a:close/>
                    <a:moveTo>
                      <a:pt x="100" y="150"/>
                    </a:moveTo>
                    <a:cubicBezTo>
                      <a:pt x="101" y="150"/>
                      <a:pt x="101" y="150"/>
                      <a:pt x="102" y="150"/>
                    </a:cubicBezTo>
                    <a:cubicBezTo>
                      <a:pt x="105" y="149"/>
                      <a:pt x="108" y="147"/>
                      <a:pt x="109" y="142"/>
                    </a:cubicBezTo>
                    <a:cubicBezTo>
                      <a:pt x="111" y="138"/>
                      <a:pt x="111" y="133"/>
                      <a:pt x="110" y="129"/>
                    </a:cubicBezTo>
                    <a:cubicBezTo>
                      <a:pt x="109" y="123"/>
                      <a:pt x="106" y="121"/>
                      <a:pt x="103" y="121"/>
                    </a:cubicBezTo>
                    <a:cubicBezTo>
                      <a:pt x="102" y="122"/>
                      <a:pt x="101" y="122"/>
                      <a:pt x="100" y="124"/>
                    </a:cubicBezTo>
                    <a:lnTo>
                      <a:pt x="100" y="150"/>
                    </a:lnTo>
                    <a:close/>
                    <a:moveTo>
                      <a:pt x="100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4"/>
                      <a:pt x="11" y="224"/>
                      <a:pt x="24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37" y="208"/>
                      <a:pt x="37" y="208"/>
                      <a:pt x="37" y="208"/>
                    </a:cubicBezTo>
                    <a:cubicBezTo>
                      <a:pt x="37" y="208"/>
                      <a:pt x="37" y="208"/>
                      <a:pt x="37" y="208"/>
                    </a:cubicBezTo>
                    <a:cubicBezTo>
                      <a:pt x="26" y="208"/>
                      <a:pt x="18" y="200"/>
                      <a:pt x="18" y="18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25"/>
                      <a:pt x="26" y="16"/>
                      <a:pt x="37" y="16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0"/>
                      <a:pt x="100" y="0"/>
                      <a:pt x="100" y="0"/>
                    </a:cubicBezTo>
                    <a:close/>
                    <a:moveTo>
                      <a:pt x="100" y="30"/>
                    </a:moveTo>
                    <a:cubicBezTo>
                      <a:pt x="100" y="88"/>
                      <a:pt x="100" y="88"/>
                      <a:pt x="100" y="88"/>
                    </a:cubicBezTo>
                    <a:cubicBezTo>
                      <a:pt x="94" y="90"/>
                      <a:pt x="89" y="93"/>
                      <a:pt x="86" y="98"/>
                    </a:cubicBezTo>
                    <a:cubicBezTo>
                      <a:pt x="82" y="103"/>
                      <a:pt x="80" y="109"/>
                      <a:pt x="79" y="117"/>
                    </a:cubicBezTo>
                    <a:cubicBezTo>
                      <a:pt x="79" y="120"/>
                      <a:pt x="79" y="125"/>
                      <a:pt x="79" y="129"/>
                    </a:cubicBezTo>
                    <a:cubicBezTo>
                      <a:pt x="80" y="134"/>
                      <a:pt x="80" y="139"/>
                      <a:pt x="81" y="143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2" y="147"/>
                      <a:pt x="83" y="149"/>
                      <a:pt x="84" y="151"/>
                    </a:cubicBezTo>
                    <a:cubicBezTo>
                      <a:pt x="87" y="156"/>
                      <a:pt x="92" y="159"/>
                      <a:pt x="100" y="158"/>
                    </a:cubicBezTo>
                    <a:cubicBezTo>
                      <a:pt x="100" y="195"/>
                      <a:pt x="100" y="195"/>
                      <a:pt x="100" y="195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38" y="195"/>
                      <a:pt x="31" y="188"/>
                      <a:pt x="31" y="179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37"/>
                      <a:pt x="38" y="30"/>
                      <a:pt x="46" y="30"/>
                    </a:cubicBezTo>
                    <a:cubicBezTo>
                      <a:pt x="100" y="30"/>
                      <a:pt x="100" y="30"/>
                      <a:pt x="100" y="30"/>
                    </a:cubicBezTo>
                    <a:close/>
                    <a:moveTo>
                      <a:pt x="100" y="94"/>
                    </a:moveTo>
                    <a:cubicBezTo>
                      <a:pt x="100" y="115"/>
                      <a:pt x="100" y="115"/>
                      <a:pt x="100" y="115"/>
                    </a:cubicBezTo>
                    <a:cubicBezTo>
                      <a:pt x="99" y="116"/>
                      <a:pt x="97" y="117"/>
                      <a:pt x="96" y="118"/>
                    </a:cubicBezTo>
                    <a:cubicBezTo>
                      <a:pt x="94" y="120"/>
                      <a:pt x="94" y="123"/>
                      <a:pt x="94" y="126"/>
                    </a:cubicBezTo>
                    <a:cubicBezTo>
                      <a:pt x="95" y="127"/>
                      <a:pt x="96" y="128"/>
                      <a:pt x="97" y="130"/>
                    </a:cubicBezTo>
                    <a:cubicBezTo>
                      <a:pt x="98" y="127"/>
                      <a:pt x="99" y="125"/>
                      <a:pt x="100" y="124"/>
                    </a:cubicBezTo>
                    <a:cubicBezTo>
                      <a:pt x="100" y="150"/>
                      <a:pt x="100" y="150"/>
                      <a:pt x="100" y="150"/>
                    </a:cubicBezTo>
                    <a:cubicBezTo>
                      <a:pt x="99" y="150"/>
                      <a:pt x="98" y="150"/>
                      <a:pt x="97" y="149"/>
                    </a:cubicBezTo>
                    <a:cubicBezTo>
                      <a:pt x="96" y="148"/>
                      <a:pt x="94" y="146"/>
                      <a:pt x="94" y="143"/>
                    </a:cubicBezTo>
                    <a:cubicBezTo>
                      <a:pt x="93" y="141"/>
                      <a:pt x="92" y="138"/>
                      <a:pt x="92" y="133"/>
                    </a:cubicBezTo>
                    <a:cubicBezTo>
                      <a:pt x="91" y="129"/>
                      <a:pt x="91" y="124"/>
                      <a:pt x="91" y="120"/>
                    </a:cubicBezTo>
                    <a:cubicBezTo>
                      <a:pt x="91" y="111"/>
                      <a:pt x="92" y="105"/>
                      <a:pt x="94" y="101"/>
                    </a:cubicBezTo>
                    <a:cubicBezTo>
                      <a:pt x="95" y="97"/>
                      <a:pt x="97" y="95"/>
                      <a:pt x="100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3631" y="2139"/>
                <a:ext cx="147" cy="110"/>
              </a:xfrm>
              <a:custGeom>
                <a:avLst/>
                <a:gdLst>
                  <a:gd name="T0" fmla="*/ 29 w 98"/>
                  <a:gd name="T1" fmla="*/ 0 h 74"/>
                  <a:gd name="T2" fmla="*/ 49 w 98"/>
                  <a:gd name="T3" fmla="*/ 7 h 74"/>
                  <a:gd name="T4" fmla="*/ 69 w 98"/>
                  <a:gd name="T5" fmla="*/ 0 h 74"/>
                  <a:gd name="T6" fmla="*/ 98 w 98"/>
                  <a:gd name="T7" fmla="*/ 28 h 74"/>
                  <a:gd name="T8" fmla="*/ 47 w 98"/>
                  <a:gd name="T9" fmla="*/ 74 h 74"/>
                  <a:gd name="T10" fmla="*/ 0 w 98"/>
                  <a:gd name="T11" fmla="*/ 28 h 74"/>
                  <a:gd name="T12" fmla="*/ 29 w 98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74">
                    <a:moveTo>
                      <a:pt x="29" y="0"/>
                    </a:moveTo>
                    <a:cubicBezTo>
                      <a:pt x="37" y="0"/>
                      <a:pt x="44" y="3"/>
                      <a:pt x="49" y="7"/>
                    </a:cubicBezTo>
                    <a:cubicBezTo>
                      <a:pt x="54" y="3"/>
                      <a:pt x="61" y="0"/>
                      <a:pt x="69" y="0"/>
                    </a:cubicBezTo>
                    <a:cubicBezTo>
                      <a:pt x="85" y="0"/>
                      <a:pt x="98" y="13"/>
                      <a:pt x="98" y="28"/>
                    </a:cubicBezTo>
                    <a:cubicBezTo>
                      <a:pt x="98" y="46"/>
                      <a:pt x="83" y="74"/>
                      <a:pt x="47" y="74"/>
                    </a:cubicBezTo>
                    <a:cubicBezTo>
                      <a:pt x="11" y="74"/>
                      <a:pt x="0" y="45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3672" y="2110"/>
                <a:ext cx="40" cy="51"/>
              </a:xfrm>
              <a:custGeom>
                <a:avLst/>
                <a:gdLst>
                  <a:gd name="T0" fmla="*/ 21 w 27"/>
                  <a:gd name="T1" fmla="*/ 34 h 34"/>
                  <a:gd name="T2" fmla="*/ 14 w 27"/>
                  <a:gd name="T3" fmla="*/ 0 h 34"/>
                  <a:gd name="T4" fmla="*/ 0 w 27"/>
                  <a:gd name="T5" fmla="*/ 2 h 34"/>
                  <a:gd name="T6" fmla="*/ 21 w 27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34">
                    <a:moveTo>
                      <a:pt x="21" y="34"/>
                    </a:moveTo>
                    <a:cubicBezTo>
                      <a:pt x="27" y="22"/>
                      <a:pt x="24" y="9"/>
                      <a:pt x="1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10"/>
                      <a:pt x="22" y="17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3787" y="3026"/>
                <a:ext cx="155" cy="212"/>
              </a:xfrm>
              <a:custGeom>
                <a:avLst/>
                <a:gdLst>
                  <a:gd name="T0" fmla="*/ 76 w 104"/>
                  <a:gd name="T1" fmla="*/ 67 h 142"/>
                  <a:gd name="T2" fmla="*/ 92 w 104"/>
                  <a:gd name="T3" fmla="*/ 42 h 142"/>
                  <a:gd name="T4" fmla="*/ 92 w 104"/>
                  <a:gd name="T5" fmla="*/ 36 h 142"/>
                  <a:gd name="T6" fmla="*/ 98 w 104"/>
                  <a:gd name="T7" fmla="*/ 26 h 142"/>
                  <a:gd name="T8" fmla="*/ 94 w 104"/>
                  <a:gd name="T9" fmla="*/ 4 h 142"/>
                  <a:gd name="T10" fmla="*/ 76 w 104"/>
                  <a:gd name="T11" fmla="*/ 4 h 142"/>
                  <a:gd name="T12" fmla="*/ 76 w 104"/>
                  <a:gd name="T13" fmla="*/ 23 h 142"/>
                  <a:gd name="T14" fmla="*/ 83 w 104"/>
                  <a:gd name="T15" fmla="*/ 30 h 142"/>
                  <a:gd name="T16" fmla="*/ 76 w 104"/>
                  <a:gd name="T17" fmla="*/ 26 h 142"/>
                  <a:gd name="T18" fmla="*/ 76 w 104"/>
                  <a:gd name="T19" fmla="*/ 45 h 142"/>
                  <a:gd name="T20" fmla="*/ 81 w 104"/>
                  <a:gd name="T21" fmla="*/ 37 h 142"/>
                  <a:gd name="T22" fmla="*/ 81 w 104"/>
                  <a:gd name="T23" fmla="*/ 32 h 142"/>
                  <a:gd name="T24" fmla="*/ 88 w 104"/>
                  <a:gd name="T25" fmla="*/ 37 h 142"/>
                  <a:gd name="T26" fmla="*/ 89 w 104"/>
                  <a:gd name="T27" fmla="*/ 43 h 142"/>
                  <a:gd name="T28" fmla="*/ 76 w 104"/>
                  <a:gd name="T29" fmla="*/ 62 h 142"/>
                  <a:gd name="T30" fmla="*/ 76 w 104"/>
                  <a:gd name="T31" fmla="*/ 67 h 142"/>
                  <a:gd name="T32" fmla="*/ 30 w 104"/>
                  <a:gd name="T33" fmla="*/ 131 h 142"/>
                  <a:gd name="T34" fmla="*/ 71 w 104"/>
                  <a:gd name="T35" fmla="*/ 70 h 142"/>
                  <a:gd name="T36" fmla="*/ 75 w 104"/>
                  <a:gd name="T37" fmla="*/ 67 h 142"/>
                  <a:gd name="T38" fmla="*/ 76 w 104"/>
                  <a:gd name="T39" fmla="*/ 67 h 142"/>
                  <a:gd name="T40" fmla="*/ 76 w 104"/>
                  <a:gd name="T41" fmla="*/ 62 h 142"/>
                  <a:gd name="T42" fmla="*/ 74 w 104"/>
                  <a:gd name="T43" fmla="*/ 64 h 142"/>
                  <a:gd name="T44" fmla="*/ 69 w 104"/>
                  <a:gd name="T45" fmla="*/ 65 h 142"/>
                  <a:gd name="T46" fmla="*/ 62 w 104"/>
                  <a:gd name="T47" fmla="*/ 61 h 142"/>
                  <a:gd name="T48" fmla="*/ 62 w 104"/>
                  <a:gd name="T49" fmla="*/ 61 h 142"/>
                  <a:gd name="T50" fmla="*/ 66 w 104"/>
                  <a:gd name="T51" fmla="*/ 59 h 142"/>
                  <a:gd name="T52" fmla="*/ 76 w 104"/>
                  <a:gd name="T53" fmla="*/ 45 h 142"/>
                  <a:gd name="T54" fmla="*/ 76 w 104"/>
                  <a:gd name="T55" fmla="*/ 26 h 142"/>
                  <a:gd name="T56" fmla="*/ 65 w 104"/>
                  <a:gd name="T57" fmla="*/ 18 h 142"/>
                  <a:gd name="T58" fmla="*/ 59 w 104"/>
                  <a:gd name="T59" fmla="*/ 20 h 142"/>
                  <a:gd name="T60" fmla="*/ 42 w 104"/>
                  <a:gd name="T61" fmla="*/ 45 h 142"/>
                  <a:gd name="T62" fmla="*/ 42 w 104"/>
                  <a:gd name="T63" fmla="*/ 50 h 142"/>
                  <a:gd name="T64" fmla="*/ 16 w 104"/>
                  <a:gd name="T65" fmla="*/ 88 h 142"/>
                  <a:gd name="T66" fmla="*/ 16 w 104"/>
                  <a:gd name="T67" fmla="*/ 114 h 142"/>
                  <a:gd name="T68" fmla="*/ 19 w 104"/>
                  <a:gd name="T69" fmla="*/ 115 h 142"/>
                  <a:gd name="T70" fmla="*/ 21 w 104"/>
                  <a:gd name="T71" fmla="*/ 121 h 142"/>
                  <a:gd name="T72" fmla="*/ 28 w 104"/>
                  <a:gd name="T73" fmla="*/ 121 h 142"/>
                  <a:gd name="T74" fmla="*/ 29 w 104"/>
                  <a:gd name="T75" fmla="*/ 128 h 142"/>
                  <a:gd name="T76" fmla="*/ 28 w 104"/>
                  <a:gd name="T77" fmla="*/ 129 h 142"/>
                  <a:gd name="T78" fmla="*/ 16 w 104"/>
                  <a:gd name="T79" fmla="*/ 134 h 142"/>
                  <a:gd name="T80" fmla="*/ 16 w 104"/>
                  <a:gd name="T81" fmla="*/ 136 h 142"/>
                  <a:gd name="T82" fmla="*/ 30 w 104"/>
                  <a:gd name="T83" fmla="*/ 131 h 142"/>
                  <a:gd name="T84" fmla="*/ 76 w 104"/>
                  <a:gd name="T85" fmla="*/ 4 h 142"/>
                  <a:gd name="T86" fmla="*/ 76 w 104"/>
                  <a:gd name="T87" fmla="*/ 23 h 142"/>
                  <a:gd name="T88" fmla="*/ 67 w 104"/>
                  <a:gd name="T89" fmla="*/ 14 h 142"/>
                  <a:gd name="T90" fmla="*/ 71 w 104"/>
                  <a:gd name="T91" fmla="*/ 8 h 142"/>
                  <a:gd name="T92" fmla="*/ 76 w 104"/>
                  <a:gd name="T93" fmla="*/ 4 h 142"/>
                  <a:gd name="T94" fmla="*/ 16 w 104"/>
                  <a:gd name="T95" fmla="*/ 88 h 142"/>
                  <a:gd name="T96" fmla="*/ 0 w 104"/>
                  <a:gd name="T97" fmla="*/ 112 h 142"/>
                  <a:gd name="T98" fmla="*/ 1 w 104"/>
                  <a:gd name="T99" fmla="*/ 142 h 142"/>
                  <a:gd name="T100" fmla="*/ 16 w 104"/>
                  <a:gd name="T101" fmla="*/ 136 h 142"/>
                  <a:gd name="T102" fmla="*/ 16 w 104"/>
                  <a:gd name="T103" fmla="*/ 134 h 142"/>
                  <a:gd name="T104" fmla="*/ 12 w 104"/>
                  <a:gd name="T105" fmla="*/ 136 h 142"/>
                  <a:gd name="T106" fmla="*/ 3 w 104"/>
                  <a:gd name="T107" fmla="*/ 130 h 142"/>
                  <a:gd name="T108" fmla="*/ 3 w 104"/>
                  <a:gd name="T109" fmla="*/ 112 h 142"/>
                  <a:gd name="T110" fmla="*/ 3 w 104"/>
                  <a:gd name="T111" fmla="*/ 112 h 142"/>
                  <a:gd name="T112" fmla="*/ 4 w 104"/>
                  <a:gd name="T113" fmla="*/ 111 h 142"/>
                  <a:gd name="T114" fmla="*/ 11 w 104"/>
                  <a:gd name="T115" fmla="*/ 109 h 142"/>
                  <a:gd name="T116" fmla="*/ 13 w 104"/>
                  <a:gd name="T117" fmla="*/ 116 h 142"/>
                  <a:gd name="T118" fmla="*/ 16 w 104"/>
                  <a:gd name="T119" fmla="*/ 114 h 142"/>
                  <a:gd name="T120" fmla="*/ 16 w 104"/>
                  <a:gd name="T121" fmla="*/ 8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" h="142">
                    <a:moveTo>
                      <a:pt x="76" y="67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3" y="40"/>
                      <a:pt x="93" y="38"/>
                      <a:pt x="92" y="3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104" y="19"/>
                      <a:pt x="101" y="9"/>
                      <a:pt x="94" y="4"/>
                    </a:cubicBezTo>
                    <a:cubicBezTo>
                      <a:pt x="88" y="0"/>
                      <a:pt x="81" y="0"/>
                      <a:pt x="76" y="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82" y="35"/>
                      <a:pt x="82" y="34"/>
                      <a:pt x="81" y="32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8"/>
                      <a:pt x="90" y="41"/>
                      <a:pt x="89" y="43"/>
                    </a:cubicBezTo>
                    <a:cubicBezTo>
                      <a:pt x="76" y="62"/>
                      <a:pt x="76" y="62"/>
                      <a:pt x="76" y="62"/>
                    </a:cubicBezTo>
                    <a:lnTo>
                      <a:pt x="76" y="67"/>
                    </a:lnTo>
                    <a:close/>
                    <a:moveTo>
                      <a:pt x="30" y="131"/>
                    </a:moveTo>
                    <a:cubicBezTo>
                      <a:pt x="71" y="70"/>
                      <a:pt x="71" y="70"/>
                      <a:pt x="71" y="70"/>
                    </a:cubicBezTo>
                    <a:cubicBezTo>
                      <a:pt x="73" y="70"/>
                      <a:pt x="74" y="69"/>
                      <a:pt x="75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3" y="66"/>
                      <a:pt x="71" y="67"/>
                      <a:pt x="69" y="65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3" y="61"/>
                      <a:pt x="65" y="60"/>
                      <a:pt x="66" y="59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3" y="17"/>
                      <a:pt x="60" y="18"/>
                      <a:pt x="59" y="20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1" y="47"/>
                      <a:pt x="41" y="48"/>
                      <a:pt x="42" y="50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7" y="114"/>
                      <a:pt x="18" y="114"/>
                      <a:pt x="19" y="115"/>
                    </a:cubicBezTo>
                    <a:cubicBezTo>
                      <a:pt x="21" y="116"/>
                      <a:pt x="22" y="119"/>
                      <a:pt x="21" y="121"/>
                    </a:cubicBezTo>
                    <a:cubicBezTo>
                      <a:pt x="23" y="120"/>
                      <a:pt x="26" y="119"/>
                      <a:pt x="28" y="121"/>
                    </a:cubicBezTo>
                    <a:cubicBezTo>
                      <a:pt x="30" y="122"/>
                      <a:pt x="31" y="126"/>
                      <a:pt x="29" y="128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30" y="131"/>
                      <a:pt x="30" y="131"/>
                      <a:pt x="30" y="131"/>
                    </a:cubicBezTo>
                    <a:close/>
                    <a:moveTo>
                      <a:pt x="76" y="4"/>
                    </a:moveTo>
                    <a:cubicBezTo>
                      <a:pt x="76" y="23"/>
                      <a:pt x="76" y="23"/>
                      <a:pt x="76" y="2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3" y="6"/>
                      <a:pt x="74" y="5"/>
                      <a:pt x="76" y="4"/>
                    </a:cubicBezTo>
                    <a:close/>
                    <a:moveTo>
                      <a:pt x="16" y="88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1" y="142"/>
                      <a:pt x="1" y="142"/>
                      <a:pt x="1" y="142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5" y="109"/>
                      <a:pt x="9" y="108"/>
                      <a:pt x="11" y="109"/>
                    </a:cubicBezTo>
                    <a:cubicBezTo>
                      <a:pt x="13" y="111"/>
                      <a:pt x="14" y="113"/>
                      <a:pt x="13" y="116"/>
                    </a:cubicBezTo>
                    <a:cubicBezTo>
                      <a:pt x="14" y="115"/>
                      <a:pt x="15" y="114"/>
                      <a:pt x="16" y="114"/>
                    </a:cubicBezTo>
                    <a:lnTo>
                      <a:pt x="16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2562" y="1928"/>
                <a:ext cx="194" cy="211"/>
              </a:xfrm>
              <a:custGeom>
                <a:avLst/>
                <a:gdLst>
                  <a:gd name="T0" fmla="*/ 102 w 130"/>
                  <a:gd name="T1" fmla="*/ 65 h 141"/>
                  <a:gd name="T2" fmla="*/ 98 w 130"/>
                  <a:gd name="T3" fmla="*/ 49 h 141"/>
                  <a:gd name="T4" fmla="*/ 98 w 130"/>
                  <a:gd name="T5" fmla="*/ 94 h 141"/>
                  <a:gd name="T6" fmla="*/ 100 w 130"/>
                  <a:gd name="T7" fmla="*/ 95 h 141"/>
                  <a:gd name="T8" fmla="*/ 111 w 130"/>
                  <a:gd name="T9" fmla="*/ 111 h 141"/>
                  <a:gd name="T10" fmla="*/ 98 w 130"/>
                  <a:gd name="T11" fmla="*/ 102 h 141"/>
                  <a:gd name="T12" fmla="*/ 98 w 130"/>
                  <a:gd name="T13" fmla="*/ 27 h 141"/>
                  <a:gd name="T14" fmla="*/ 111 w 130"/>
                  <a:gd name="T15" fmla="*/ 19 h 141"/>
                  <a:gd name="T16" fmla="*/ 100 w 130"/>
                  <a:gd name="T17" fmla="*/ 35 h 141"/>
                  <a:gd name="T18" fmla="*/ 98 w 130"/>
                  <a:gd name="T19" fmla="*/ 36 h 141"/>
                  <a:gd name="T20" fmla="*/ 108 w 130"/>
                  <a:gd name="T21" fmla="*/ 65 h 141"/>
                  <a:gd name="T22" fmla="*/ 127 w 130"/>
                  <a:gd name="T23" fmla="*/ 62 h 141"/>
                  <a:gd name="T24" fmla="*/ 127 w 130"/>
                  <a:gd name="T25" fmla="*/ 68 h 141"/>
                  <a:gd name="T26" fmla="*/ 108 w 130"/>
                  <a:gd name="T27" fmla="*/ 65 h 141"/>
                  <a:gd name="T28" fmla="*/ 98 w 130"/>
                  <a:gd name="T29" fmla="*/ 49 h 141"/>
                  <a:gd name="T30" fmla="*/ 85 w 130"/>
                  <a:gd name="T31" fmla="*/ 95 h 141"/>
                  <a:gd name="T32" fmla="*/ 67 w 130"/>
                  <a:gd name="T33" fmla="*/ 141 h 141"/>
                  <a:gd name="T34" fmla="*/ 65 w 130"/>
                  <a:gd name="T35" fmla="*/ 109 h 141"/>
                  <a:gd name="T36" fmla="*/ 78 w 130"/>
                  <a:gd name="T37" fmla="*/ 93 h 141"/>
                  <a:gd name="T38" fmla="*/ 94 w 130"/>
                  <a:gd name="T39" fmla="*/ 65 h 141"/>
                  <a:gd name="T40" fmla="*/ 65 w 130"/>
                  <a:gd name="T41" fmla="*/ 36 h 141"/>
                  <a:gd name="T42" fmla="*/ 65 w 130"/>
                  <a:gd name="T43" fmla="*/ 29 h 141"/>
                  <a:gd name="T44" fmla="*/ 98 w 130"/>
                  <a:gd name="T45" fmla="*/ 27 h 141"/>
                  <a:gd name="T46" fmla="*/ 95 w 130"/>
                  <a:gd name="T47" fmla="*/ 35 h 141"/>
                  <a:gd name="T48" fmla="*/ 98 w 130"/>
                  <a:gd name="T49" fmla="*/ 27 h 141"/>
                  <a:gd name="T50" fmla="*/ 95 w 130"/>
                  <a:gd name="T51" fmla="*/ 95 h 141"/>
                  <a:gd name="T52" fmla="*/ 98 w 130"/>
                  <a:gd name="T53" fmla="*/ 102 h 141"/>
                  <a:gd name="T54" fmla="*/ 65 w 130"/>
                  <a:gd name="T55" fmla="*/ 22 h 141"/>
                  <a:gd name="T56" fmla="*/ 68 w 130"/>
                  <a:gd name="T57" fmla="*/ 3 h 141"/>
                  <a:gd name="T58" fmla="*/ 65 w 130"/>
                  <a:gd name="T59" fmla="*/ 22 h 141"/>
                  <a:gd name="T60" fmla="*/ 63 w 130"/>
                  <a:gd name="T61" fmla="*/ 141 h 141"/>
                  <a:gd name="T62" fmla="*/ 45 w 130"/>
                  <a:gd name="T63" fmla="*/ 95 h 141"/>
                  <a:gd name="T64" fmla="*/ 33 w 130"/>
                  <a:gd name="T65" fmla="*/ 50 h 141"/>
                  <a:gd name="T66" fmla="*/ 65 w 130"/>
                  <a:gd name="T67" fmla="*/ 36 h 141"/>
                  <a:gd name="T68" fmla="*/ 37 w 130"/>
                  <a:gd name="T69" fmla="*/ 65 h 141"/>
                  <a:gd name="T70" fmla="*/ 51 w 130"/>
                  <a:gd name="T71" fmla="*/ 89 h 141"/>
                  <a:gd name="T72" fmla="*/ 52 w 130"/>
                  <a:gd name="T73" fmla="*/ 109 h 141"/>
                  <a:gd name="T74" fmla="*/ 65 w 130"/>
                  <a:gd name="T75" fmla="*/ 141 h 141"/>
                  <a:gd name="T76" fmla="*/ 65 w 130"/>
                  <a:gd name="T77" fmla="*/ 22 h 141"/>
                  <a:gd name="T78" fmla="*/ 65 w 130"/>
                  <a:gd name="T79" fmla="*/ 22 h 141"/>
                  <a:gd name="T80" fmla="*/ 62 w 130"/>
                  <a:gd name="T81" fmla="*/ 3 h 141"/>
                  <a:gd name="T82" fmla="*/ 65 w 130"/>
                  <a:gd name="T83" fmla="*/ 0 h 141"/>
                  <a:gd name="T84" fmla="*/ 35 w 130"/>
                  <a:gd name="T85" fmla="*/ 100 h 141"/>
                  <a:gd name="T86" fmla="*/ 33 w 130"/>
                  <a:gd name="T87" fmla="*/ 94 h 141"/>
                  <a:gd name="T88" fmla="*/ 33 w 130"/>
                  <a:gd name="T89" fmla="*/ 36 h 141"/>
                  <a:gd name="T90" fmla="*/ 35 w 130"/>
                  <a:gd name="T91" fmla="*/ 30 h 141"/>
                  <a:gd name="T92" fmla="*/ 33 w 130"/>
                  <a:gd name="T93" fmla="*/ 36 h 141"/>
                  <a:gd name="T94" fmla="*/ 29 w 130"/>
                  <a:gd name="T95" fmla="*/ 65 h 141"/>
                  <a:gd name="T96" fmla="*/ 33 w 130"/>
                  <a:gd name="T97" fmla="*/ 80 h 141"/>
                  <a:gd name="T98" fmla="*/ 33 w 130"/>
                  <a:gd name="T99" fmla="*/ 36 h 141"/>
                  <a:gd name="T100" fmla="*/ 30 w 130"/>
                  <a:gd name="T101" fmla="*/ 35 h 141"/>
                  <a:gd name="T102" fmla="*/ 19 w 130"/>
                  <a:gd name="T103" fmla="*/ 19 h 141"/>
                  <a:gd name="T104" fmla="*/ 33 w 130"/>
                  <a:gd name="T105" fmla="*/ 28 h 141"/>
                  <a:gd name="T106" fmla="*/ 33 w 130"/>
                  <a:gd name="T107" fmla="*/ 102 h 141"/>
                  <a:gd name="T108" fmla="*/ 19 w 130"/>
                  <a:gd name="T109" fmla="*/ 111 h 141"/>
                  <a:gd name="T110" fmla="*/ 30 w 130"/>
                  <a:gd name="T111" fmla="*/ 95 h 141"/>
                  <a:gd name="T112" fmla="*/ 33 w 130"/>
                  <a:gd name="T113" fmla="*/ 94 h 141"/>
                  <a:gd name="T114" fmla="*/ 3 w 130"/>
                  <a:gd name="T115" fmla="*/ 62 h 141"/>
                  <a:gd name="T116" fmla="*/ 23 w 130"/>
                  <a:gd name="T117" fmla="*/ 65 h 141"/>
                  <a:gd name="T118" fmla="*/ 3 w 130"/>
                  <a:gd name="T119" fmla="*/ 68 h 141"/>
                  <a:gd name="T120" fmla="*/ 3 w 130"/>
                  <a:gd name="T121" fmla="*/ 6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" h="141">
                    <a:moveTo>
                      <a:pt x="98" y="49"/>
                    </a:moveTo>
                    <a:cubicBezTo>
                      <a:pt x="100" y="54"/>
                      <a:pt x="102" y="59"/>
                      <a:pt x="102" y="65"/>
                    </a:cubicBezTo>
                    <a:cubicBezTo>
                      <a:pt x="102" y="71"/>
                      <a:pt x="100" y="76"/>
                      <a:pt x="98" y="81"/>
                    </a:cubicBezTo>
                    <a:cubicBezTo>
                      <a:pt x="98" y="49"/>
                      <a:pt x="98" y="49"/>
                      <a:pt x="98" y="49"/>
                    </a:cubicBezTo>
                    <a:close/>
                    <a:moveTo>
                      <a:pt x="98" y="102"/>
                    </a:moveTo>
                    <a:cubicBezTo>
                      <a:pt x="98" y="94"/>
                      <a:pt x="98" y="94"/>
                      <a:pt x="98" y="94"/>
                    </a:cubicBezTo>
                    <a:cubicBezTo>
                      <a:pt x="99" y="94"/>
                      <a:pt x="99" y="94"/>
                      <a:pt x="100" y="95"/>
                    </a:cubicBezTo>
                    <a:cubicBezTo>
                      <a:pt x="100" y="95"/>
                      <a:pt x="100" y="95"/>
                      <a:pt x="100" y="9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3" y="108"/>
                      <a:pt x="113" y="110"/>
                      <a:pt x="111" y="111"/>
                    </a:cubicBezTo>
                    <a:cubicBezTo>
                      <a:pt x="110" y="112"/>
                      <a:pt x="108" y="112"/>
                      <a:pt x="107" y="111"/>
                    </a:cubicBezTo>
                    <a:cubicBezTo>
                      <a:pt x="98" y="102"/>
                      <a:pt x="98" y="102"/>
                      <a:pt x="98" y="102"/>
                    </a:cubicBezTo>
                    <a:close/>
                    <a:moveTo>
                      <a:pt x="98" y="3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8" y="17"/>
                      <a:pt x="110" y="17"/>
                      <a:pt x="111" y="19"/>
                    </a:cubicBezTo>
                    <a:cubicBezTo>
                      <a:pt x="113" y="20"/>
                      <a:pt x="113" y="22"/>
                      <a:pt x="111" y="23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99" y="35"/>
                      <a:pt x="99" y="36"/>
                      <a:pt x="98" y="36"/>
                    </a:cubicBezTo>
                    <a:close/>
                    <a:moveTo>
                      <a:pt x="108" y="65"/>
                    </a:moveTo>
                    <a:cubicBezTo>
                      <a:pt x="108" y="65"/>
                      <a:pt x="108" y="65"/>
                      <a:pt x="108" y="65"/>
                    </a:cubicBezTo>
                    <a:cubicBezTo>
                      <a:pt x="108" y="63"/>
                      <a:pt x="109" y="62"/>
                      <a:pt x="111" y="62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9" y="62"/>
                      <a:pt x="130" y="63"/>
                      <a:pt x="130" y="65"/>
                    </a:cubicBezTo>
                    <a:cubicBezTo>
                      <a:pt x="130" y="67"/>
                      <a:pt x="129" y="68"/>
                      <a:pt x="127" y="68"/>
                    </a:cubicBezTo>
                    <a:cubicBezTo>
                      <a:pt x="111" y="68"/>
                      <a:pt x="111" y="68"/>
                      <a:pt x="111" y="68"/>
                    </a:cubicBezTo>
                    <a:cubicBezTo>
                      <a:pt x="109" y="68"/>
                      <a:pt x="108" y="67"/>
                      <a:pt x="108" y="65"/>
                    </a:cubicBezTo>
                    <a:close/>
                    <a:moveTo>
                      <a:pt x="65" y="29"/>
                    </a:moveTo>
                    <a:cubicBezTo>
                      <a:pt x="80" y="29"/>
                      <a:pt x="92" y="37"/>
                      <a:pt x="98" y="4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5" y="87"/>
                      <a:pt x="91" y="92"/>
                      <a:pt x="85" y="95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33"/>
                      <a:pt x="77" y="141"/>
                      <a:pt x="67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2"/>
                      <a:pt x="78" y="90"/>
                      <a:pt x="80" y="90"/>
                    </a:cubicBezTo>
                    <a:cubicBezTo>
                      <a:pt x="88" y="85"/>
                      <a:pt x="94" y="76"/>
                      <a:pt x="94" y="65"/>
                    </a:cubicBezTo>
                    <a:cubicBezTo>
                      <a:pt x="94" y="57"/>
                      <a:pt x="91" y="50"/>
                      <a:pt x="86" y="45"/>
                    </a:cubicBezTo>
                    <a:cubicBezTo>
                      <a:pt x="80" y="39"/>
                      <a:pt x="73" y="36"/>
                      <a:pt x="65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29"/>
                      <a:pt x="65" y="29"/>
                      <a:pt x="65" y="29"/>
                    </a:cubicBezTo>
                    <a:close/>
                    <a:moveTo>
                      <a:pt x="98" y="27"/>
                    </a:moveTo>
                    <a:cubicBezTo>
                      <a:pt x="95" y="30"/>
                      <a:pt x="95" y="30"/>
                      <a:pt x="95" y="30"/>
                    </a:cubicBezTo>
                    <a:cubicBezTo>
                      <a:pt x="94" y="31"/>
                      <a:pt x="94" y="34"/>
                      <a:pt x="95" y="35"/>
                    </a:cubicBezTo>
                    <a:cubicBezTo>
                      <a:pt x="96" y="36"/>
                      <a:pt x="97" y="36"/>
                      <a:pt x="98" y="36"/>
                    </a:cubicBezTo>
                    <a:cubicBezTo>
                      <a:pt x="98" y="27"/>
                      <a:pt x="98" y="27"/>
                      <a:pt x="98" y="27"/>
                    </a:cubicBezTo>
                    <a:close/>
                    <a:moveTo>
                      <a:pt x="98" y="94"/>
                    </a:moveTo>
                    <a:cubicBezTo>
                      <a:pt x="97" y="94"/>
                      <a:pt x="96" y="94"/>
                      <a:pt x="95" y="95"/>
                    </a:cubicBezTo>
                    <a:cubicBezTo>
                      <a:pt x="94" y="96"/>
                      <a:pt x="94" y="98"/>
                      <a:pt x="95" y="100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8" y="94"/>
                      <a:pt x="98" y="94"/>
                      <a:pt x="98" y="94"/>
                    </a:cubicBezTo>
                    <a:close/>
                    <a:moveTo>
                      <a:pt x="65" y="22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1"/>
                      <a:pt x="68" y="3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21"/>
                      <a:pt x="67" y="22"/>
                      <a:pt x="65" y="22"/>
                    </a:cubicBezTo>
                    <a:close/>
                    <a:moveTo>
                      <a:pt x="65" y="141"/>
                    </a:moveTo>
                    <a:cubicBezTo>
                      <a:pt x="63" y="141"/>
                      <a:pt x="63" y="141"/>
                      <a:pt x="63" y="141"/>
                    </a:cubicBezTo>
                    <a:cubicBezTo>
                      <a:pt x="53" y="141"/>
                      <a:pt x="45" y="133"/>
                      <a:pt x="45" y="123"/>
                    </a:cubicBezTo>
                    <a:cubicBezTo>
                      <a:pt x="45" y="95"/>
                      <a:pt x="45" y="95"/>
                      <a:pt x="45" y="95"/>
                    </a:cubicBezTo>
                    <a:cubicBezTo>
                      <a:pt x="40" y="91"/>
                      <a:pt x="35" y="86"/>
                      <a:pt x="33" y="8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8" y="37"/>
                      <a:pt x="51" y="29"/>
                      <a:pt x="65" y="29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57" y="36"/>
                      <a:pt x="50" y="39"/>
                      <a:pt x="45" y="45"/>
                    </a:cubicBezTo>
                    <a:cubicBezTo>
                      <a:pt x="40" y="50"/>
                      <a:pt x="37" y="57"/>
                      <a:pt x="37" y="65"/>
                    </a:cubicBezTo>
                    <a:cubicBezTo>
                      <a:pt x="37" y="75"/>
                      <a:pt x="42" y="84"/>
                      <a:pt x="51" y="89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2" y="90"/>
                      <a:pt x="52" y="91"/>
                      <a:pt x="52" y="93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41"/>
                      <a:pt x="65" y="141"/>
                      <a:pt x="65" y="141"/>
                    </a:cubicBezTo>
                    <a:close/>
                    <a:moveTo>
                      <a:pt x="65" y="0"/>
                    </a:move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3" y="22"/>
                      <a:pt x="62" y="21"/>
                      <a:pt x="62" y="19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3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  <a:moveTo>
                      <a:pt x="33" y="102"/>
                    </a:moveTo>
                    <a:cubicBezTo>
                      <a:pt x="35" y="100"/>
                      <a:pt x="35" y="100"/>
                      <a:pt x="35" y="100"/>
                    </a:cubicBezTo>
                    <a:cubicBezTo>
                      <a:pt x="36" y="98"/>
                      <a:pt x="36" y="96"/>
                      <a:pt x="35" y="95"/>
                    </a:cubicBezTo>
                    <a:cubicBezTo>
                      <a:pt x="34" y="94"/>
                      <a:pt x="34" y="94"/>
                      <a:pt x="33" y="94"/>
                    </a:cubicBezTo>
                    <a:cubicBezTo>
                      <a:pt x="33" y="102"/>
                      <a:pt x="33" y="102"/>
                      <a:pt x="33" y="102"/>
                    </a:cubicBezTo>
                    <a:close/>
                    <a:moveTo>
                      <a:pt x="33" y="36"/>
                    </a:moveTo>
                    <a:cubicBezTo>
                      <a:pt x="34" y="36"/>
                      <a:pt x="34" y="35"/>
                      <a:pt x="35" y="35"/>
                    </a:cubicBezTo>
                    <a:cubicBezTo>
                      <a:pt x="36" y="34"/>
                      <a:pt x="36" y="31"/>
                      <a:pt x="35" y="30"/>
                    </a:cubicBezTo>
                    <a:cubicBezTo>
                      <a:pt x="33" y="28"/>
                      <a:pt x="33" y="28"/>
                      <a:pt x="33" y="28"/>
                    </a:cubicBezTo>
                    <a:lnTo>
                      <a:pt x="33" y="36"/>
                    </a:lnTo>
                    <a:close/>
                    <a:moveTo>
                      <a:pt x="33" y="80"/>
                    </a:moveTo>
                    <a:cubicBezTo>
                      <a:pt x="30" y="75"/>
                      <a:pt x="29" y="70"/>
                      <a:pt x="29" y="65"/>
                    </a:cubicBezTo>
                    <a:cubicBezTo>
                      <a:pt x="29" y="59"/>
                      <a:pt x="30" y="54"/>
                      <a:pt x="33" y="50"/>
                    </a:cubicBezTo>
                    <a:cubicBezTo>
                      <a:pt x="33" y="80"/>
                      <a:pt x="33" y="80"/>
                      <a:pt x="33" y="80"/>
                    </a:cubicBezTo>
                    <a:close/>
                    <a:moveTo>
                      <a:pt x="33" y="28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2" y="36"/>
                      <a:pt x="31" y="35"/>
                      <a:pt x="30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0"/>
                      <a:pt x="19" y="19"/>
                    </a:cubicBezTo>
                    <a:cubicBezTo>
                      <a:pt x="20" y="17"/>
                      <a:pt x="22" y="17"/>
                      <a:pt x="24" y="19"/>
                    </a:cubicBezTo>
                    <a:cubicBezTo>
                      <a:pt x="33" y="28"/>
                      <a:pt x="33" y="28"/>
                      <a:pt x="33" y="28"/>
                    </a:cubicBezTo>
                    <a:close/>
                    <a:moveTo>
                      <a:pt x="33" y="94"/>
                    </a:moveTo>
                    <a:cubicBezTo>
                      <a:pt x="33" y="102"/>
                      <a:pt x="33" y="102"/>
                      <a:pt x="33" y="102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2" y="112"/>
                      <a:pt x="20" y="112"/>
                      <a:pt x="19" y="111"/>
                    </a:cubicBezTo>
                    <a:cubicBezTo>
                      <a:pt x="18" y="110"/>
                      <a:pt x="18" y="108"/>
                      <a:pt x="19" y="106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94"/>
                      <a:pt x="32" y="94"/>
                      <a:pt x="33" y="94"/>
                    </a:cubicBezTo>
                    <a:close/>
                    <a:moveTo>
                      <a:pt x="3" y="62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1" y="62"/>
                      <a:pt x="23" y="63"/>
                      <a:pt x="23" y="65"/>
                    </a:cubicBezTo>
                    <a:cubicBezTo>
                      <a:pt x="23" y="67"/>
                      <a:pt x="21" y="68"/>
                      <a:pt x="19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5"/>
                    </a:cubicBezTo>
                    <a:cubicBezTo>
                      <a:pt x="0" y="63"/>
                      <a:pt x="1" y="62"/>
                      <a:pt x="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3432" y="1642"/>
                <a:ext cx="290" cy="421"/>
              </a:xfrm>
              <a:custGeom>
                <a:avLst/>
                <a:gdLst>
                  <a:gd name="T0" fmla="*/ 128 w 195"/>
                  <a:gd name="T1" fmla="*/ 15 h 282"/>
                  <a:gd name="T2" fmla="*/ 97 w 195"/>
                  <a:gd name="T3" fmla="*/ 5 h 282"/>
                  <a:gd name="T4" fmla="*/ 97 w 195"/>
                  <a:gd name="T5" fmla="*/ 112 h 282"/>
                  <a:gd name="T6" fmla="*/ 103 w 195"/>
                  <a:gd name="T7" fmla="*/ 93 h 282"/>
                  <a:gd name="T8" fmla="*/ 162 w 195"/>
                  <a:gd name="T9" fmla="*/ 157 h 282"/>
                  <a:gd name="T10" fmla="*/ 97 w 195"/>
                  <a:gd name="T11" fmla="*/ 222 h 282"/>
                  <a:gd name="T12" fmla="*/ 97 w 195"/>
                  <a:gd name="T13" fmla="*/ 222 h 282"/>
                  <a:gd name="T14" fmla="*/ 97 w 195"/>
                  <a:gd name="T15" fmla="*/ 242 h 282"/>
                  <a:gd name="T16" fmla="*/ 110 w 195"/>
                  <a:gd name="T17" fmla="*/ 255 h 282"/>
                  <a:gd name="T18" fmla="*/ 97 w 195"/>
                  <a:gd name="T19" fmla="*/ 269 h 282"/>
                  <a:gd name="T20" fmla="*/ 97 w 195"/>
                  <a:gd name="T21" fmla="*/ 282 h 282"/>
                  <a:gd name="T22" fmla="*/ 168 w 195"/>
                  <a:gd name="T23" fmla="*/ 282 h 282"/>
                  <a:gd name="T24" fmla="*/ 168 w 195"/>
                  <a:gd name="T25" fmla="*/ 267 h 282"/>
                  <a:gd name="T26" fmla="*/ 134 w 195"/>
                  <a:gd name="T27" fmla="*/ 248 h 282"/>
                  <a:gd name="T28" fmla="*/ 195 w 195"/>
                  <a:gd name="T29" fmla="*/ 157 h 282"/>
                  <a:gd name="T30" fmla="*/ 113 w 195"/>
                  <a:gd name="T31" fmla="*/ 61 h 282"/>
                  <a:gd name="T32" fmla="*/ 128 w 195"/>
                  <a:gd name="T33" fmla="*/ 15 h 282"/>
                  <a:gd name="T34" fmla="*/ 97 w 195"/>
                  <a:gd name="T35" fmla="*/ 5 h 282"/>
                  <a:gd name="T36" fmla="*/ 82 w 195"/>
                  <a:gd name="T37" fmla="*/ 0 h 282"/>
                  <a:gd name="T38" fmla="*/ 41 w 195"/>
                  <a:gd name="T39" fmla="*/ 129 h 282"/>
                  <a:gd name="T40" fmla="*/ 87 w 195"/>
                  <a:gd name="T41" fmla="*/ 144 h 282"/>
                  <a:gd name="T42" fmla="*/ 97 w 195"/>
                  <a:gd name="T43" fmla="*/ 112 h 282"/>
                  <a:gd name="T44" fmla="*/ 97 w 195"/>
                  <a:gd name="T45" fmla="*/ 5 h 282"/>
                  <a:gd name="T46" fmla="*/ 97 w 195"/>
                  <a:gd name="T47" fmla="*/ 222 h 282"/>
                  <a:gd name="T48" fmla="*/ 59 w 195"/>
                  <a:gd name="T49" fmla="*/ 210 h 282"/>
                  <a:gd name="T50" fmla="*/ 88 w 195"/>
                  <a:gd name="T51" fmla="*/ 210 h 282"/>
                  <a:gd name="T52" fmla="*/ 88 w 195"/>
                  <a:gd name="T53" fmla="*/ 192 h 282"/>
                  <a:gd name="T54" fmla="*/ 43 w 195"/>
                  <a:gd name="T55" fmla="*/ 192 h 282"/>
                  <a:gd name="T56" fmla="*/ 7 w 195"/>
                  <a:gd name="T57" fmla="*/ 192 h 282"/>
                  <a:gd name="T58" fmla="*/ 0 w 195"/>
                  <a:gd name="T59" fmla="*/ 192 h 282"/>
                  <a:gd name="T60" fmla="*/ 0 w 195"/>
                  <a:gd name="T61" fmla="*/ 210 h 282"/>
                  <a:gd name="T62" fmla="*/ 16 w 195"/>
                  <a:gd name="T63" fmla="*/ 210 h 282"/>
                  <a:gd name="T64" fmla="*/ 61 w 195"/>
                  <a:gd name="T65" fmla="*/ 248 h 282"/>
                  <a:gd name="T66" fmla="*/ 26 w 195"/>
                  <a:gd name="T67" fmla="*/ 267 h 282"/>
                  <a:gd name="T68" fmla="*/ 26 w 195"/>
                  <a:gd name="T69" fmla="*/ 282 h 282"/>
                  <a:gd name="T70" fmla="*/ 97 w 195"/>
                  <a:gd name="T71" fmla="*/ 282 h 282"/>
                  <a:gd name="T72" fmla="*/ 97 w 195"/>
                  <a:gd name="T73" fmla="*/ 269 h 282"/>
                  <a:gd name="T74" fmla="*/ 84 w 195"/>
                  <a:gd name="T75" fmla="*/ 255 h 282"/>
                  <a:gd name="T76" fmla="*/ 97 w 195"/>
                  <a:gd name="T77" fmla="*/ 242 h 282"/>
                  <a:gd name="T78" fmla="*/ 97 w 195"/>
                  <a:gd name="T79" fmla="*/ 22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" h="282">
                    <a:moveTo>
                      <a:pt x="128" y="15"/>
                    </a:moveTo>
                    <a:cubicBezTo>
                      <a:pt x="97" y="5"/>
                      <a:pt x="97" y="5"/>
                      <a:pt x="97" y="5"/>
                    </a:cubicBezTo>
                    <a:cubicBezTo>
                      <a:pt x="97" y="112"/>
                      <a:pt x="97" y="112"/>
                      <a:pt x="97" y="112"/>
                    </a:cubicBezTo>
                    <a:cubicBezTo>
                      <a:pt x="103" y="93"/>
                      <a:pt x="103" y="93"/>
                      <a:pt x="103" y="93"/>
                    </a:cubicBezTo>
                    <a:cubicBezTo>
                      <a:pt x="136" y="95"/>
                      <a:pt x="162" y="123"/>
                      <a:pt x="162" y="157"/>
                    </a:cubicBezTo>
                    <a:cubicBezTo>
                      <a:pt x="162" y="193"/>
                      <a:pt x="133" y="222"/>
                      <a:pt x="97" y="222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97" y="242"/>
                      <a:pt x="97" y="242"/>
                      <a:pt x="97" y="242"/>
                    </a:cubicBezTo>
                    <a:cubicBezTo>
                      <a:pt x="104" y="242"/>
                      <a:pt x="110" y="248"/>
                      <a:pt x="110" y="255"/>
                    </a:cubicBezTo>
                    <a:cubicBezTo>
                      <a:pt x="110" y="263"/>
                      <a:pt x="104" y="269"/>
                      <a:pt x="97" y="269"/>
                    </a:cubicBezTo>
                    <a:cubicBezTo>
                      <a:pt x="97" y="282"/>
                      <a:pt x="97" y="282"/>
                      <a:pt x="97" y="282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8" y="267"/>
                      <a:pt x="168" y="267"/>
                      <a:pt x="168" y="267"/>
                    </a:cubicBezTo>
                    <a:cubicBezTo>
                      <a:pt x="168" y="258"/>
                      <a:pt x="154" y="251"/>
                      <a:pt x="134" y="248"/>
                    </a:cubicBezTo>
                    <a:cubicBezTo>
                      <a:pt x="170" y="233"/>
                      <a:pt x="195" y="198"/>
                      <a:pt x="195" y="157"/>
                    </a:cubicBezTo>
                    <a:cubicBezTo>
                      <a:pt x="195" y="109"/>
                      <a:pt x="160" y="69"/>
                      <a:pt x="113" y="61"/>
                    </a:cubicBezTo>
                    <a:lnTo>
                      <a:pt x="128" y="15"/>
                    </a:lnTo>
                    <a:close/>
                    <a:moveTo>
                      <a:pt x="97" y="5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97" y="112"/>
                      <a:pt x="97" y="112"/>
                      <a:pt x="97" y="112"/>
                    </a:cubicBezTo>
                    <a:cubicBezTo>
                      <a:pt x="97" y="5"/>
                      <a:pt x="97" y="5"/>
                      <a:pt x="97" y="5"/>
                    </a:cubicBezTo>
                    <a:close/>
                    <a:moveTo>
                      <a:pt x="97" y="222"/>
                    </a:moveTo>
                    <a:cubicBezTo>
                      <a:pt x="83" y="222"/>
                      <a:pt x="70" y="218"/>
                      <a:pt x="59" y="210"/>
                    </a:cubicBezTo>
                    <a:cubicBezTo>
                      <a:pt x="88" y="210"/>
                      <a:pt x="88" y="210"/>
                      <a:pt x="88" y="210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7" y="192"/>
                      <a:pt x="7" y="192"/>
                      <a:pt x="7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26" y="227"/>
                      <a:pt x="42" y="240"/>
                      <a:pt x="61" y="248"/>
                    </a:cubicBezTo>
                    <a:cubicBezTo>
                      <a:pt x="41" y="251"/>
                      <a:pt x="26" y="258"/>
                      <a:pt x="26" y="267"/>
                    </a:cubicBezTo>
                    <a:cubicBezTo>
                      <a:pt x="26" y="282"/>
                      <a:pt x="26" y="282"/>
                      <a:pt x="26" y="282"/>
                    </a:cubicBezTo>
                    <a:cubicBezTo>
                      <a:pt x="97" y="282"/>
                      <a:pt x="97" y="282"/>
                      <a:pt x="97" y="282"/>
                    </a:cubicBezTo>
                    <a:cubicBezTo>
                      <a:pt x="97" y="269"/>
                      <a:pt x="97" y="269"/>
                      <a:pt x="97" y="269"/>
                    </a:cubicBezTo>
                    <a:cubicBezTo>
                      <a:pt x="90" y="269"/>
                      <a:pt x="84" y="263"/>
                      <a:pt x="84" y="255"/>
                    </a:cubicBezTo>
                    <a:cubicBezTo>
                      <a:pt x="84" y="248"/>
                      <a:pt x="90" y="242"/>
                      <a:pt x="97" y="242"/>
                    </a:cubicBezTo>
                    <a:lnTo>
                      <a:pt x="97" y="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3658" y="1584"/>
                <a:ext cx="169" cy="147"/>
              </a:xfrm>
              <a:custGeom>
                <a:avLst/>
                <a:gdLst>
                  <a:gd name="T0" fmla="*/ 56 w 113"/>
                  <a:gd name="T1" fmla="*/ 0 h 99"/>
                  <a:gd name="T2" fmla="*/ 75 w 113"/>
                  <a:gd name="T3" fmla="*/ 3 h 99"/>
                  <a:gd name="T4" fmla="*/ 103 w 113"/>
                  <a:gd name="T5" fmla="*/ 68 h 99"/>
                  <a:gd name="T6" fmla="*/ 56 w 113"/>
                  <a:gd name="T7" fmla="*/ 99 h 99"/>
                  <a:gd name="T8" fmla="*/ 56 w 113"/>
                  <a:gd name="T9" fmla="*/ 90 h 99"/>
                  <a:gd name="T10" fmla="*/ 94 w 113"/>
                  <a:gd name="T11" fmla="*/ 64 h 99"/>
                  <a:gd name="T12" fmla="*/ 94 w 113"/>
                  <a:gd name="T13" fmla="*/ 64 h 99"/>
                  <a:gd name="T14" fmla="*/ 71 w 113"/>
                  <a:gd name="T15" fmla="*/ 12 h 99"/>
                  <a:gd name="T16" fmla="*/ 56 w 113"/>
                  <a:gd name="T17" fmla="*/ 9 h 99"/>
                  <a:gd name="T18" fmla="*/ 56 w 113"/>
                  <a:gd name="T19" fmla="*/ 0 h 99"/>
                  <a:gd name="T20" fmla="*/ 10 w 113"/>
                  <a:gd name="T21" fmla="*/ 31 h 99"/>
                  <a:gd name="T22" fmla="*/ 56 w 113"/>
                  <a:gd name="T23" fmla="*/ 0 h 99"/>
                  <a:gd name="T24" fmla="*/ 56 w 113"/>
                  <a:gd name="T25" fmla="*/ 9 h 99"/>
                  <a:gd name="T26" fmla="*/ 19 w 113"/>
                  <a:gd name="T27" fmla="*/ 34 h 99"/>
                  <a:gd name="T28" fmla="*/ 41 w 113"/>
                  <a:gd name="T29" fmla="*/ 87 h 99"/>
                  <a:gd name="T30" fmla="*/ 56 w 113"/>
                  <a:gd name="T31" fmla="*/ 90 h 99"/>
                  <a:gd name="T32" fmla="*/ 56 w 113"/>
                  <a:gd name="T33" fmla="*/ 99 h 99"/>
                  <a:gd name="T34" fmla="*/ 38 w 113"/>
                  <a:gd name="T35" fmla="*/ 96 h 99"/>
                  <a:gd name="T36" fmla="*/ 10 w 113"/>
                  <a:gd name="T37" fmla="*/ 3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99">
                    <a:moveTo>
                      <a:pt x="56" y="0"/>
                    </a:moveTo>
                    <a:cubicBezTo>
                      <a:pt x="62" y="0"/>
                      <a:pt x="69" y="1"/>
                      <a:pt x="75" y="3"/>
                    </a:cubicBezTo>
                    <a:cubicBezTo>
                      <a:pt x="100" y="13"/>
                      <a:pt x="113" y="42"/>
                      <a:pt x="103" y="68"/>
                    </a:cubicBezTo>
                    <a:cubicBezTo>
                      <a:pt x="95" y="87"/>
                      <a:pt x="76" y="99"/>
                      <a:pt x="56" y="99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72" y="90"/>
                      <a:pt x="88" y="80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02" y="44"/>
                      <a:pt x="92" y="20"/>
                      <a:pt x="71" y="12"/>
                    </a:cubicBezTo>
                    <a:cubicBezTo>
                      <a:pt x="66" y="10"/>
                      <a:pt x="61" y="9"/>
                      <a:pt x="56" y="9"/>
                    </a:cubicBezTo>
                    <a:lnTo>
                      <a:pt x="56" y="0"/>
                    </a:lnTo>
                    <a:close/>
                    <a:moveTo>
                      <a:pt x="10" y="31"/>
                    </a:moveTo>
                    <a:cubicBezTo>
                      <a:pt x="18" y="11"/>
                      <a:pt x="36" y="0"/>
                      <a:pt x="56" y="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40" y="9"/>
                      <a:pt x="25" y="18"/>
                      <a:pt x="19" y="34"/>
                    </a:cubicBezTo>
                    <a:cubicBezTo>
                      <a:pt x="10" y="55"/>
                      <a:pt x="20" y="79"/>
                      <a:pt x="41" y="87"/>
                    </a:cubicBezTo>
                    <a:cubicBezTo>
                      <a:pt x="46" y="89"/>
                      <a:pt x="51" y="90"/>
                      <a:pt x="56" y="90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0" y="99"/>
                      <a:pt x="44" y="98"/>
                      <a:pt x="38" y="96"/>
                    </a:cubicBezTo>
                    <a:cubicBezTo>
                      <a:pt x="12" y="86"/>
                      <a:pt x="0" y="56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3800" y="1673"/>
                <a:ext cx="75" cy="45"/>
              </a:xfrm>
              <a:custGeom>
                <a:avLst/>
                <a:gdLst>
                  <a:gd name="T0" fmla="*/ 67 w 75"/>
                  <a:gd name="T1" fmla="*/ 45 h 45"/>
                  <a:gd name="T2" fmla="*/ 75 w 75"/>
                  <a:gd name="T3" fmla="*/ 27 h 45"/>
                  <a:gd name="T4" fmla="*/ 7 w 75"/>
                  <a:gd name="T5" fmla="*/ 0 h 45"/>
                  <a:gd name="T6" fmla="*/ 0 w 75"/>
                  <a:gd name="T7" fmla="*/ 18 h 45"/>
                  <a:gd name="T8" fmla="*/ 67 w 7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5">
                    <a:moveTo>
                      <a:pt x="67" y="45"/>
                    </a:moveTo>
                    <a:lnTo>
                      <a:pt x="75" y="27"/>
                    </a:lnTo>
                    <a:lnTo>
                      <a:pt x="7" y="0"/>
                    </a:lnTo>
                    <a:lnTo>
                      <a:pt x="0" y="18"/>
                    </a:lnTo>
                    <a:lnTo>
                      <a:pt x="6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3822" y="1678"/>
                <a:ext cx="100" cy="62"/>
              </a:xfrm>
              <a:custGeom>
                <a:avLst/>
                <a:gdLst>
                  <a:gd name="T0" fmla="*/ 50 w 67"/>
                  <a:gd name="T1" fmla="*/ 40 h 42"/>
                  <a:gd name="T2" fmla="*/ 64 w 67"/>
                  <a:gd name="T3" fmla="*/ 34 h 42"/>
                  <a:gd name="T4" fmla="*/ 58 w 67"/>
                  <a:gd name="T5" fmla="*/ 20 h 42"/>
                  <a:gd name="T6" fmla="*/ 16 w 67"/>
                  <a:gd name="T7" fmla="*/ 3 h 42"/>
                  <a:gd name="T8" fmla="*/ 2 w 67"/>
                  <a:gd name="T9" fmla="*/ 9 h 42"/>
                  <a:gd name="T10" fmla="*/ 8 w 67"/>
                  <a:gd name="T11" fmla="*/ 23 h 42"/>
                  <a:gd name="T12" fmla="*/ 50 w 67"/>
                  <a:gd name="T13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42">
                    <a:moveTo>
                      <a:pt x="50" y="40"/>
                    </a:moveTo>
                    <a:cubicBezTo>
                      <a:pt x="56" y="42"/>
                      <a:pt x="62" y="39"/>
                      <a:pt x="64" y="34"/>
                    </a:cubicBezTo>
                    <a:cubicBezTo>
                      <a:pt x="67" y="28"/>
                      <a:pt x="64" y="22"/>
                      <a:pt x="58" y="2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0" y="0"/>
                      <a:pt x="4" y="3"/>
                      <a:pt x="2" y="9"/>
                    </a:cubicBezTo>
                    <a:cubicBezTo>
                      <a:pt x="0" y="14"/>
                      <a:pt x="2" y="20"/>
                      <a:pt x="8" y="23"/>
                    </a:cubicBezTo>
                    <a:lnTo>
                      <a:pt x="5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3675" y="2471"/>
                <a:ext cx="304" cy="111"/>
              </a:xfrm>
              <a:custGeom>
                <a:avLst/>
                <a:gdLst>
                  <a:gd name="T0" fmla="*/ 178 w 204"/>
                  <a:gd name="T1" fmla="*/ 31 h 74"/>
                  <a:gd name="T2" fmla="*/ 177 w 204"/>
                  <a:gd name="T3" fmla="*/ 31 h 74"/>
                  <a:gd name="T4" fmla="*/ 177 w 204"/>
                  <a:gd name="T5" fmla="*/ 34 h 74"/>
                  <a:gd name="T6" fmla="*/ 191 w 204"/>
                  <a:gd name="T7" fmla="*/ 50 h 74"/>
                  <a:gd name="T8" fmla="*/ 189 w 204"/>
                  <a:gd name="T9" fmla="*/ 62 h 74"/>
                  <a:gd name="T10" fmla="*/ 177 w 204"/>
                  <a:gd name="T11" fmla="*/ 67 h 74"/>
                  <a:gd name="T12" fmla="*/ 177 w 204"/>
                  <a:gd name="T13" fmla="*/ 71 h 74"/>
                  <a:gd name="T14" fmla="*/ 204 w 204"/>
                  <a:gd name="T15" fmla="*/ 59 h 74"/>
                  <a:gd name="T16" fmla="*/ 178 w 204"/>
                  <a:gd name="T17" fmla="*/ 31 h 74"/>
                  <a:gd name="T18" fmla="*/ 177 w 204"/>
                  <a:gd name="T19" fmla="*/ 31 h 74"/>
                  <a:gd name="T20" fmla="*/ 88 w 204"/>
                  <a:gd name="T21" fmla="*/ 13 h 74"/>
                  <a:gd name="T22" fmla="*/ 83 w 204"/>
                  <a:gd name="T23" fmla="*/ 10 h 74"/>
                  <a:gd name="T24" fmla="*/ 63 w 204"/>
                  <a:gd name="T25" fmla="*/ 5 h 74"/>
                  <a:gd name="T26" fmla="*/ 63 w 204"/>
                  <a:gd name="T27" fmla="*/ 8 h 74"/>
                  <a:gd name="T28" fmla="*/ 80 w 204"/>
                  <a:gd name="T29" fmla="*/ 12 h 74"/>
                  <a:gd name="T30" fmla="*/ 84 w 204"/>
                  <a:gd name="T31" fmla="*/ 18 h 74"/>
                  <a:gd name="T32" fmla="*/ 82 w 204"/>
                  <a:gd name="T33" fmla="*/ 28 h 74"/>
                  <a:gd name="T34" fmla="*/ 82 w 204"/>
                  <a:gd name="T35" fmla="*/ 28 h 74"/>
                  <a:gd name="T36" fmla="*/ 78 w 204"/>
                  <a:gd name="T37" fmla="*/ 24 h 74"/>
                  <a:gd name="T38" fmla="*/ 63 w 204"/>
                  <a:gd name="T39" fmla="*/ 21 h 74"/>
                  <a:gd name="T40" fmla="*/ 63 w 204"/>
                  <a:gd name="T41" fmla="*/ 56 h 74"/>
                  <a:gd name="T42" fmla="*/ 74 w 204"/>
                  <a:gd name="T43" fmla="*/ 58 h 74"/>
                  <a:gd name="T44" fmla="*/ 79 w 204"/>
                  <a:gd name="T45" fmla="*/ 56 h 74"/>
                  <a:gd name="T46" fmla="*/ 169 w 204"/>
                  <a:gd name="T47" fmla="*/ 74 h 74"/>
                  <a:gd name="T48" fmla="*/ 177 w 204"/>
                  <a:gd name="T49" fmla="*/ 71 h 74"/>
                  <a:gd name="T50" fmla="*/ 177 w 204"/>
                  <a:gd name="T51" fmla="*/ 67 h 74"/>
                  <a:gd name="T52" fmla="*/ 169 w 204"/>
                  <a:gd name="T53" fmla="*/ 71 h 74"/>
                  <a:gd name="T54" fmla="*/ 169 w 204"/>
                  <a:gd name="T55" fmla="*/ 71 h 74"/>
                  <a:gd name="T56" fmla="*/ 167 w 204"/>
                  <a:gd name="T57" fmla="*/ 70 h 74"/>
                  <a:gd name="T58" fmla="*/ 162 w 204"/>
                  <a:gd name="T59" fmla="*/ 63 h 74"/>
                  <a:gd name="T60" fmla="*/ 168 w 204"/>
                  <a:gd name="T61" fmla="*/ 58 h 74"/>
                  <a:gd name="T62" fmla="*/ 164 w 204"/>
                  <a:gd name="T63" fmla="*/ 51 h 74"/>
                  <a:gd name="T64" fmla="*/ 171 w 204"/>
                  <a:gd name="T65" fmla="*/ 46 h 74"/>
                  <a:gd name="T66" fmla="*/ 167 w 204"/>
                  <a:gd name="T67" fmla="*/ 38 h 74"/>
                  <a:gd name="T68" fmla="*/ 174 w 204"/>
                  <a:gd name="T69" fmla="*/ 33 h 74"/>
                  <a:gd name="T70" fmla="*/ 176 w 204"/>
                  <a:gd name="T71" fmla="*/ 34 h 74"/>
                  <a:gd name="T72" fmla="*/ 177 w 204"/>
                  <a:gd name="T73" fmla="*/ 34 h 74"/>
                  <a:gd name="T74" fmla="*/ 177 w 204"/>
                  <a:gd name="T75" fmla="*/ 31 h 74"/>
                  <a:gd name="T76" fmla="*/ 63 w 204"/>
                  <a:gd name="T77" fmla="*/ 5 h 74"/>
                  <a:gd name="T78" fmla="*/ 47 w 204"/>
                  <a:gd name="T79" fmla="*/ 2 h 74"/>
                  <a:gd name="T80" fmla="*/ 40 w 204"/>
                  <a:gd name="T81" fmla="*/ 6 h 74"/>
                  <a:gd name="T82" fmla="*/ 25 w 204"/>
                  <a:gd name="T83" fmla="*/ 3 h 74"/>
                  <a:gd name="T84" fmla="*/ 2 w 204"/>
                  <a:gd name="T85" fmla="*/ 18 h 74"/>
                  <a:gd name="T86" fmla="*/ 18 w 204"/>
                  <a:gd name="T87" fmla="*/ 42 h 74"/>
                  <a:gd name="T88" fmla="*/ 27 w 204"/>
                  <a:gd name="T89" fmla="*/ 44 h 74"/>
                  <a:gd name="T90" fmla="*/ 38 w 204"/>
                  <a:gd name="T91" fmla="*/ 19 h 74"/>
                  <a:gd name="T92" fmla="*/ 32 w 204"/>
                  <a:gd name="T93" fmla="*/ 45 h 74"/>
                  <a:gd name="T94" fmla="*/ 37 w 204"/>
                  <a:gd name="T95" fmla="*/ 51 h 74"/>
                  <a:gd name="T96" fmla="*/ 63 w 204"/>
                  <a:gd name="T97" fmla="*/ 56 h 74"/>
                  <a:gd name="T98" fmla="*/ 63 w 204"/>
                  <a:gd name="T99" fmla="*/ 21 h 74"/>
                  <a:gd name="T100" fmla="*/ 46 w 204"/>
                  <a:gd name="T101" fmla="*/ 18 h 74"/>
                  <a:gd name="T102" fmla="*/ 41 w 204"/>
                  <a:gd name="T103" fmla="*/ 20 h 74"/>
                  <a:gd name="T104" fmla="*/ 43 w 204"/>
                  <a:gd name="T105" fmla="*/ 10 h 74"/>
                  <a:gd name="T106" fmla="*/ 49 w 204"/>
                  <a:gd name="T107" fmla="*/ 6 h 74"/>
                  <a:gd name="T108" fmla="*/ 63 w 204"/>
                  <a:gd name="T109" fmla="*/ 8 h 74"/>
                  <a:gd name="T110" fmla="*/ 63 w 204"/>
                  <a:gd name="T111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74">
                    <a:moveTo>
                      <a:pt x="178" y="31"/>
                    </a:move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4"/>
                      <a:pt x="177" y="34"/>
                      <a:pt x="177" y="34"/>
                    </a:cubicBezTo>
                    <a:cubicBezTo>
                      <a:pt x="191" y="50"/>
                      <a:pt x="191" y="50"/>
                      <a:pt x="191" y="50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204" y="59"/>
                      <a:pt x="204" y="59"/>
                      <a:pt x="204" y="59"/>
                    </a:cubicBezTo>
                    <a:lnTo>
                      <a:pt x="178" y="31"/>
                    </a:lnTo>
                    <a:close/>
                    <a:moveTo>
                      <a:pt x="177" y="31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7" y="11"/>
                      <a:pt x="86" y="10"/>
                      <a:pt x="83" y="1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3" y="13"/>
                      <a:pt x="85" y="15"/>
                      <a:pt x="84" y="1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6"/>
                      <a:pt x="80" y="25"/>
                      <a:pt x="78" y="24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6" y="58"/>
                      <a:pt x="78" y="58"/>
                      <a:pt x="79" y="56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69" y="71"/>
                      <a:pt x="169" y="71"/>
                      <a:pt x="169" y="71"/>
                    </a:cubicBezTo>
                    <a:cubicBezTo>
                      <a:pt x="169" y="71"/>
                      <a:pt x="169" y="71"/>
                      <a:pt x="169" y="71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64" y="70"/>
                      <a:pt x="161" y="66"/>
                      <a:pt x="162" y="63"/>
                    </a:cubicBezTo>
                    <a:cubicBezTo>
                      <a:pt x="163" y="60"/>
                      <a:pt x="165" y="58"/>
                      <a:pt x="168" y="58"/>
                    </a:cubicBezTo>
                    <a:cubicBezTo>
                      <a:pt x="165" y="57"/>
                      <a:pt x="164" y="54"/>
                      <a:pt x="164" y="51"/>
                    </a:cubicBezTo>
                    <a:cubicBezTo>
                      <a:pt x="165" y="48"/>
                      <a:pt x="168" y="46"/>
                      <a:pt x="171" y="46"/>
                    </a:cubicBezTo>
                    <a:cubicBezTo>
                      <a:pt x="168" y="44"/>
                      <a:pt x="166" y="41"/>
                      <a:pt x="167" y="38"/>
                    </a:cubicBezTo>
                    <a:cubicBezTo>
                      <a:pt x="168" y="35"/>
                      <a:pt x="171" y="33"/>
                      <a:pt x="174" y="33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7" y="34"/>
                      <a:pt x="177" y="34"/>
                      <a:pt x="177" y="34"/>
                    </a:cubicBezTo>
                    <a:lnTo>
                      <a:pt x="177" y="31"/>
                    </a:lnTo>
                    <a:close/>
                    <a:moveTo>
                      <a:pt x="63" y="5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4" y="2"/>
                      <a:pt x="41" y="3"/>
                      <a:pt x="40" y="6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5" y="0"/>
                      <a:pt x="4" y="8"/>
                      <a:pt x="2" y="18"/>
                    </a:cubicBezTo>
                    <a:cubicBezTo>
                      <a:pt x="0" y="29"/>
                      <a:pt x="7" y="40"/>
                      <a:pt x="18" y="42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3" y="48"/>
                      <a:pt x="34" y="50"/>
                      <a:pt x="37" y="51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4" y="17"/>
                      <a:pt x="42" y="18"/>
                      <a:pt x="41" y="2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7"/>
                      <a:pt x="46" y="5"/>
                      <a:pt x="49" y="6"/>
                    </a:cubicBezTo>
                    <a:cubicBezTo>
                      <a:pt x="63" y="8"/>
                      <a:pt x="63" y="8"/>
                      <a:pt x="63" y="8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46" y="2753"/>
                <a:ext cx="168" cy="215"/>
              </a:xfrm>
              <a:custGeom>
                <a:avLst/>
                <a:gdLst>
                  <a:gd name="T0" fmla="*/ 0 w 113"/>
                  <a:gd name="T1" fmla="*/ 25 h 144"/>
                  <a:gd name="T2" fmla="*/ 5 w 113"/>
                  <a:gd name="T3" fmla="*/ 21 h 144"/>
                  <a:gd name="T4" fmla="*/ 71 w 113"/>
                  <a:gd name="T5" fmla="*/ 127 h 144"/>
                  <a:gd name="T6" fmla="*/ 94 w 113"/>
                  <a:gd name="T7" fmla="*/ 131 h 144"/>
                  <a:gd name="T8" fmla="*/ 101 w 113"/>
                  <a:gd name="T9" fmla="*/ 108 h 144"/>
                  <a:gd name="T10" fmla="*/ 36 w 113"/>
                  <a:gd name="T11" fmla="*/ 3 h 144"/>
                  <a:gd name="T12" fmla="*/ 40 w 113"/>
                  <a:gd name="T13" fmla="*/ 0 h 144"/>
                  <a:gd name="T14" fmla="*/ 107 w 113"/>
                  <a:gd name="T15" fmla="*/ 107 h 144"/>
                  <a:gd name="T16" fmla="*/ 98 w 113"/>
                  <a:gd name="T17" fmla="*/ 137 h 144"/>
                  <a:gd name="T18" fmla="*/ 67 w 113"/>
                  <a:gd name="T19" fmla="*/ 132 h 144"/>
                  <a:gd name="T20" fmla="*/ 0 w 113"/>
                  <a:gd name="T21" fmla="*/ 2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144">
                    <a:moveTo>
                      <a:pt x="0" y="25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5" y="135"/>
                      <a:pt x="86" y="137"/>
                      <a:pt x="94" y="131"/>
                    </a:cubicBezTo>
                    <a:cubicBezTo>
                      <a:pt x="103" y="126"/>
                      <a:pt x="106" y="116"/>
                      <a:pt x="101" y="108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13" y="117"/>
                      <a:pt x="109" y="130"/>
                      <a:pt x="98" y="137"/>
                    </a:cubicBezTo>
                    <a:cubicBezTo>
                      <a:pt x="87" y="144"/>
                      <a:pt x="73" y="142"/>
                      <a:pt x="67" y="132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7" y="2746"/>
                <a:ext cx="82" cy="55"/>
              </a:xfrm>
              <a:custGeom>
                <a:avLst/>
                <a:gdLst>
                  <a:gd name="T0" fmla="*/ 1 w 55"/>
                  <a:gd name="T1" fmla="*/ 35 h 37"/>
                  <a:gd name="T2" fmla="*/ 7 w 55"/>
                  <a:gd name="T3" fmla="*/ 36 h 37"/>
                  <a:gd name="T4" fmla="*/ 52 w 55"/>
                  <a:gd name="T5" fmla="*/ 8 h 37"/>
                  <a:gd name="T6" fmla="*/ 53 w 55"/>
                  <a:gd name="T7" fmla="*/ 2 h 37"/>
                  <a:gd name="T8" fmla="*/ 48 w 55"/>
                  <a:gd name="T9" fmla="*/ 1 h 37"/>
                  <a:gd name="T10" fmla="*/ 2 w 55"/>
                  <a:gd name="T11" fmla="*/ 29 h 37"/>
                  <a:gd name="T12" fmla="*/ 1 w 55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7">
                    <a:moveTo>
                      <a:pt x="1" y="35"/>
                    </a:moveTo>
                    <a:cubicBezTo>
                      <a:pt x="2" y="37"/>
                      <a:pt x="5" y="37"/>
                      <a:pt x="7" y="36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4" y="7"/>
                      <a:pt x="55" y="4"/>
                      <a:pt x="53" y="2"/>
                    </a:cubicBezTo>
                    <a:cubicBezTo>
                      <a:pt x="52" y="0"/>
                      <a:pt x="50" y="0"/>
                      <a:pt x="48" y="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30"/>
                      <a:pt x="0" y="33"/>
                      <a:pt x="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569" y="2791"/>
                <a:ext cx="112" cy="155"/>
              </a:xfrm>
              <a:custGeom>
                <a:avLst/>
                <a:gdLst>
                  <a:gd name="T0" fmla="*/ 0 w 75"/>
                  <a:gd name="T1" fmla="*/ 4 h 104"/>
                  <a:gd name="T2" fmla="*/ 6 w 75"/>
                  <a:gd name="T3" fmla="*/ 0 h 104"/>
                  <a:gd name="T4" fmla="*/ 65 w 75"/>
                  <a:gd name="T5" fmla="*/ 94 h 104"/>
                  <a:gd name="T6" fmla="*/ 75 w 75"/>
                  <a:gd name="T7" fmla="*/ 100 h 104"/>
                  <a:gd name="T8" fmla="*/ 74 w 75"/>
                  <a:gd name="T9" fmla="*/ 100 h 104"/>
                  <a:gd name="T10" fmla="*/ 58 w 75"/>
                  <a:gd name="T11" fmla="*/ 97 h 104"/>
                  <a:gd name="T12" fmla="*/ 0 w 75"/>
                  <a:gd name="T13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7" y="98"/>
                      <a:pt x="71" y="100"/>
                      <a:pt x="75" y="100"/>
                    </a:cubicBezTo>
                    <a:cubicBezTo>
                      <a:pt x="75" y="100"/>
                      <a:pt x="74" y="100"/>
                      <a:pt x="74" y="100"/>
                    </a:cubicBezTo>
                    <a:cubicBezTo>
                      <a:pt x="68" y="104"/>
                      <a:pt x="61" y="102"/>
                      <a:pt x="58" y="97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2790" y="1905"/>
                <a:ext cx="152" cy="111"/>
              </a:xfrm>
              <a:custGeom>
                <a:avLst/>
                <a:gdLst>
                  <a:gd name="T0" fmla="*/ 84 w 102"/>
                  <a:gd name="T1" fmla="*/ 13 h 75"/>
                  <a:gd name="T2" fmla="*/ 80 w 102"/>
                  <a:gd name="T3" fmla="*/ 27 h 75"/>
                  <a:gd name="T4" fmla="*/ 90 w 102"/>
                  <a:gd name="T5" fmla="*/ 43 h 75"/>
                  <a:gd name="T6" fmla="*/ 80 w 102"/>
                  <a:gd name="T7" fmla="*/ 58 h 75"/>
                  <a:gd name="T8" fmla="*/ 80 w 102"/>
                  <a:gd name="T9" fmla="*/ 11 h 75"/>
                  <a:gd name="T10" fmla="*/ 36 w 102"/>
                  <a:gd name="T11" fmla="*/ 6 h 75"/>
                  <a:gd name="T12" fmla="*/ 38 w 102"/>
                  <a:gd name="T13" fmla="*/ 6 h 75"/>
                  <a:gd name="T14" fmla="*/ 36 w 102"/>
                  <a:gd name="T15" fmla="*/ 17 h 75"/>
                  <a:gd name="T16" fmla="*/ 36 w 102"/>
                  <a:gd name="T17" fmla="*/ 64 h 75"/>
                  <a:gd name="T18" fmla="*/ 65 w 102"/>
                  <a:gd name="T19" fmla="*/ 58 h 75"/>
                  <a:gd name="T20" fmla="*/ 80 w 102"/>
                  <a:gd name="T21" fmla="*/ 49 h 75"/>
                  <a:gd name="T22" fmla="*/ 75 w 102"/>
                  <a:gd name="T23" fmla="*/ 48 h 75"/>
                  <a:gd name="T24" fmla="*/ 80 w 102"/>
                  <a:gd name="T25" fmla="*/ 27 h 75"/>
                  <a:gd name="T26" fmla="*/ 36 w 102"/>
                  <a:gd name="T27" fmla="*/ 3 h 75"/>
                  <a:gd name="T28" fmla="*/ 31 w 102"/>
                  <a:gd name="T29" fmla="*/ 10 h 75"/>
                  <a:gd name="T30" fmla="*/ 36 w 102"/>
                  <a:gd name="T31" fmla="*/ 6 h 75"/>
                  <a:gd name="T32" fmla="*/ 31 w 102"/>
                  <a:gd name="T33" fmla="*/ 74 h 75"/>
                  <a:gd name="T34" fmla="*/ 36 w 102"/>
                  <a:gd name="T35" fmla="*/ 64 h 75"/>
                  <a:gd name="T36" fmla="*/ 31 w 102"/>
                  <a:gd name="T37" fmla="*/ 70 h 75"/>
                  <a:gd name="T38" fmla="*/ 36 w 102"/>
                  <a:gd name="T39" fmla="*/ 17 h 75"/>
                  <a:gd name="T40" fmla="*/ 31 w 102"/>
                  <a:gd name="T41" fmla="*/ 53 h 75"/>
                  <a:gd name="T42" fmla="*/ 31 w 102"/>
                  <a:gd name="T43" fmla="*/ 26 h 75"/>
                  <a:gd name="T44" fmla="*/ 31 w 102"/>
                  <a:gd name="T45" fmla="*/ 13 h 75"/>
                  <a:gd name="T46" fmla="*/ 36 w 102"/>
                  <a:gd name="T47" fmla="*/ 17 h 75"/>
                  <a:gd name="T48" fmla="*/ 24 w 102"/>
                  <a:gd name="T49" fmla="*/ 7 h 75"/>
                  <a:gd name="T50" fmla="*/ 27 w 102"/>
                  <a:gd name="T51" fmla="*/ 17 h 75"/>
                  <a:gd name="T52" fmla="*/ 31 w 102"/>
                  <a:gd name="T53" fmla="*/ 13 h 75"/>
                  <a:gd name="T54" fmla="*/ 31 w 102"/>
                  <a:gd name="T55" fmla="*/ 4 h 75"/>
                  <a:gd name="T56" fmla="*/ 31 w 102"/>
                  <a:gd name="T57" fmla="*/ 74 h 75"/>
                  <a:gd name="T58" fmla="*/ 24 w 102"/>
                  <a:gd name="T59" fmla="*/ 69 h 75"/>
                  <a:gd name="T60" fmla="*/ 31 w 102"/>
                  <a:gd name="T61" fmla="*/ 26 h 75"/>
                  <a:gd name="T62" fmla="*/ 24 w 102"/>
                  <a:gd name="T63" fmla="*/ 53 h 75"/>
                  <a:gd name="T64" fmla="*/ 27 w 102"/>
                  <a:gd name="T65" fmla="*/ 46 h 75"/>
                  <a:gd name="T66" fmla="*/ 24 w 102"/>
                  <a:gd name="T67" fmla="*/ 34 h 75"/>
                  <a:gd name="T68" fmla="*/ 30 w 102"/>
                  <a:gd name="T69" fmla="*/ 27 h 75"/>
                  <a:gd name="T70" fmla="*/ 24 w 102"/>
                  <a:gd name="T71" fmla="*/ 7 h 75"/>
                  <a:gd name="T72" fmla="*/ 24 w 102"/>
                  <a:gd name="T73" fmla="*/ 74 h 75"/>
                  <a:gd name="T74" fmla="*/ 23 w 102"/>
                  <a:gd name="T75" fmla="*/ 69 h 75"/>
                  <a:gd name="T76" fmla="*/ 19 w 102"/>
                  <a:gd name="T77" fmla="*/ 57 h 75"/>
                  <a:gd name="T78" fmla="*/ 24 w 102"/>
                  <a:gd name="T79" fmla="*/ 50 h 75"/>
                  <a:gd name="T80" fmla="*/ 16 w 102"/>
                  <a:gd name="T81" fmla="*/ 50 h 75"/>
                  <a:gd name="T82" fmla="*/ 24 w 102"/>
                  <a:gd name="T83" fmla="*/ 34 h 75"/>
                  <a:gd name="T84" fmla="*/ 20 w 102"/>
                  <a:gd name="T85" fmla="*/ 30 h 75"/>
                  <a:gd name="T86" fmla="*/ 17 w 102"/>
                  <a:gd name="T87" fmla="*/ 20 h 75"/>
                  <a:gd name="T88" fmla="*/ 24 w 102"/>
                  <a:gd name="T89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75">
                    <a:moveTo>
                      <a:pt x="100" y="41"/>
                    </a:moveTo>
                    <a:cubicBezTo>
                      <a:pt x="102" y="24"/>
                      <a:pt x="84" y="13"/>
                      <a:pt x="84" y="13"/>
                    </a:cubicBezTo>
                    <a:cubicBezTo>
                      <a:pt x="83" y="12"/>
                      <a:pt x="81" y="12"/>
                      <a:pt x="80" y="11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2" y="27"/>
                      <a:pt x="84" y="28"/>
                      <a:pt x="85" y="29"/>
                    </a:cubicBezTo>
                    <a:cubicBezTo>
                      <a:pt x="90" y="31"/>
                      <a:pt x="93" y="38"/>
                      <a:pt x="90" y="43"/>
                    </a:cubicBezTo>
                    <a:cubicBezTo>
                      <a:pt x="88" y="47"/>
                      <a:pt x="84" y="49"/>
                      <a:pt x="80" y="49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90" y="57"/>
                      <a:pt x="98" y="53"/>
                      <a:pt x="100" y="41"/>
                    </a:cubicBezTo>
                    <a:close/>
                    <a:moveTo>
                      <a:pt x="80" y="11"/>
                    </a:moveTo>
                    <a:cubicBezTo>
                      <a:pt x="61" y="2"/>
                      <a:pt x="47" y="0"/>
                      <a:pt x="36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7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1" y="8"/>
                      <a:pt x="42" y="11"/>
                      <a:pt x="41" y="14"/>
                    </a:cubicBezTo>
                    <a:cubicBezTo>
                      <a:pt x="40" y="16"/>
                      <a:pt x="38" y="17"/>
                      <a:pt x="36" y="17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60"/>
                      <a:pt x="37" y="62"/>
                      <a:pt x="36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6" y="69"/>
                      <a:pt x="54" y="57"/>
                      <a:pt x="65" y="58"/>
                    </a:cubicBezTo>
                    <a:cubicBezTo>
                      <a:pt x="71" y="58"/>
                      <a:pt x="76" y="58"/>
                      <a:pt x="80" y="5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9" y="49"/>
                      <a:pt x="77" y="49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0" y="45"/>
                      <a:pt x="68" y="39"/>
                      <a:pt x="70" y="33"/>
                    </a:cubicBezTo>
                    <a:cubicBezTo>
                      <a:pt x="72" y="30"/>
                      <a:pt x="76" y="27"/>
                      <a:pt x="80" y="27"/>
                    </a:cubicBezTo>
                    <a:lnTo>
                      <a:pt x="80" y="11"/>
                    </a:lnTo>
                    <a:close/>
                    <a:moveTo>
                      <a:pt x="36" y="3"/>
                    </a:moveTo>
                    <a:cubicBezTo>
                      <a:pt x="34" y="3"/>
                      <a:pt x="32" y="3"/>
                      <a:pt x="31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2" y="7"/>
                      <a:pt x="34" y="6"/>
                      <a:pt x="36" y="6"/>
                    </a:cubicBezTo>
                    <a:cubicBezTo>
                      <a:pt x="36" y="3"/>
                      <a:pt x="36" y="3"/>
                      <a:pt x="36" y="3"/>
                    </a:cubicBezTo>
                    <a:close/>
                    <a:moveTo>
                      <a:pt x="31" y="74"/>
                    </a:moveTo>
                    <a:cubicBezTo>
                      <a:pt x="32" y="74"/>
                      <a:pt x="34" y="74"/>
                      <a:pt x="36" y="73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5"/>
                      <a:pt x="35" y="65"/>
                    </a:cubicBezTo>
                    <a:cubicBezTo>
                      <a:pt x="34" y="67"/>
                      <a:pt x="33" y="69"/>
                      <a:pt x="31" y="70"/>
                    </a:cubicBezTo>
                    <a:cubicBezTo>
                      <a:pt x="31" y="74"/>
                      <a:pt x="31" y="74"/>
                      <a:pt x="31" y="74"/>
                    </a:cubicBezTo>
                    <a:close/>
                    <a:moveTo>
                      <a:pt x="36" y="17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6"/>
                      <a:pt x="34" y="54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4"/>
                      <a:pt x="31" y="23"/>
                      <a:pt x="31" y="2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2" y="16"/>
                      <a:pt x="33" y="16"/>
                    </a:cubicBezTo>
                    <a:cubicBezTo>
                      <a:pt x="34" y="17"/>
                      <a:pt x="35" y="17"/>
                      <a:pt x="36" y="17"/>
                    </a:cubicBezTo>
                    <a:close/>
                    <a:moveTo>
                      <a:pt x="31" y="4"/>
                    </a:moveTo>
                    <a:cubicBezTo>
                      <a:pt x="28" y="5"/>
                      <a:pt x="26" y="6"/>
                      <a:pt x="24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6"/>
                      <a:pt x="26" y="16"/>
                      <a:pt x="27" y="17"/>
                    </a:cubicBezTo>
                    <a:cubicBezTo>
                      <a:pt x="29" y="18"/>
                      <a:pt x="30" y="20"/>
                      <a:pt x="31" y="2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1"/>
                      <a:pt x="31" y="10"/>
                    </a:cubicBezTo>
                    <a:cubicBezTo>
                      <a:pt x="31" y="4"/>
                      <a:pt x="31" y="4"/>
                      <a:pt x="31" y="4"/>
                    </a:cubicBezTo>
                    <a:close/>
                    <a:moveTo>
                      <a:pt x="24" y="74"/>
                    </a:moveTo>
                    <a:cubicBezTo>
                      <a:pt x="26" y="75"/>
                      <a:pt x="28" y="75"/>
                      <a:pt x="31" y="7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28" y="70"/>
                      <a:pt x="26" y="70"/>
                      <a:pt x="24" y="69"/>
                    </a:cubicBezTo>
                    <a:cubicBezTo>
                      <a:pt x="24" y="74"/>
                      <a:pt x="24" y="74"/>
                      <a:pt x="24" y="74"/>
                    </a:cubicBezTo>
                    <a:close/>
                    <a:moveTo>
                      <a:pt x="31" y="26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2"/>
                      <a:pt x="26" y="52"/>
                      <a:pt x="24" y="53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5" y="49"/>
                      <a:pt x="27" y="48"/>
                      <a:pt x="27" y="46"/>
                    </a:cubicBezTo>
                    <a:cubicBezTo>
                      <a:pt x="30" y="42"/>
                      <a:pt x="28" y="37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9" y="30"/>
                      <a:pt x="30" y="27"/>
                    </a:cubicBezTo>
                    <a:cubicBezTo>
                      <a:pt x="30" y="27"/>
                      <a:pt x="30" y="26"/>
                      <a:pt x="31" y="26"/>
                    </a:cubicBezTo>
                    <a:close/>
                    <a:moveTo>
                      <a:pt x="24" y="7"/>
                    </a:moveTo>
                    <a:cubicBezTo>
                      <a:pt x="0" y="22"/>
                      <a:pt x="4" y="63"/>
                      <a:pt x="18" y="71"/>
                    </a:cubicBezTo>
                    <a:cubicBezTo>
                      <a:pt x="20" y="72"/>
                      <a:pt x="22" y="73"/>
                      <a:pt x="24" y="74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9" y="67"/>
                      <a:pt x="17" y="62"/>
                      <a:pt x="19" y="57"/>
                    </a:cubicBezTo>
                    <a:cubicBezTo>
                      <a:pt x="20" y="55"/>
                      <a:pt x="22" y="54"/>
                      <a:pt x="24" y="53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1" y="51"/>
                      <a:pt x="19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2" y="48"/>
                      <a:pt x="10" y="43"/>
                      <a:pt x="13" y="38"/>
                    </a:cubicBezTo>
                    <a:cubicBezTo>
                      <a:pt x="15" y="34"/>
                      <a:pt x="19" y="33"/>
                      <a:pt x="24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2" y="31"/>
                      <a:pt x="21" y="31"/>
                      <a:pt x="20" y="30"/>
                    </a:cubicBezTo>
                    <a:cubicBezTo>
                      <a:pt x="17" y="28"/>
                      <a:pt x="15" y="24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18"/>
                      <a:pt x="21" y="16"/>
                      <a:pt x="24" y="16"/>
                    </a:cubicBezTo>
                    <a:lnTo>
                      <a:pt x="2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4024" y="2647"/>
                <a:ext cx="180" cy="230"/>
              </a:xfrm>
              <a:custGeom>
                <a:avLst/>
                <a:gdLst>
                  <a:gd name="T0" fmla="*/ 121 w 121"/>
                  <a:gd name="T1" fmla="*/ 26 h 154"/>
                  <a:gd name="T2" fmla="*/ 115 w 121"/>
                  <a:gd name="T3" fmla="*/ 23 h 154"/>
                  <a:gd name="T4" fmla="*/ 45 w 121"/>
                  <a:gd name="T5" fmla="*/ 136 h 154"/>
                  <a:gd name="T6" fmla="*/ 20 w 121"/>
                  <a:gd name="T7" fmla="*/ 141 h 154"/>
                  <a:gd name="T8" fmla="*/ 13 w 121"/>
                  <a:gd name="T9" fmla="*/ 116 h 154"/>
                  <a:gd name="T10" fmla="*/ 83 w 121"/>
                  <a:gd name="T11" fmla="*/ 3 h 154"/>
                  <a:gd name="T12" fmla="*/ 78 w 121"/>
                  <a:gd name="T13" fmla="*/ 0 h 154"/>
                  <a:gd name="T14" fmla="*/ 7 w 121"/>
                  <a:gd name="T15" fmla="*/ 114 h 154"/>
                  <a:gd name="T16" fmla="*/ 16 w 121"/>
                  <a:gd name="T17" fmla="*/ 147 h 154"/>
                  <a:gd name="T18" fmla="*/ 50 w 121"/>
                  <a:gd name="T19" fmla="*/ 141 h 154"/>
                  <a:gd name="T20" fmla="*/ 121 w 121"/>
                  <a:gd name="T21" fmla="*/ 2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54">
                    <a:moveTo>
                      <a:pt x="121" y="26"/>
                    </a:moveTo>
                    <a:cubicBezTo>
                      <a:pt x="115" y="23"/>
                      <a:pt x="115" y="23"/>
                      <a:pt x="115" y="23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0" y="144"/>
                      <a:pt x="29" y="146"/>
                      <a:pt x="20" y="141"/>
                    </a:cubicBezTo>
                    <a:cubicBezTo>
                      <a:pt x="11" y="135"/>
                      <a:pt x="8" y="124"/>
                      <a:pt x="13" y="11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0" y="125"/>
                      <a:pt x="4" y="139"/>
                      <a:pt x="16" y="147"/>
                    </a:cubicBezTo>
                    <a:cubicBezTo>
                      <a:pt x="28" y="154"/>
                      <a:pt x="43" y="151"/>
                      <a:pt x="50" y="141"/>
                    </a:cubicBezTo>
                    <a:lnTo>
                      <a:pt x="1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91"/>
              <p:cNvSpPr/>
              <p:nvPr/>
            </p:nvSpPr>
            <p:spPr bwMode="auto">
              <a:xfrm>
                <a:off x="4127" y="2640"/>
                <a:ext cx="86" cy="60"/>
              </a:xfrm>
              <a:custGeom>
                <a:avLst/>
                <a:gdLst>
                  <a:gd name="T0" fmla="*/ 57 w 58"/>
                  <a:gd name="T1" fmla="*/ 37 h 40"/>
                  <a:gd name="T2" fmla="*/ 51 w 58"/>
                  <a:gd name="T3" fmla="*/ 38 h 40"/>
                  <a:gd name="T4" fmla="*/ 3 w 58"/>
                  <a:gd name="T5" fmla="*/ 9 h 40"/>
                  <a:gd name="T6" fmla="*/ 1 w 58"/>
                  <a:gd name="T7" fmla="*/ 2 h 40"/>
                  <a:gd name="T8" fmla="*/ 7 w 58"/>
                  <a:gd name="T9" fmla="*/ 1 h 40"/>
                  <a:gd name="T10" fmla="*/ 56 w 58"/>
                  <a:gd name="T11" fmla="*/ 31 h 40"/>
                  <a:gd name="T12" fmla="*/ 57 w 58"/>
                  <a:gd name="T13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0">
                    <a:moveTo>
                      <a:pt x="57" y="37"/>
                    </a:moveTo>
                    <a:cubicBezTo>
                      <a:pt x="56" y="39"/>
                      <a:pt x="53" y="40"/>
                      <a:pt x="51" y="3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8" y="32"/>
                      <a:pt x="58" y="35"/>
                      <a:pt x="5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92"/>
              <p:cNvSpPr/>
              <p:nvPr/>
            </p:nvSpPr>
            <p:spPr bwMode="auto">
              <a:xfrm>
                <a:off x="4059" y="2688"/>
                <a:ext cx="120" cy="165"/>
              </a:xfrm>
              <a:custGeom>
                <a:avLst/>
                <a:gdLst>
                  <a:gd name="T0" fmla="*/ 80 w 80"/>
                  <a:gd name="T1" fmla="*/ 4 h 111"/>
                  <a:gd name="T2" fmla="*/ 73 w 80"/>
                  <a:gd name="T3" fmla="*/ 0 h 111"/>
                  <a:gd name="T4" fmla="*/ 11 w 80"/>
                  <a:gd name="T5" fmla="*/ 101 h 111"/>
                  <a:gd name="T6" fmla="*/ 0 w 80"/>
                  <a:gd name="T7" fmla="*/ 106 h 111"/>
                  <a:gd name="T8" fmla="*/ 0 w 80"/>
                  <a:gd name="T9" fmla="*/ 107 h 111"/>
                  <a:gd name="T10" fmla="*/ 18 w 80"/>
                  <a:gd name="T11" fmla="*/ 104 h 111"/>
                  <a:gd name="T12" fmla="*/ 80 w 80"/>
                  <a:gd name="T13" fmla="*/ 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1">
                    <a:moveTo>
                      <a:pt x="80" y="4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8" y="104"/>
                      <a:pt x="4" y="106"/>
                      <a:pt x="0" y="106"/>
                    </a:cubicBezTo>
                    <a:cubicBezTo>
                      <a:pt x="0" y="106"/>
                      <a:pt x="0" y="107"/>
                      <a:pt x="0" y="107"/>
                    </a:cubicBezTo>
                    <a:cubicBezTo>
                      <a:pt x="7" y="111"/>
                      <a:pt x="14" y="109"/>
                      <a:pt x="18" y="104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3"/>
              <p:cNvSpPr>
                <a:spLocks noEditPoints="1"/>
              </p:cNvSpPr>
              <p:nvPr/>
            </p:nvSpPr>
            <p:spPr bwMode="auto">
              <a:xfrm>
                <a:off x="3129" y="3762"/>
                <a:ext cx="150" cy="162"/>
              </a:xfrm>
              <a:custGeom>
                <a:avLst/>
                <a:gdLst>
                  <a:gd name="T0" fmla="*/ 79 w 101"/>
                  <a:gd name="T1" fmla="*/ 50 h 109"/>
                  <a:gd name="T2" fmla="*/ 76 w 101"/>
                  <a:gd name="T3" fmla="*/ 38 h 109"/>
                  <a:gd name="T4" fmla="*/ 76 w 101"/>
                  <a:gd name="T5" fmla="*/ 73 h 109"/>
                  <a:gd name="T6" fmla="*/ 78 w 101"/>
                  <a:gd name="T7" fmla="*/ 73 h 109"/>
                  <a:gd name="T8" fmla="*/ 86 w 101"/>
                  <a:gd name="T9" fmla="*/ 86 h 109"/>
                  <a:gd name="T10" fmla="*/ 76 w 101"/>
                  <a:gd name="T11" fmla="*/ 79 h 109"/>
                  <a:gd name="T12" fmla="*/ 76 w 101"/>
                  <a:gd name="T13" fmla="*/ 21 h 109"/>
                  <a:gd name="T14" fmla="*/ 86 w 101"/>
                  <a:gd name="T15" fmla="*/ 15 h 109"/>
                  <a:gd name="T16" fmla="*/ 78 w 101"/>
                  <a:gd name="T17" fmla="*/ 27 h 109"/>
                  <a:gd name="T18" fmla="*/ 76 w 101"/>
                  <a:gd name="T19" fmla="*/ 28 h 109"/>
                  <a:gd name="T20" fmla="*/ 84 w 101"/>
                  <a:gd name="T21" fmla="*/ 50 h 109"/>
                  <a:gd name="T22" fmla="*/ 99 w 101"/>
                  <a:gd name="T23" fmla="*/ 48 h 109"/>
                  <a:gd name="T24" fmla="*/ 99 w 101"/>
                  <a:gd name="T25" fmla="*/ 53 h 109"/>
                  <a:gd name="T26" fmla="*/ 84 w 101"/>
                  <a:gd name="T27" fmla="*/ 50 h 109"/>
                  <a:gd name="T28" fmla="*/ 76 w 101"/>
                  <a:gd name="T29" fmla="*/ 38 h 109"/>
                  <a:gd name="T30" fmla="*/ 66 w 101"/>
                  <a:gd name="T31" fmla="*/ 74 h 109"/>
                  <a:gd name="T32" fmla="*/ 52 w 101"/>
                  <a:gd name="T33" fmla="*/ 109 h 109"/>
                  <a:gd name="T34" fmla="*/ 51 w 101"/>
                  <a:gd name="T35" fmla="*/ 84 h 109"/>
                  <a:gd name="T36" fmla="*/ 60 w 101"/>
                  <a:gd name="T37" fmla="*/ 72 h 109"/>
                  <a:gd name="T38" fmla="*/ 73 w 101"/>
                  <a:gd name="T39" fmla="*/ 50 h 109"/>
                  <a:gd name="T40" fmla="*/ 51 w 101"/>
                  <a:gd name="T41" fmla="*/ 28 h 109"/>
                  <a:gd name="T42" fmla="*/ 76 w 101"/>
                  <a:gd name="T43" fmla="*/ 21 h 109"/>
                  <a:gd name="T44" fmla="*/ 74 w 101"/>
                  <a:gd name="T45" fmla="*/ 27 h 109"/>
                  <a:gd name="T46" fmla="*/ 76 w 101"/>
                  <a:gd name="T47" fmla="*/ 21 h 109"/>
                  <a:gd name="T48" fmla="*/ 74 w 101"/>
                  <a:gd name="T49" fmla="*/ 73 h 109"/>
                  <a:gd name="T50" fmla="*/ 76 w 101"/>
                  <a:gd name="T51" fmla="*/ 79 h 109"/>
                  <a:gd name="T52" fmla="*/ 51 w 101"/>
                  <a:gd name="T53" fmla="*/ 18 h 109"/>
                  <a:gd name="T54" fmla="*/ 53 w 101"/>
                  <a:gd name="T55" fmla="*/ 3 h 109"/>
                  <a:gd name="T56" fmla="*/ 51 w 101"/>
                  <a:gd name="T57" fmla="*/ 18 h 109"/>
                  <a:gd name="T58" fmla="*/ 49 w 101"/>
                  <a:gd name="T59" fmla="*/ 109 h 109"/>
                  <a:gd name="T60" fmla="*/ 35 w 101"/>
                  <a:gd name="T61" fmla="*/ 73 h 109"/>
                  <a:gd name="T62" fmla="*/ 26 w 101"/>
                  <a:gd name="T63" fmla="*/ 38 h 109"/>
                  <a:gd name="T64" fmla="*/ 51 w 101"/>
                  <a:gd name="T65" fmla="*/ 28 h 109"/>
                  <a:gd name="T66" fmla="*/ 29 w 101"/>
                  <a:gd name="T67" fmla="*/ 50 h 109"/>
                  <a:gd name="T68" fmla="*/ 40 w 101"/>
                  <a:gd name="T69" fmla="*/ 69 h 109"/>
                  <a:gd name="T70" fmla="*/ 41 w 101"/>
                  <a:gd name="T71" fmla="*/ 84 h 109"/>
                  <a:gd name="T72" fmla="*/ 51 w 101"/>
                  <a:gd name="T73" fmla="*/ 109 h 109"/>
                  <a:gd name="T74" fmla="*/ 51 w 101"/>
                  <a:gd name="T75" fmla="*/ 18 h 109"/>
                  <a:gd name="T76" fmla="*/ 51 w 101"/>
                  <a:gd name="T77" fmla="*/ 18 h 109"/>
                  <a:gd name="T78" fmla="*/ 48 w 101"/>
                  <a:gd name="T79" fmla="*/ 3 h 109"/>
                  <a:gd name="T80" fmla="*/ 51 w 101"/>
                  <a:gd name="T81" fmla="*/ 0 h 109"/>
                  <a:gd name="T82" fmla="*/ 28 w 101"/>
                  <a:gd name="T83" fmla="*/ 77 h 109"/>
                  <a:gd name="T84" fmla="*/ 26 w 101"/>
                  <a:gd name="T85" fmla="*/ 73 h 109"/>
                  <a:gd name="T86" fmla="*/ 26 w 101"/>
                  <a:gd name="T87" fmla="*/ 28 h 109"/>
                  <a:gd name="T88" fmla="*/ 28 w 101"/>
                  <a:gd name="T89" fmla="*/ 23 h 109"/>
                  <a:gd name="T90" fmla="*/ 26 w 101"/>
                  <a:gd name="T91" fmla="*/ 28 h 109"/>
                  <a:gd name="T92" fmla="*/ 23 w 101"/>
                  <a:gd name="T93" fmla="*/ 50 h 109"/>
                  <a:gd name="T94" fmla="*/ 26 w 101"/>
                  <a:gd name="T95" fmla="*/ 62 h 109"/>
                  <a:gd name="T96" fmla="*/ 26 w 101"/>
                  <a:gd name="T97" fmla="*/ 28 h 109"/>
                  <a:gd name="T98" fmla="*/ 24 w 101"/>
                  <a:gd name="T99" fmla="*/ 27 h 109"/>
                  <a:gd name="T100" fmla="*/ 15 w 101"/>
                  <a:gd name="T101" fmla="*/ 15 h 109"/>
                  <a:gd name="T102" fmla="*/ 26 w 101"/>
                  <a:gd name="T103" fmla="*/ 22 h 109"/>
                  <a:gd name="T104" fmla="*/ 26 w 101"/>
                  <a:gd name="T105" fmla="*/ 79 h 109"/>
                  <a:gd name="T106" fmla="*/ 15 w 101"/>
                  <a:gd name="T107" fmla="*/ 86 h 109"/>
                  <a:gd name="T108" fmla="*/ 24 w 101"/>
                  <a:gd name="T109" fmla="*/ 73 h 109"/>
                  <a:gd name="T110" fmla="*/ 26 w 101"/>
                  <a:gd name="T111" fmla="*/ 73 h 109"/>
                  <a:gd name="T112" fmla="*/ 3 w 101"/>
                  <a:gd name="T113" fmla="*/ 48 h 109"/>
                  <a:gd name="T114" fmla="*/ 18 w 101"/>
                  <a:gd name="T115" fmla="*/ 50 h 109"/>
                  <a:gd name="T116" fmla="*/ 3 w 101"/>
                  <a:gd name="T117" fmla="*/ 53 h 109"/>
                  <a:gd name="T118" fmla="*/ 3 w 101"/>
                  <a:gd name="T119" fmla="*/ 4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9">
                    <a:moveTo>
                      <a:pt x="76" y="38"/>
                    </a:moveTo>
                    <a:cubicBezTo>
                      <a:pt x="78" y="42"/>
                      <a:pt x="79" y="46"/>
                      <a:pt x="79" y="50"/>
                    </a:cubicBezTo>
                    <a:cubicBezTo>
                      <a:pt x="79" y="55"/>
                      <a:pt x="78" y="59"/>
                      <a:pt x="76" y="62"/>
                    </a:cubicBezTo>
                    <a:cubicBezTo>
                      <a:pt x="76" y="38"/>
                      <a:pt x="76" y="38"/>
                      <a:pt x="76" y="38"/>
                    </a:cubicBezTo>
                    <a:close/>
                    <a:moveTo>
                      <a:pt x="76" y="79"/>
                    </a:moveTo>
                    <a:cubicBezTo>
                      <a:pt x="76" y="73"/>
                      <a:pt x="76" y="73"/>
                      <a:pt x="76" y="73"/>
                    </a:cubicBezTo>
                    <a:cubicBezTo>
                      <a:pt x="77" y="73"/>
                      <a:pt x="77" y="73"/>
                      <a:pt x="78" y="73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7" y="83"/>
                      <a:pt x="87" y="85"/>
                      <a:pt x="86" y="86"/>
                    </a:cubicBezTo>
                    <a:cubicBezTo>
                      <a:pt x="85" y="87"/>
                      <a:pt x="84" y="87"/>
                      <a:pt x="83" y="86"/>
                    </a:cubicBezTo>
                    <a:cubicBezTo>
                      <a:pt x="76" y="79"/>
                      <a:pt x="76" y="79"/>
                      <a:pt x="76" y="79"/>
                    </a:cubicBezTo>
                    <a:close/>
                    <a:moveTo>
                      <a:pt x="76" y="28"/>
                    </a:moveTo>
                    <a:cubicBezTo>
                      <a:pt x="76" y="21"/>
                      <a:pt x="76" y="21"/>
                      <a:pt x="76" y="21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4" y="14"/>
                      <a:pt x="85" y="14"/>
                      <a:pt x="86" y="15"/>
                    </a:cubicBezTo>
                    <a:cubicBezTo>
                      <a:pt x="87" y="16"/>
                      <a:pt x="87" y="17"/>
                      <a:pt x="86" y="1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7" y="28"/>
                      <a:pt x="77" y="28"/>
                      <a:pt x="76" y="28"/>
                    </a:cubicBezTo>
                    <a:close/>
                    <a:moveTo>
                      <a:pt x="84" y="50"/>
                    </a:moveTo>
                    <a:cubicBezTo>
                      <a:pt x="84" y="50"/>
                      <a:pt x="84" y="50"/>
                      <a:pt x="84" y="50"/>
                    </a:cubicBezTo>
                    <a:cubicBezTo>
                      <a:pt x="84" y="49"/>
                      <a:pt x="85" y="48"/>
                      <a:pt x="86" y="48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100" y="48"/>
                      <a:pt x="101" y="49"/>
                      <a:pt x="101" y="50"/>
                    </a:cubicBezTo>
                    <a:cubicBezTo>
                      <a:pt x="101" y="52"/>
                      <a:pt x="100" y="53"/>
                      <a:pt x="99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5" y="53"/>
                      <a:pt x="84" y="52"/>
                      <a:pt x="84" y="50"/>
                    </a:cubicBezTo>
                    <a:close/>
                    <a:moveTo>
                      <a:pt x="51" y="22"/>
                    </a:moveTo>
                    <a:cubicBezTo>
                      <a:pt x="62" y="22"/>
                      <a:pt x="72" y="29"/>
                      <a:pt x="76" y="38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4" y="67"/>
                      <a:pt x="70" y="71"/>
                      <a:pt x="66" y="74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103"/>
                      <a:pt x="60" y="109"/>
                      <a:pt x="52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60" y="84"/>
                      <a:pt x="60" y="84"/>
                      <a:pt x="60" y="84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61" y="70"/>
                      <a:pt x="62" y="70"/>
                    </a:cubicBezTo>
                    <a:cubicBezTo>
                      <a:pt x="69" y="66"/>
                      <a:pt x="73" y="59"/>
                      <a:pt x="73" y="50"/>
                    </a:cubicBezTo>
                    <a:cubicBezTo>
                      <a:pt x="73" y="44"/>
                      <a:pt x="71" y="39"/>
                      <a:pt x="67" y="35"/>
                    </a:cubicBezTo>
                    <a:cubicBezTo>
                      <a:pt x="63" y="31"/>
                      <a:pt x="57" y="28"/>
                      <a:pt x="51" y="28"/>
                    </a:cubicBezTo>
                    <a:cubicBezTo>
                      <a:pt x="51" y="22"/>
                      <a:pt x="51" y="22"/>
                      <a:pt x="51" y="22"/>
                    </a:cubicBezTo>
                    <a:close/>
                    <a:moveTo>
                      <a:pt x="76" y="21"/>
                    </a:move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4"/>
                      <a:pt x="73" y="26"/>
                      <a:pt x="74" y="27"/>
                    </a:cubicBezTo>
                    <a:cubicBezTo>
                      <a:pt x="75" y="28"/>
                      <a:pt x="75" y="28"/>
                      <a:pt x="76" y="28"/>
                    </a:cubicBezTo>
                    <a:cubicBezTo>
                      <a:pt x="76" y="21"/>
                      <a:pt x="76" y="21"/>
                      <a:pt x="76" y="21"/>
                    </a:cubicBezTo>
                    <a:close/>
                    <a:moveTo>
                      <a:pt x="76" y="73"/>
                    </a:moveTo>
                    <a:cubicBezTo>
                      <a:pt x="75" y="73"/>
                      <a:pt x="75" y="73"/>
                      <a:pt x="74" y="73"/>
                    </a:cubicBezTo>
                    <a:cubicBezTo>
                      <a:pt x="73" y="75"/>
                      <a:pt x="73" y="76"/>
                      <a:pt x="74" y="77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3"/>
                      <a:pt x="76" y="73"/>
                      <a:pt x="76" y="73"/>
                    </a:cubicBezTo>
                    <a:close/>
                    <a:moveTo>
                      <a:pt x="51" y="18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1"/>
                      <a:pt x="53" y="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6"/>
                      <a:pt x="52" y="17"/>
                      <a:pt x="51" y="18"/>
                    </a:cubicBezTo>
                    <a:close/>
                    <a:moveTo>
                      <a:pt x="51" y="109"/>
                    </a:move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09"/>
                      <a:pt x="35" y="103"/>
                      <a:pt x="35" y="96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1" y="70"/>
                      <a:pt x="28" y="67"/>
                      <a:pt x="26" y="62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0" y="29"/>
                      <a:pt x="40" y="22"/>
                      <a:pt x="51" y="22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45" y="28"/>
                      <a:pt x="39" y="31"/>
                      <a:pt x="35" y="35"/>
                    </a:cubicBezTo>
                    <a:cubicBezTo>
                      <a:pt x="31" y="39"/>
                      <a:pt x="29" y="44"/>
                      <a:pt x="29" y="50"/>
                    </a:cubicBezTo>
                    <a:cubicBezTo>
                      <a:pt x="29" y="58"/>
                      <a:pt x="33" y="65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1"/>
                      <a:pt x="41" y="72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109"/>
                      <a:pt x="51" y="109"/>
                      <a:pt x="51" y="109"/>
                    </a:cubicBezTo>
                    <a:close/>
                    <a:moveTo>
                      <a:pt x="51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8"/>
                      <a:pt x="48" y="16"/>
                      <a:pt x="48" y="1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1"/>
                      <a:pt x="49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lose/>
                    <a:moveTo>
                      <a:pt x="26" y="79"/>
                    </a:move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6"/>
                      <a:pt x="29" y="75"/>
                      <a:pt x="28" y="73"/>
                    </a:cubicBezTo>
                    <a:cubicBezTo>
                      <a:pt x="27" y="73"/>
                      <a:pt x="26" y="73"/>
                      <a:pt x="26" y="73"/>
                    </a:cubicBezTo>
                    <a:cubicBezTo>
                      <a:pt x="26" y="79"/>
                      <a:pt x="26" y="79"/>
                      <a:pt x="26" y="79"/>
                    </a:cubicBezTo>
                    <a:close/>
                    <a:moveTo>
                      <a:pt x="26" y="28"/>
                    </a:moveTo>
                    <a:cubicBezTo>
                      <a:pt x="26" y="28"/>
                      <a:pt x="27" y="28"/>
                      <a:pt x="28" y="27"/>
                    </a:cubicBezTo>
                    <a:cubicBezTo>
                      <a:pt x="29" y="26"/>
                      <a:pt x="29" y="24"/>
                      <a:pt x="28" y="23"/>
                    </a:cubicBezTo>
                    <a:cubicBezTo>
                      <a:pt x="26" y="22"/>
                      <a:pt x="26" y="22"/>
                      <a:pt x="26" y="22"/>
                    </a:cubicBezTo>
                    <a:lnTo>
                      <a:pt x="26" y="28"/>
                    </a:lnTo>
                    <a:close/>
                    <a:moveTo>
                      <a:pt x="26" y="62"/>
                    </a:moveTo>
                    <a:cubicBezTo>
                      <a:pt x="24" y="59"/>
                      <a:pt x="23" y="55"/>
                      <a:pt x="23" y="50"/>
                    </a:cubicBezTo>
                    <a:cubicBezTo>
                      <a:pt x="23" y="46"/>
                      <a:pt x="24" y="42"/>
                      <a:pt x="26" y="38"/>
                    </a:cubicBezTo>
                    <a:cubicBezTo>
                      <a:pt x="26" y="62"/>
                      <a:pt x="26" y="62"/>
                      <a:pt x="26" y="62"/>
                    </a:cubicBezTo>
                    <a:close/>
                    <a:moveTo>
                      <a:pt x="26" y="22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4" y="28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7"/>
                      <a:pt x="14" y="16"/>
                      <a:pt x="15" y="15"/>
                    </a:cubicBezTo>
                    <a:cubicBezTo>
                      <a:pt x="16" y="14"/>
                      <a:pt x="18" y="14"/>
                      <a:pt x="19" y="15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26" y="73"/>
                    </a:moveTo>
                    <a:cubicBezTo>
                      <a:pt x="26" y="79"/>
                      <a:pt x="26" y="79"/>
                      <a:pt x="26" y="79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8" y="87"/>
                      <a:pt x="16" y="87"/>
                      <a:pt x="15" y="86"/>
                    </a:cubicBezTo>
                    <a:cubicBezTo>
                      <a:pt x="14" y="85"/>
                      <a:pt x="14" y="83"/>
                      <a:pt x="15" y="8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6" y="73"/>
                    </a:cubicBezTo>
                    <a:close/>
                    <a:moveTo>
                      <a:pt x="3" y="48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7" y="48"/>
                      <a:pt x="18" y="49"/>
                      <a:pt x="18" y="50"/>
                    </a:cubicBezTo>
                    <a:cubicBezTo>
                      <a:pt x="18" y="52"/>
                      <a:pt x="17" y="53"/>
                      <a:pt x="15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0"/>
                    </a:cubicBezTo>
                    <a:cubicBezTo>
                      <a:pt x="0" y="49"/>
                      <a:pt x="2" y="48"/>
                      <a:pt x="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3406" y="2641"/>
                <a:ext cx="43" cy="44"/>
              </a:xfrm>
              <a:custGeom>
                <a:avLst/>
                <a:gdLst>
                  <a:gd name="T0" fmla="*/ 1 w 29"/>
                  <a:gd name="T1" fmla="*/ 17 h 29"/>
                  <a:gd name="T2" fmla="*/ 17 w 29"/>
                  <a:gd name="T3" fmla="*/ 27 h 29"/>
                  <a:gd name="T4" fmla="*/ 28 w 29"/>
                  <a:gd name="T5" fmla="*/ 12 h 29"/>
                  <a:gd name="T6" fmla="*/ 12 w 29"/>
                  <a:gd name="T7" fmla="*/ 1 h 29"/>
                  <a:gd name="T8" fmla="*/ 1 w 29"/>
                  <a:gd name="T9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1" y="17"/>
                    </a:moveTo>
                    <a:cubicBezTo>
                      <a:pt x="3" y="24"/>
                      <a:pt x="10" y="29"/>
                      <a:pt x="17" y="27"/>
                    </a:cubicBezTo>
                    <a:cubicBezTo>
                      <a:pt x="24" y="26"/>
                      <a:pt x="29" y="19"/>
                      <a:pt x="28" y="12"/>
                    </a:cubicBezTo>
                    <a:cubicBezTo>
                      <a:pt x="26" y="5"/>
                      <a:pt x="19" y="0"/>
                      <a:pt x="12" y="1"/>
                    </a:cubicBezTo>
                    <a:cubicBezTo>
                      <a:pt x="5" y="2"/>
                      <a:pt x="0" y="9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3420" y="2516"/>
                <a:ext cx="40" cy="136"/>
              </a:xfrm>
              <a:custGeom>
                <a:avLst/>
                <a:gdLst>
                  <a:gd name="T0" fmla="*/ 0 w 27"/>
                  <a:gd name="T1" fmla="*/ 91 h 91"/>
                  <a:gd name="T2" fmla="*/ 15 w 27"/>
                  <a:gd name="T3" fmla="*/ 14 h 91"/>
                  <a:gd name="T4" fmla="*/ 25 w 27"/>
                  <a:gd name="T5" fmla="*/ 1 h 91"/>
                  <a:gd name="T6" fmla="*/ 10 w 27"/>
                  <a:gd name="T7" fmla="*/ 91 h 91"/>
                  <a:gd name="T8" fmla="*/ 0 w 2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1">
                    <a:moveTo>
                      <a:pt x="0" y="91"/>
                    </a:moveTo>
                    <a:cubicBezTo>
                      <a:pt x="0" y="90"/>
                      <a:pt x="15" y="14"/>
                      <a:pt x="15" y="14"/>
                    </a:cubicBezTo>
                    <a:cubicBezTo>
                      <a:pt x="15" y="14"/>
                      <a:pt x="24" y="1"/>
                      <a:pt x="25" y="1"/>
                    </a:cubicBezTo>
                    <a:cubicBezTo>
                      <a:pt x="27" y="0"/>
                      <a:pt x="10" y="91"/>
                      <a:pt x="10" y="91"/>
                    </a:cubicBez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3345" y="2538"/>
                <a:ext cx="87" cy="117"/>
              </a:xfrm>
              <a:custGeom>
                <a:avLst/>
                <a:gdLst>
                  <a:gd name="T0" fmla="*/ 85 w 87"/>
                  <a:gd name="T1" fmla="*/ 109 h 117"/>
                  <a:gd name="T2" fmla="*/ 21 w 87"/>
                  <a:gd name="T3" fmla="*/ 15 h 117"/>
                  <a:gd name="T4" fmla="*/ 0 w 87"/>
                  <a:gd name="T5" fmla="*/ 0 h 117"/>
                  <a:gd name="T6" fmla="*/ 9 w 87"/>
                  <a:gd name="T7" fmla="*/ 23 h 117"/>
                  <a:gd name="T8" fmla="*/ 73 w 87"/>
                  <a:gd name="T9" fmla="*/ 117 h 117"/>
                  <a:gd name="T10" fmla="*/ 87 w 87"/>
                  <a:gd name="T11" fmla="*/ 109 h 117"/>
                  <a:gd name="T12" fmla="*/ 85 w 87"/>
                  <a:gd name="T13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17">
                    <a:moveTo>
                      <a:pt x="85" y="109"/>
                    </a:moveTo>
                    <a:lnTo>
                      <a:pt x="21" y="15"/>
                    </a:lnTo>
                    <a:lnTo>
                      <a:pt x="0" y="0"/>
                    </a:lnTo>
                    <a:lnTo>
                      <a:pt x="9" y="23"/>
                    </a:lnTo>
                    <a:lnTo>
                      <a:pt x="73" y="117"/>
                    </a:lnTo>
                    <a:lnTo>
                      <a:pt x="87" y="109"/>
                    </a:lnTo>
                    <a:lnTo>
                      <a:pt x="85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3429" y="2674"/>
                <a:ext cx="8" cy="23"/>
              </a:xfrm>
              <a:custGeom>
                <a:avLst/>
                <a:gdLst>
                  <a:gd name="T0" fmla="*/ 5 w 6"/>
                  <a:gd name="T1" fmla="*/ 2 h 15"/>
                  <a:gd name="T2" fmla="*/ 2 w 6"/>
                  <a:gd name="T3" fmla="*/ 0 h 15"/>
                  <a:gd name="T4" fmla="*/ 0 w 6"/>
                  <a:gd name="T5" fmla="*/ 3 h 15"/>
                  <a:gd name="T6" fmla="*/ 2 w 6"/>
                  <a:gd name="T7" fmla="*/ 12 h 15"/>
                  <a:gd name="T8" fmla="*/ 4 w 6"/>
                  <a:gd name="T9" fmla="*/ 14 h 15"/>
                  <a:gd name="T10" fmla="*/ 6 w 6"/>
                  <a:gd name="T11" fmla="*/ 11 h 15"/>
                  <a:gd name="T12" fmla="*/ 5 w 6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5">
                    <a:moveTo>
                      <a:pt x="5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4"/>
                    </a:cubicBezTo>
                    <a:cubicBezTo>
                      <a:pt x="6" y="14"/>
                      <a:pt x="6" y="13"/>
                      <a:pt x="6" y="11"/>
                    </a:cubicBez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3333" y="1609"/>
                <a:ext cx="151" cy="164"/>
              </a:xfrm>
              <a:custGeom>
                <a:avLst/>
                <a:gdLst>
                  <a:gd name="T0" fmla="*/ 78 w 101"/>
                  <a:gd name="T1" fmla="*/ 51 h 110"/>
                  <a:gd name="T2" fmla="*/ 76 w 101"/>
                  <a:gd name="T3" fmla="*/ 38 h 110"/>
                  <a:gd name="T4" fmla="*/ 76 w 101"/>
                  <a:gd name="T5" fmla="*/ 73 h 110"/>
                  <a:gd name="T6" fmla="*/ 77 w 101"/>
                  <a:gd name="T7" fmla="*/ 74 h 110"/>
                  <a:gd name="T8" fmla="*/ 86 w 101"/>
                  <a:gd name="T9" fmla="*/ 86 h 110"/>
                  <a:gd name="T10" fmla="*/ 76 w 101"/>
                  <a:gd name="T11" fmla="*/ 80 h 110"/>
                  <a:gd name="T12" fmla="*/ 76 w 101"/>
                  <a:gd name="T13" fmla="*/ 22 h 110"/>
                  <a:gd name="T14" fmla="*/ 86 w 101"/>
                  <a:gd name="T15" fmla="*/ 15 h 110"/>
                  <a:gd name="T16" fmla="*/ 77 w 101"/>
                  <a:gd name="T17" fmla="*/ 28 h 110"/>
                  <a:gd name="T18" fmla="*/ 76 w 101"/>
                  <a:gd name="T19" fmla="*/ 28 h 110"/>
                  <a:gd name="T20" fmla="*/ 83 w 101"/>
                  <a:gd name="T21" fmla="*/ 51 h 110"/>
                  <a:gd name="T22" fmla="*/ 98 w 101"/>
                  <a:gd name="T23" fmla="*/ 48 h 110"/>
                  <a:gd name="T24" fmla="*/ 98 w 101"/>
                  <a:gd name="T25" fmla="*/ 53 h 110"/>
                  <a:gd name="T26" fmla="*/ 83 w 101"/>
                  <a:gd name="T27" fmla="*/ 51 h 110"/>
                  <a:gd name="T28" fmla="*/ 76 w 101"/>
                  <a:gd name="T29" fmla="*/ 38 h 110"/>
                  <a:gd name="T30" fmla="*/ 66 w 101"/>
                  <a:gd name="T31" fmla="*/ 74 h 110"/>
                  <a:gd name="T32" fmla="*/ 52 w 101"/>
                  <a:gd name="T33" fmla="*/ 110 h 110"/>
                  <a:gd name="T34" fmla="*/ 51 w 101"/>
                  <a:gd name="T35" fmla="*/ 85 h 110"/>
                  <a:gd name="T36" fmla="*/ 60 w 101"/>
                  <a:gd name="T37" fmla="*/ 72 h 110"/>
                  <a:gd name="T38" fmla="*/ 73 w 101"/>
                  <a:gd name="T39" fmla="*/ 51 h 110"/>
                  <a:gd name="T40" fmla="*/ 51 w 101"/>
                  <a:gd name="T41" fmla="*/ 29 h 110"/>
                  <a:gd name="T42" fmla="*/ 76 w 101"/>
                  <a:gd name="T43" fmla="*/ 22 h 110"/>
                  <a:gd name="T44" fmla="*/ 74 w 101"/>
                  <a:gd name="T45" fmla="*/ 28 h 110"/>
                  <a:gd name="T46" fmla="*/ 76 w 101"/>
                  <a:gd name="T47" fmla="*/ 22 h 110"/>
                  <a:gd name="T48" fmla="*/ 74 w 101"/>
                  <a:gd name="T49" fmla="*/ 74 h 110"/>
                  <a:gd name="T50" fmla="*/ 76 w 101"/>
                  <a:gd name="T51" fmla="*/ 80 h 110"/>
                  <a:gd name="T52" fmla="*/ 51 w 101"/>
                  <a:gd name="T53" fmla="*/ 18 h 110"/>
                  <a:gd name="T54" fmla="*/ 53 w 101"/>
                  <a:gd name="T55" fmla="*/ 3 h 110"/>
                  <a:gd name="T56" fmla="*/ 51 w 101"/>
                  <a:gd name="T57" fmla="*/ 18 h 110"/>
                  <a:gd name="T58" fmla="*/ 49 w 101"/>
                  <a:gd name="T59" fmla="*/ 110 h 110"/>
                  <a:gd name="T60" fmla="*/ 35 w 101"/>
                  <a:gd name="T61" fmla="*/ 74 h 110"/>
                  <a:gd name="T62" fmla="*/ 25 w 101"/>
                  <a:gd name="T63" fmla="*/ 39 h 110"/>
                  <a:gd name="T64" fmla="*/ 51 w 101"/>
                  <a:gd name="T65" fmla="*/ 29 h 110"/>
                  <a:gd name="T66" fmla="*/ 28 w 101"/>
                  <a:gd name="T67" fmla="*/ 51 h 110"/>
                  <a:gd name="T68" fmla="*/ 39 w 101"/>
                  <a:gd name="T69" fmla="*/ 70 h 110"/>
                  <a:gd name="T70" fmla="*/ 41 w 101"/>
                  <a:gd name="T71" fmla="*/ 85 h 110"/>
                  <a:gd name="T72" fmla="*/ 51 w 101"/>
                  <a:gd name="T73" fmla="*/ 110 h 110"/>
                  <a:gd name="T74" fmla="*/ 51 w 101"/>
                  <a:gd name="T75" fmla="*/ 18 h 110"/>
                  <a:gd name="T76" fmla="*/ 50 w 101"/>
                  <a:gd name="T77" fmla="*/ 18 h 110"/>
                  <a:gd name="T78" fmla="*/ 48 w 101"/>
                  <a:gd name="T79" fmla="*/ 3 h 110"/>
                  <a:gd name="T80" fmla="*/ 51 w 101"/>
                  <a:gd name="T81" fmla="*/ 0 h 110"/>
                  <a:gd name="T82" fmla="*/ 27 w 101"/>
                  <a:gd name="T83" fmla="*/ 78 h 110"/>
                  <a:gd name="T84" fmla="*/ 25 w 101"/>
                  <a:gd name="T85" fmla="*/ 73 h 110"/>
                  <a:gd name="T86" fmla="*/ 25 w 101"/>
                  <a:gd name="T87" fmla="*/ 28 h 110"/>
                  <a:gd name="T88" fmla="*/ 27 w 101"/>
                  <a:gd name="T89" fmla="*/ 24 h 110"/>
                  <a:gd name="T90" fmla="*/ 25 w 101"/>
                  <a:gd name="T91" fmla="*/ 28 h 110"/>
                  <a:gd name="T92" fmla="*/ 23 w 101"/>
                  <a:gd name="T93" fmla="*/ 51 h 110"/>
                  <a:gd name="T94" fmla="*/ 25 w 101"/>
                  <a:gd name="T95" fmla="*/ 63 h 110"/>
                  <a:gd name="T96" fmla="*/ 25 w 101"/>
                  <a:gd name="T97" fmla="*/ 28 h 110"/>
                  <a:gd name="T98" fmla="*/ 23 w 101"/>
                  <a:gd name="T99" fmla="*/ 28 h 110"/>
                  <a:gd name="T100" fmla="*/ 15 w 101"/>
                  <a:gd name="T101" fmla="*/ 15 h 110"/>
                  <a:gd name="T102" fmla="*/ 25 w 101"/>
                  <a:gd name="T103" fmla="*/ 22 h 110"/>
                  <a:gd name="T104" fmla="*/ 25 w 101"/>
                  <a:gd name="T105" fmla="*/ 79 h 110"/>
                  <a:gd name="T106" fmla="*/ 15 w 101"/>
                  <a:gd name="T107" fmla="*/ 86 h 110"/>
                  <a:gd name="T108" fmla="*/ 23 w 101"/>
                  <a:gd name="T109" fmla="*/ 74 h 110"/>
                  <a:gd name="T110" fmla="*/ 25 w 101"/>
                  <a:gd name="T111" fmla="*/ 73 h 110"/>
                  <a:gd name="T112" fmla="*/ 3 w 101"/>
                  <a:gd name="T113" fmla="*/ 48 h 110"/>
                  <a:gd name="T114" fmla="*/ 18 w 101"/>
                  <a:gd name="T115" fmla="*/ 51 h 110"/>
                  <a:gd name="T116" fmla="*/ 3 w 101"/>
                  <a:gd name="T117" fmla="*/ 53 h 110"/>
                  <a:gd name="T118" fmla="*/ 3 w 101"/>
                  <a:gd name="T119" fmla="*/ 4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10">
                    <a:moveTo>
                      <a:pt x="76" y="38"/>
                    </a:moveTo>
                    <a:cubicBezTo>
                      <a:pt x="77" y="42"/>
                      <a:pt x="78" y="46"/>
                      <a:pt x="78" y="51"/>
                    </a:cubicBezTo>
                    <a:cubicBezTo>
                      <a:pt x="78" y="55"/>
                      <a:pt x="77" y="59"/>
                      <a:pt x="76" y="63"/>
                    </a:cubicBezTo>
                    <a:cubicBezTo>
                      <a:pt x="76" y="38"/>
                      <a:pt x="76" y="38"/>
                      <a:pt x="76" y="38"/>
                    </a:cubicBezTo>
                    <a:close/>
                    <a:moveTo>
                      <a:pt x="76" y="80"/>
                    </a:moveTo>
                    <a:cubicBezTo>
                      <a:pt x="76" y="73"/>
                      <a:pt x="76" y="73"/>
                      <a:pt x="76" y="73"/>
                    </a:cubicBezTo>
                    <a:cubicBezTo>
                      <a:pt x="76" y="73"/>
                      <a:pt x="77" y="73"/>
                      <a:pt x="77" y="74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7" y="84"/>
                      <a:pt x="87" y="85"/>
                      <a:pt x="86" y="86"/>
                    </a:cubicBezTo>
                    <a:cubicBezTo>
                      <a:pt x="85" y="87"/>
                      <a:pt x="83" y="87"/>
                      <a:pt x="82" y="86"/>
                    </a:cubicBezTo>
                    <a:cubicBezTo>
                      <a:pt x="76" y="80"/>
                      <a:pt x="76" y="80"/>
                      <a:pt x="76" y="80"/>
                    </a:cubicBezTo>
                    <a:close/>
                    <a:moveTo>
                      <a:pt x="76" y="28"/>
                    </a:moveTo>
                    <a:cubicBezTo>
                      <a:pt x="76" y="22"/>
                      <a:pt x="76" y="22"/>
                      <a:pt x="76" y="22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3" y="14"/>
                      <a:pt x="85" y="14"/>
                      <a:pt x="86" y="15"/>
                    </a:cubicBezTo>
                    <a:cubicBezTo>
                      <a:pt x="87" y="16"/>
                      <a:pt x="87" y="18"/>
                      <a:pt x="86" y="1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6" y="28"/>
                      <a:pt x="76" y="28"/>
                    </a:cubicBezTo>
                    <a:close/>
                    <a:moveTo>
                      <a:pt x="83" y="51"/>
                    </a:moveTo>
                    <a:cubicBezTo>
                      <a:pt x="83" y="51"/>
                      <a:pt x="83" y="51"/>
                      <a:pt x="83" y="51"/>
                    </a:cubicBezTo>
                    <a:cubicBezTo>
                      <a:pt x="83" y="49"/>
                      <a:pt x="84" y="48"/>
                      <a:pt x="86" y="48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0" y="48"/>
                      <a:pt x="101" y="49"/>
                      <a:pt x="101" y="51"/>
                    </a:cubicBezTo>
                    <a:cubicBezTo>
                      <a:pt x="101" y="52"/>
                      <a:pt x="100" y="53"/>
                      <a:pt x="98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4" y="53"/>
                      <a:pt x="83" y="52"/>
                      <a:pt x="83" y="51"/>
                    </a:cubicBezTo>
                    <a:close/>
                    <a:moveTo>
                      <a:pt x="51" y="23"/>
                    </a:moveTo>
                    <a:cubicBezTo>
                      <a:pt x="62" y="23"/>
                      <a:pt x="71" y="29"/>
                      <a:pt x="76" y="38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3" y="67"/>
                      <a:pt x="70" y="71"/>
                      <a:pt x="66" y="74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104"/>
                      <a:pt x="60" y="110"/>
                      <a:pt x="52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61" y="70"/>
                      <a:pt x="61" y="70"/>
                    </a:cubicBezTo>
                    <a:cubicBezTo>
                      <a:pt x="68" y="66"/>
                      <a:pt x="73" y="59"/>
                      <a:pt x="73" y="51"/>
                    </a:cubicBezTo>
                    <a:cubicBezTo>
                      <a:pt x="73" y="45"/>
                      <a:pt x="70" y="39"/>
                      <a:pt x="66" y="35"/>
                    </a:cubicBezTo>
                    <a:cubicBezTo>
                      <a:pt x="62" y="31"/>
                      <a:pt x="57" y="29"/>
                      <a:pt x="51" y="29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76" y="22"/>
                    </a:moveTo>
                    <a:cubicBezTo>
                      <a:pt x="74" y="24"/>
                      <a:pt x="74" y="24"/>
                      <a:pt x="74" y="24"/>
                    </a:cubicBezTo>
                    <a:cubicBezTo>
                      <a:pt x="73" y="25"/>
                      <a:pt x="73" y="27"/>
                      <a:pt x="74" y="28"/>
                    </a:cubicBezTo>
                    <a:cubicBezTo>
                      <a:pt x="74" y="28"/>
                      <a:pt x="75" y="28"/>
                      <a:pt x="76" y="28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76" y="73"/>
                    </a:moveTo>
                    <a:cubicBezTo>
                      <a:pt x="75" y="73"/>
                      <a:pt x="74" y="73"/>
                      <a:pt x="74" y="74"/>
                    </a:cubicBezTo>
                    <a:cubicBezTo>
                      <a:pt x="73" y="75"/>
                      <a:pt x="73" y="77"/>
                      <a:pt x="74" y="78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73"/>
                      <a:pt x="76" y="73"/>
                      <a:pt x="76" y="73"/>
                    </a:cubicBezTo>
                    <a:close/>
                    <a:moveTo>
                      <a:pt x="51" y="18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2"/>
                      <a:pt x="53" y="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7"/>
                      <a:pt x="52" y="18"/>
                      <a:pt x="51" y="18"/>
                    </a:cubicBezTo>
                    <a:close/>
                    <a:moveTo>
                      <a:pt x="51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41" y="110"/>
                      <a:pt x="35" y="104"/>
                      <a:pt x="35" y="9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1" y="71"/>
                      <a:pt x="27" y="67"/>
                      <a:pt x="25" y="63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30" y="29"/>
                      <a:pt x="39" y="23"/>
                      <a:pt x="51" y="23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4" y="29"/>
                      <a:pt x="39" y="31"/>
                      <a:pt x="35" y="35"/>
                    </a:cubicBezTo>
                    <a:cubicBezTo>
                      <a:pt x="31" y="39"/>
                      <a:pt x="28" y="45"/>
                      <a:pt x="28" y="51"/>
                    </a:cubicBezTo>
                    <a:cubicBezTo>
                      <a:pt x="28" y="59"/>
                      <a:pt x="33" y="66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1" y="71"/>
                      <a:pt x="41" y="72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1" y="110"/>
                      <a:pt x="51" y="110"/>
                      <a:pt x="51" y="110"/>
                    </a:cubicBezTo>
                    <a:close/>
                    <a:moveTo>
                      <a:pt x="51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9" y="18"/>
                      <a:pt x="48" y="17"/>
                      <a:pt x="48" y="1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lose/>
                    <a:moveTo>
                      <a:pt x="25" y="79"/>
                    </a:move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7"/>
                      <a:pt x="28" y="75"/>
                      <a:pt x="27" y="74"/>
                    </a:cubicBezTo>
                    <a:cubicBezTo>
                      <a:pt x="27" y="73"/>
                      <a:pt x="26" y="73"/>
                      <a:pt x="25" y="73"/>
                    </a:cubicBezTo>
                    <a:cubicBezTo>
                      <a:pt x="25" y="79"/>
                      <a:pt x="25" y="79"/>
                      <a:pt x="25" y="79"/>
                    </a:cubicBezTo>
                    <a:close/>
                    <a:moveTo>
                      <a:pt x="25" y="28"/>
                    </a:moveTo>
                    <a:cubicBezTo>
                      <a:pt x="26" y="28"/>
                      <a:pt x="27" y="28"/>
                      <a:pt x="27" y="28"/>
                    </a:cubicBezTo>
                    <a:cubicBezTo>
                      <a:pt x="28" y="27"/>
                      <a:pt x="28" y="25"/>
                      <a:pt x="27" y="24"/>
                    </a:cubicBezTo>
                    <a:cubicBezTo>
                      <a:pt x="25" y="22"/>
                      <a:pt x="25" y="22"/>
                      <a:pt x="25" y="22"/>
                    </a:cubicBezTo>
                    <a:lnTo>
                      <a:pt x="25" y="28"/>
                    </a:lnTo>
                    <a:close/>
                    <a:moveTo>
                      <a:pt x="25" y="63"/>
                    </a:moveTo>
                    <a:cubicBezTo>
                      <a:pt x="24" y="59"/>
                      <a:pt x="23" y="55"/>
                      <a:pt x="23" y="51"/>
                    </a:cubicBezTo>
                    <a:cubicBezTo>
                      <a:pt x="23" y="46"/>
                      <a:pt x="24" y="42"/>
                      <a:pt x="25" y="39"/>
                    </a:cubicBezTo>
                    <a:cubicBezTo>
                      <a:pt x="25" y="63"/>
                      <a:pt x="25" y="63"/>
                      <a:pt x="25" y="63"/>
                    </a:cubicBezTo>
                    <a:close/>
                    <a:moveTo>
                      <a:pt x="25" y="22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8"/>
                      <a:pt x="14" y="16"/>
                      <a:pt x="15" y="15"/>
                    </a:cubicBezTo>
                    <a:cubicBezTo>
                      <a:pt x="16" y="14"/>
                      <a:pt x="17" y="14"/>
                      <a:pt x="18" y="15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5" y="73"/>
                    </a:moveTo>
                    <a:cubicBezTo>
                      <a:pt x="25" y="79"/>
                      <a:pt x="25" y="79"/>
                      <a:pt x="25" y="79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7" y="87"/>
                      <a:pt x="16" y="87"/>
                      <a:pt x="15" y="86"/>
                    </a:cubicBezTo>
                    <a:cubicBezTo>
                      <a:pt x="14" y="85"/>
                      <a:pt x="14" y="84"/>
                      <a:pt x="15" y="83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3" y="48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8" y="49"/>
                      <a:pt x="18" y="51"/>
                    </a:cubicBezTo>
                    <a:cubicBezTo>
                      <a:pt x="18" y="52"/>
                      <a:pt x="16" y="53"/>
                      <a:pt x="15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9"/>
                      <a:pt x="1" y="48"/>
                      <a:pt x="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315706" y="5016593"/>
              <a:ext cx="1101267" cy="722520"/>
              <a:chOff x="3204602" y="5163356"/>
              <a:chExt cx="1101267" cy="722520"/>
            </a:xfrm>
            <a:solidFill>
              <a:srgbClr val="0070C0"/>
            </a:solidFill>
          </p:grpSpPr>
          <p:sp>
            <p:nvSpPr>
              <p:cNvPr id="100" name="流程图: 终止 99"/>
              <p:cNvSpPr/>
              <p:nvPr/>
            </p:nvSpPr>
            <p:spPr>
              <a:xfrm>
                <a:off x="3225869" y="5163356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1" name="流程图: 终止 100"/>
              <p:cNvSpPr/>
              <p:nvPr/>
            </p:nvSpPr>
            <p:spPr>
              <a:xfrm>
                <a:off x="3204602" y="5318861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2" name="流程图: 终止 101"/>
              <p:cNvSpPr/>
              <p:nvPr/>
            </p:nvSpPr>
            <p:spPr>
              <a:xfrm>
                <a:off x="3225869" y="5474366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3" name="流程图: 手动操作 102"/>
              <p:cNvSpPr/>
              <p:nvPr/>
            </p:nvSpPr>
            <p:spPr>
              <a:xfrm>
                <a:off x="3378823" y="5629870"/>
                <a:ext cx="787832" cy="256006"/>
              </a:xfrm>
              <a:prstGeom prst="flowChartManualOpe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108" name="矩形 107"/>
          <p:cNvSpPr/>
          <p:nvPr/>
        </p:nvSpPr>
        <p:spPr>
          <a:xfrm>
            <a:off x="6199458" y="1996999"/>
            <a:ext cx="3465540" cy="4759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同理心</a:t>
            </a:r>
            <a:endParaRPr lang="zh-CN" altLang="en-US" sz="1600" dirty="0"/>
          </a:p>
        </p:txBody>
      </p:sp>
      <p:cxnSp>
        <p:nvCxnSpPr>
          <p:cNvPr id="111" name="肘形连接符 110"/>
          <p:cNvCxnSpPr>
            <a:stCxn id="103" idx="2"/>
            <a:endCxn id="108" idx="1"/>
          </p:cNvCxnSpPr>
          <p:nvPr/>
        </p:nvCxnSpPr>
        <p:spPr>
          <a:xfrm rot="5400000" flipH="1" flipV="1">
            <a:off x="3183246" y="2510253"/>
            <a:ext cx="3291510" cy="2740914"/>
          </a:xfrm>
          <a:prstGeom prst="bentConnector4">
            <a:avLst>
              <a:gd name="adj1" fmla="val -6945"/>
              <a:gd name="adj2" fmla="val 5718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103" idx="2"/>
          </p:cNvCxnSpPr>
          <p:nvPr/>
        </p:nvCxnSpPr>
        <p:spPr>
          <a:xfrm rot="5400000" flipH="1" flipV="1">
            <a:off x="4245944" y="3572951"/>
            <a:ext cx="1166114" cy="2740914"/>
          </a:xfrm>
          <a:prstGeom prst="bentConnector4">
            <a:avLst>
              <a:gd name="adj1" fmla="val -19604"/>
              <a:gd name="adj2" fmla="val 5718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199458" y="2739483"/>
            <a:ext cx="39136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我们常说做产品要从用户的角度考虑问题，这需要有“同理心”。软件团队的设计师和软件工程师有“同理心”（</a:t>
            </a:r>
            <a:r>
              <a:rPr lang="en-US" altLang="zh-CN" dirty="0"/>
              <a:t>Empathy</a:t>
            </a:r>
            <a:r>
              <a:rPr lang="zh-CN" altLang="en-US" dirty="0"/>
              <a:t>）</a:t>
            </a:r>
            <a:r>
              <a:rPr lang="zh-CN" altLang="en-US" dirty="0" smtClean="0"/>
              <a:t>么？</a:t>
            </a:r>
            <a:r>
              <a:rPr lang="zh-CN" altLang="en-US" dirty="0"/>
              <a:t>什么是同理心？就是理解别人的处境、心理、动机的能力。西方谚语</a:t>
            </a:r>
            <a:r>
              <a:rPr lang="en-US" altLang="zh-CN" dirty="0" smtClean="0"/>
              <a:t>Put yourself </a:t>
            </a:r>
            <a:r>
              <a:rPr lang="en-US" altLang="zh-CN" dirty="0"/>
              <a:t>in other </a:t>
            </a:r>
            <a:r>
              <a:rPr lang="en-US" altLang="zh-CN" dirty="0" smtClean="0"/>
              <a:t>people's shoes</a:t>
            </a:r>
            <a:r>
              <a:rPr lang="en-US" altLang="zh-CN" dirty="0"/>
              <a:t>. </a:t>
            </a:r>
            <a:r>
              <a:rPr lang="zh-CN" altLang="en-US" dirty="0"/>
              <a:t>正是此意。设计不同于传统的数学题，是没有唯一的标准答案的。有一颗为用户着想的“同理心”，是好的产品设计的出发点。</a:t>
            </a:r>
          </a:p>
          <a:p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从用户角度考虑问题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35" y="2350405"/>
            <a:ext cx="52197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08980" y="481795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/>
              <a:t>某</a:t>
            </a:r>
            <a:r>
              <a:rPr lang="zh-CN" altLang="en-US" sz="2000" dirty="0"/>
              <a:t>银行反假币电子邮箱的超长</a:t>
            </a:r>
            <a:r>
              <a:rPr lang="zh-CN" altLang="en-US" sz="2000" dirty="0" smtClean="0"/>
              <a:t>地址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从用户角度考虑问题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98" y="1678443"/>
            <a:ext cx="8970268" cy="39444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26960" y="5798084"/>
            <a:ext cx="417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微软必应搜索实时翻译功能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7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从用户角度考虑问题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67" y="1657919"/>
            <a:ext cx="5238750" cy="3924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5271" y="5736900"/>
            <a:ext cx="309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可恶的预装软件！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06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2.3   </a:t>
            </a:r>
            <a:r>
              <a:rPr lang="zh-CN" altLang="en-US" dirty="0" smtClean="0"/>
              <a:t>软件服务始终要记住用户的选择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34" y="1523290"/>
            <a:ext cx="3341970" cy="43861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718" y="1523289"/>
            <a:ext cx="3285455" cy="4386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8543" y="6100549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为什么记不住我常用的字体？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  </a:t>
            </a:r>
            <a:r>
              <a:rPr lang="zh-CN" altLang="en-US" dirty="0" smtClean="0"/>
              <a:t>短期刺激和长期影响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0467" y="192050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你要在电脑前工作两分钟，你用什么控制电脑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1. 鼠标键盘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2</a:t>
            </a:r>
            <a:r>
              <a:rPr lang="zh-CN" altLang="en-US" sz="2000" dirty="0"/>
              <a:t>. 用手指在屏幕上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3. 带上专用手套，启动摄像头，用手势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4. 语音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你要在电脑前工作8小时呢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en-US" dirty="0"/>
              <a:t>短期刺激和长期影响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8" y="1787857"/>
            <a:ext cx="5153346" cy="36601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92923" y="56810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国内杀软界面排版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en-US" dirty="0"/>
              <a:t>短期刺激和长期影响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67" y="1844117"/>
            <a:ext cx="6210807" cy="35539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2603" y="5738958"/>
            <a:ext cx="34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抓住痛点，而不是改进一些痒点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2.5  </a:t>
            </a:r>
            <a:r>
              <a:rPr lang="zh-CN" altLang="en-US" dirty="0" smtClean="0"/>
              <a:t>不让用户犯简单的错误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88270" y="1949101"/>
            <a:ext cx="3765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左</a:t>
            </a:r>
            <a:r>
              <a:rPr lang="zh-CN" altLang="en-US" sz="2400" dirty="0"/>
              <a:t>上角：呼叫</a:t>
            </a:r>
            <a:r>
              <a:rPr lang="zh-CN" altLang="en-US" sz="2400" dirty="0" smtClean="0"/>
              <a:t>乘务员</a:t>
            </a:r>
            <a:endParaRPr lang="en-US" altLang="zh-CN" sz="2400" dirty="0" smtClean="0"/>
          </a:p>
          <a:p>
            <a:r>
              <a:rPr lang="zh-CN" altLang="en-US" sz="2400" dirty="0" smtClean="0"/>
              <a:t>右</a:t>
            </a:r>
            <a:r>
              <a:rPr lang="zh-CN" altLang="en-US" sz="2400" dirty="0"/>
              <a:t>上角：取消</a:t>
            </a:r>
            <a:r>
              <a:rPr lang="zh-CN" altLang="en-US" sz="2400" dirty="0" smtClean="0"/>
              <a:t>呼叫</a:t>
            </a:r>
            <a:endParaRPr lang="en-US" altLang="zh-CN" sz="2400" dirty="0" smtClean="0"/>
          </a:p>
          <a:p>
            <a:r>
              <a:rPr lang="zh-CN" altLang="en-US" sz="2400" dirty="0" smtClean="0"/>
              <a:t>下方</a:t>
            </a:r>
            <a:r>
              <a:rPr lang="zh-CN" altLang="en-US" sz="2400" dirty="0"/>
              <a:t>：阅读灯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zh-CN" altLang="en-US" sz="2400" dirty="0" smtClean="0"/>
              <a:t>可以</a:t>
            </a:r>
            <a:r>
              <a:rPr lang="zh-CN" altLang="en-US" sz="2400" dirty="0"/>
              <a:t>想象，在长途飞行、照明不足的情况下，乘客很容易按错。据报道[注释5]，很多乘客为了避免误按[呼叫]按钮，干脆连阅读灯也不想开了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9" y="1977661"/>
            <a:ext cx="2571574" cy="35906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70245" y="5734753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飞机上的遥控器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>
            <a:spLocks noChangeAspect="1"/>
          </p:cNvSpPr>
          <p:nvPr/>
        </p:nvSpPr>
        <p:spPr>
          <a:xfrm>
            <a:off x="6047247" y="190550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6191247" y="3202598"/>
            <a:ext cx="259995" cy="25999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8" idx="2"/>
            <a:endCxn id="106" idx="0"/>
          </p:cNvCxnSpPr>
          <p:nvPr/>
        </p:nvCxnSpPr>
        <p:spPr>
          <a:xfrm flipH="1">
            <a:off x="4242173" y="1977502"/>
            <a:ext cx="1805074" cy="77170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6"/>
            <a:endCxn id="97" idx="0"/>
          </p:cNvCxnSpPr>
          <p:nvPr/>
        </p:nvCxnSpPr>
        <p:spPr>
          <a:xfrm>
            <a:off x="6191247" y="1977502"/>
            <a:ext cx="2051234" cy="913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8" idx="4"/>
            <a:endCxn id="89" idx="0"/>
          </p:cNvCxnSpPr>
          <p:nvPr/>
        </p:nvCxnSpPr>
        <p:spPr>
          <a:xfrm>
            <a:off x="6119247" y="2049502"/>
            <a:ext cx="201998" cy="11530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6" idx="4"/>
            <a:endCxn id="107" idx="1"/>
          </p:cNvCxnSpPr>
          <p:nvPr/>
        </p:nvCxnSpPr>
        <p:spPr>
          <a:xfrm>
            <a:off x="4219191" y="2910069"/>
            <a:ext cx="1786949" cy="19926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8" idx="2"/>
            <a:endCxn id="106" idx="5"/>
          </p:cNvCxnSpPr>
          <p:nvPr/>
        </p:nvCxnSpPr>
        <p:spPr>
          <a:xfrm flipH="1" flipV="1">
            <a:off x="4279430" y="2894637"/>
            <a:ext cx="3386781" cy="167930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7" idx="2"/>
            <a:endCxn id="106" idx="6"/>
          </p:cNvCxnSpPr>
          <p:nvPr/>
        </p:nvCxnSpPr>
        <p:spPr>
          <a:xfrm flipH="1" flipV="1">
            <a:off x="4311113" y="2841129"/>
            <a:ext cx="3822208" cy="848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07" idx="7"/>
            <a:endCxn id="97" idx="4"/>
          </p:cNvCxnSpPr>
          <p:nvPr/>
        </p:nvCxnSpPr>
        <p:spPr>
          <a:xfrm flipV="1">
            <a:off x="6132141" y="3035117"/>
            <a:ext cx="2035908" cy="18856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>
            <a:spLocks noChangeAspect="1"/>
          </p:cNvSpPr>
          <p:nvPr/>
        </p:nvSpPr>
        <p:spPr>
          <a:xfrm rot="1641105">
            <a:off x="8124265" y="2882173"/>
            <a:ext cx="162000" cy="16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89" idx="4"/>
            <a:endCxn id="107" idx="0"/>
          </p:cNvCxnSpPr>
          <p:nvPr/>
        </p:nvCxnSpPr>
        <p:spPr>
          <a:xfrm flipH="1">
            <a:off x="6072868" y="3462593"/>
            <a:ext cx="248377" cy="14230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9" idx="5"/>
            <a:endCxn id="108" idx="1"/>
          </p:cNvCxnSpPr>
          <p:nvPr/>
        </p:nvCxnSpPr>
        <p:spPr>
          <a:xfrm>
            <a:off x="6413167" y="3424518"/>
            <a:ext cx="1284727" cy="10959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7" idx="3"/>
            <a:endCxn id="89" idx="6"/>
          </p:cNvCxnSpPr>
          <p:nvPr/>
        </p:nvCxnSpPr>
        <p:spPr>
          <a:xfrm flipH="1">
            <a:off x="6451242" y="2987730"/>
            <a:ext cx="1676835" cy="3448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5"/>
            <a:endCxn id="108" idx="0"/>
          </p:cNvCxnSpPr>
          <p:nvPr/>
        </p:nvCxnSpPr>
        <p:spPr>
          <a:xfrm flipH="1">
            <a:off x="7758134" y="3040361"/>
            <a:ext cx="471688" cy="14646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>
            <a:spLocks noChangeAspect="1"/>
          </p:cNvSpPr>
          <p:nvPr/>
        </p:nvSpPr>
        <p:spPr>
          <a:xfrm rot="487827">
            <a:off x="4443887" y="4186278"/>
            <a:ext cx="194997" cy="1949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89" idx="3"/>
            <a:endCxn id="102" idx="0"/>
          </p:cNvCxnSpPr>
          <p:nvPr/>
        </p:nvCxnSpPr>
        <p:spPr>
          <a:xfrm flipH="1">
            <a:off x="4555175" y="3424518"/>
            <a:ext cx="1674147" cy="762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2" idx="4"/>
            <a:endCxn id="107" idx="2"/>
          </p:cNvCxnSpPr>
          <p:nvPr/>
        </p:nvCxnSpPr>
        <p:spPr>
          <a:xfrm>
            <a:off x="4527597" y="4380295"/>
            <a:ext cx="1443448" cy="581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8" idx="3"/>
            <a:endCxn id="102" idx="6"/>
          </p:cNvCxnSpPr>
          <p:nvPr/>
        </p:nvCxnSpPr>
        <p:spPr>
          <a:xfrm flipH="1" flipV="1">
            <a:off x="4637904" y="4297566"/>
            <a:ext cx="3043739" cy="3366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 noChangeAspect="1"/>
          </p:cNvSpPr>
          <p:nvPr/>
        </p:nvSpPr>
        <p:spPr>
          <a:xfrm rot="487827">
            <a:off x="4149433" y="2748389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rot="487827">
            <a:off x="5970140" y="488475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 rot="487827">
            <a:off x="7665394" y="4504188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138280" y="1027005"/>
            <a:ext cx="1961933" cy="626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 smtClean="0"/>
              <a:t>CONTENT</a:t>
            </a:r>
            <a:endParaRPr lang="en-US" altLang="zh-CN" sz="2400" dirty="0"/>
          </a:p>
        </p:txBody>
      </p:sp>
      <p:sp>
        <p:nvSpPr>
          <p:cNvPr id="172" name="矩形 171"/>
          <p:cNvSpPr/>
          <p:nvPr/>
        </p:nvSpPr>
        <p:spPr>
          <a:xfrm>
            <a:off x="2113994" y="2415017"/>
            <a:ext cx="213704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70C0"/>
                </a:solidFill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</a:rPr>
              <a:t>、概述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445703" y="3945308"/>
            <a:ext cx="213704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、用户体验的设计步骤和目标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955540" y="5180965"/>
            <a:ext cx="25984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>
                <a:solidFill>
                  <a:srgbClr val="0070C0"/>
                </a:solidFill>
              </a:rPr>
              <a:t>、贯穿多种设备的用户体验</a:t>
            </a:r>
          </a:p>
        </p:txBody>
      </p:sp>
      <p:sp>
        <p:nvSpPr>
          <p:cNvPr id="175" name="矩形 174"/>
          <p:cNvSpPr/>
          <p:nvPr/>
        </p:nvSpPr>
        <p:spPr>
          <a:xfrm>
            <a:off x="7789816" y="4380841"/>
            <a:ext cx="1827096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solidFill>
                  <a:srgbClr val="0070C0"/>
                </a:solidFill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</a:rPr>
              <a:t>、评价标准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312049" y="2526259"/>
            <a:ext cx="202480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、用户体验的要素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7" grpId="0" animBg="1"/>
      <p:bldP spid="102" grpId="0" animBg="1"/>
      <p:bldP spid="106" grpId="0" animBg="1"/>
      <p:bldP spid="107" grpId="0" animBg="1"/>
      <p:bldP spid="108" grpId="0" animBg="1"/>
      <p:bldP spid="111" grpId="0" animBg="1"/>
      <p:bldP spid="172" grpId="0"/>
      <p:bldP spid="173" grpId="0"/>
      <p:bldP spid="174" grpId="0"/>
      <p:bldP spid="175" grpId="0"/>
      <p:bldP spid="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不让用户犯简单的错误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0" y="2690336"/>
            <a:ext cx="55773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   </a:t>
            </a:r>
            <a:r>
              <a:rPr lang="zh-CN" altLang="en-US" sz="2800" dirty="0" smtClean="0"/>
              <a:t>用</a:t>
            </a:r>
            <a:r>
              <a:rPr lang="zh-CN" altLang="en-US" sz="2800" dirty="0"/>
              <a:t>不同的颜色来表示 </a:t>
            </a:r>
            <a:endParaRPr lang="en-US" altLang="zh-CN" sz="2800" dirty="0" smtClean="0"/>
          </a:p>
          <a:p>
            <a:r>
              <a:rPr lang="zh-CN" altLang="en-US" sz="2800" dirty="0" smtClean="0"/>
              <a:t>2</a:t>
            </a:r>
            <a:r>
              <a:rPr lang="zh-CN" altLang="en-US" sz="2800" dirty="0"/>
              <a:t>. </a:t>
            </a:r>
            <a:r>
              <a:rPr lang="zh-CN" altLang="en-US" sz="2800" dirty="0" smtClean="0"/>
              <a:t>  用</a:t>
            </a:r>
            <a:r>
              <a:rPr lang="zh-CN" altLang="en-US" sz="2800" dirty="0"/>
              <a:t>不同的声音做反馈 </a:t>
            </a:r>
            <a:endParaRPr lang="en-US" altLang="zh-CN" sz="2800" dirty="0" smtClean="0"/>
          </a:p>
          <a:p>
            <a:r>
              <a:rPr lang="zh-CN" altLang="en-US" sz="2800" dirty="0" smtClean="0"/>
              <a:t>3</a:t>
            </a:r>
            <a:r>
              <a:rPr lang="zh-CN" altLang="en-US" sz="2800" dirty="0"/>
              <a:t>. </a:t>
            </a:r>
            <a:r>
              <a:rPr lang="zh-CN" altLang="en-US" sz="2800" dirty="0" smtClean="0"/>
              <a:t>  提供</a:t>
            </a:r>
            <a:r>
              <a:rPr lang="zh-CN" altLang="en-US" sz="2800" dirty="0"/>
              <a:t>多国文字的</a:t>
            </a:r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r>
              <a:rPr lang="zh-CN" altLang="en-US" sz="2800" dirty="0" smtClean="0"/>
              <a:t>4.   </a:t>
            </a:r>
            <a:r>
              <a:rPr lang="zh-CN" altLang="en-US" sz="2800" dirty="0"/>
              <a:t>在按钮里面装灯 </a:t>
            </a:r>
            <a:endParaRPr lang="en-US" altLang="zh-CN" sz="2800" dirty="0" smtClean="0"/>
          </a:p>
          <a:p>
            <a:r>
              <a:rPr lang="zh-CN" altLang="en-US" sz="2800" dirty="0" smtClean="0"/>
              <a:t>5.   </a:t>
            </a:r>
            <a:r>
              <a:rPr lang="zh-CN" altLang="en-US" sz="2800" dirty="0"/>
              <a:t>要用户再确认一次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7224" y="1801504"/>
            <a:ext cx="525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我们有什么可以改进的方法呢？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14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 </a:t>
            </a:r>
            <a:r>
              <a:rPr lang="zh-CN" altLang="en-US" dirty="0"/>
              <a:t>不让用户犯简单的错误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93" y="1924334"/>
            <a:ext cx="4257675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4131" y="1924334"/>
            <a:ext cx="3807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本月十一号比利时</a:t>
            </a:r>
            <a:r>
              <a:rPr lang="zh-CN" altLang="en-US" sz="2400" dirty="0"/>
              <a:t>南部弗洛雷纳军事基地内，一位机械技师在对正在检修一架</a:t>
            </a:r>
            <a:r>
              <a:rPr lang="en-US" altLang="zh-CN" sz="2400" dirty="0"/>
              <a:t>F-16</a:t>
            </a:r>
            <a:r>
              <a:rPr lang="zh-CN" altLang="en-US" sz="2400" dirty="0"/>
              <a:t>战斗机时，一不小心按下了战机上装配的“火神”机载火炮开火按钮，直接击毁了对面另一架</a:t>
            </a:r>
            <a:r>
              <a:rPr lang="en-US" altLang="zh-CN" sz="2400" dirty="0"/>
              <a:t>F-16</a:t>
            </a:r>
            <a:r>
              <a:rPr lang="zh-CN" altLang="en-US" sz="2400" dirty="0"/>
              <a:t>战机，同时还造成旁边的一架战机严重</a:t>
            </a:r>
            <a:r>
              <a:rPr lang="zh-CN" altLang="en-US" sz="2400" dirty="0" smtClean="0"/>
              <a:t>受损，两名地勤人员受轻伤。造成约</a:t>
            </a:r>
            <a:r>
              <a:rPr lang="en-US" altLang="zh-CN" sz="2400" dirty="0" smtClean="0"/>
              <a:t>6000</a:t>
            </a:r>
            <a:r>
              <a:rPr lang="zh-CN" altLang="en-US" sz="2400" dirty="0" smtClean="0"/>
              <a:t>万美元损失。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067988" y="6079318"/>
            <a:ext cx="35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战斗机操作杆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2.6  </a:t>
            </a:r>
            <a:r>
              <a:rPr lang="zh-CN" altLang="en-US" dirty="0" smtClean="0"/>
              <a:t>用户体验和质量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7" y="1805031"/>
            <a:ext cx="2266667" cy="1828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7868" y="21191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        好的</a:t>
            </a:r>
            <a:r>
              <a:rPr lang="zh-CN" altLang="en-US" sz="2400" dirty="0"/>
              <a:t>用户体验当然是所有人都想要的，如果它和产品的质量有冲突，怎么办？牺牲质量去追求用户体验么，用户能接受么？</a:t>
            </a:r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75597" y="4243112"/>
            <a:ext cx="8683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20世纪90年代， GE公司的总裁韦尔奇注意到核磁共振机的通道特别狭窄，在长达几十分钟的检查过程中，病人常常有得了幽闭恐惧症的感觉。韦尔奇做过类似的检查，深有体会。他问专家，能不能把通道做得宽一些？专家说那样会降低扫描成像的质量。他又问，对于那些不需要太高精度的检查，能否牺牲一些成像质量，换取用户的良好体验呢？专家说，他们会考虑的……然后就没有下文了。不久，竞争对手推出了宽通道的扫描设备，并夺取了大量的市场份额。GE被动迎战，花了两年时间才赶上对方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00466" y="3688811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核磁共振</a:t>
            </a:r>
            <a:r>
              <a:rPr lang="zh-CN" altLang="en-US" dirty="0"/>
              <a:t>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466" y="517165"/>
            <a:ext cx="7253159" cy="7824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2.7  </a:t>
            </a:r>
            <a:r>
              <a:rPr lang="zh-CN" altLang="en-US" dirty="0" smtClean="0"/>
              <a:t>情感设计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00" y="2375889"/>
            <a:ext cx="4695238" cy="31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06" y="2375889"/>
            <a:ext cx="2697168" cy="3190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3509" y="159648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如何</a:t>
            </a:r>
            <a:r>
              <a:rPr lang="zh-CN" altLang="en-US" sz="2800" dirty="0" smtClean="0"/>
              <a:t>让用户从心底里想买单</a:t>
            </a:r>
            <a:r>
              <a:rPr lang="zh-CN" altLang="en-US" sz="2800" dirty="0"/>
              <a:t>？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700466" y="58533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黑白电视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32376" y="5879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彩色电视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 </a:t>
            </a:r>
            <a:r>
              <a:rPr lang="zh-CN" altLang="en-US" dirty="0" smtClean="0"/>
              <a:t>情感设计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46" y="1965278"/>
            <a:ext cx="4782232" cy="3296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66" y="1965278"/>
            <a:ext cx="4381166" cy="32345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5899" y="5558963"/>
            <a:ext cx="2142699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命令行界面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78915" y="5558963"/>
            <a:ext cx="2374711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图形可视化界面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情感设计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24" y="1550583"/>
            <a:ext cx="3309569" cy="46045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4841" y="6202485"/>
            <a:ext cx="330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“大家好，我是。。。”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9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2.7  </a:t>
            </a:r>
            <a:r>
              <a:rPr lang="zh-CN" altLang="en-US" dirty="0" smtClean="0"/>
              <a:t>情感设计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7999" y="1859340"/>
            <a:ext cx="639625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设计</a:t>
            </a:r>
            <a:r>
              <a:rPr lang="zh-CN" altLang="en-US" sz="2000" dirty="0"/>
              <a:t>的三个</a:t>
            </a:r>
            <a:r>
              <a:rPr lang="zh-CN" altLang="en-US" sz="2000" dirty="0" smtClean="0"/>
              <a:t>层次：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 本能</a:t>
            </a:r>
            <a:r>
              <a:rPr lang="zh-CN" altLang="en-US" sz="2000" dirty="0"/>
              <a:t>（Visceral）层次的</a:t>
            </a:r>
            <a:r>
              <a:rPr lang="zh-CN" altLang="en-US" sz="2000" dirty="0" smtClean="0"/>
              <a:t>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 外形</a:t>
            </a:r>
            <a:r>
              <a:rPr lang="zh-CN" altLang="en-US" sz="2000" dirty="0"/>
              <a:t>行为（Behavior）层次的</a:t>
            </a:r>
            <a:r>
              <a:rPr lang="zh-CN" altLang="en-US" sz="2000" dirty="0" smtClean="0"/>
              <a:t>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3. 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的乐趣和效率反思（Reflective）层次的</a:t>
            </a:r>
            <a:r>
              <a:rPr lang="zh-CN" altLang="en-US" sz="2000" dirty="0" smtClean="0"/>
              <a:t>设计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      自我</a:t>
            </a:r>
            <a:r>
              <a:rPr lang="zh-CN" altLang="en-US" sz="2000" dirty="0"/>
              <a:t>形象、个人满足感、回忆三个层次的因素相互交织，共同影响了用户体验。大部分软件工程师主要关心的是“使用的效率”，这只是用户体验设计的很小的一部分</a:t>
            </a:r>
            <a:r>
              <a:rPr lang="zh-CN" altLang="en-US" sz="2000" dirty="0" smtClean="0"/>
              <a:t>。我们要在什么阶段，以什么方式关注其他方面的设计呢？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体验为王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67" y="1927674"/>
            <a:ext cx="5715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01756" y="1828800"/>
            <a:ext cx="58821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用户体验的要素：</a:t>
            </a:r>
            <a:endParaRPr lang="en-US" altLang="zh-CN" sz="2800" dirty="0" smtClean="0"/>
          </a:p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  * 用户第一印象很重要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站在用户的角度考虑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记住用户的选择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抓住并主要解决用户痛点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不</a:t>
            </a:r>
            <a:r>
              <a:rPr lang="zh-CN" altLang="en-US" sz="2400" dirty="0"/>
              <a:t>让</a:t>
            </a:r>
            <a:r>
              <a:rPr lang="zh-CN" altLang="en-US" sz="2400" dirty="0" smtClean="0"/>
              <a:t>用户犯简单错误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不能忽视用户体验将产品质量提高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* 情感</a:t>
            </a:r>
            <a:r>
              <a:rPr lang="zh-CN" altLang="en-US" sz="2400" dirty="0"/>
              <a:t>设计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1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ye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spect="1"/>
          </p:cNvSpPr>
          <p:nvPr/>
        </p:nvSpPr>
        <p:spPr>
          <a:xfrm>
            <a:off x="2514437" y="1595814"/>
            <a:ext cx="1605582" cy="3240000"/>
          </a:xfrm>
          <a:custGeom>
            <a:avLst/>
            <a:gdLst/>
            <a:ahLst/>
            <a:cxnLst/>
            <a:rect l="l" t="t" r="r" b="b"/>
            <a:pathLst>
              <a:path w="1488135" h="3003000">
                <a:moveTo>
                  <a:pt x="1346318" y="2916034"/>
                </a:moveTo>
                <a:lnTo>
                  <a:pt x="1173953" y="2959390"/>
                </a:lnTo>
                <a:lnTo>
                  <a:pt x="1407253" y="2937712"/>
                </a:lnTo>
                <a:close/>
                <a:moveTo>
                  <a:pt x="1129633" y="2784948"/>
                </a:moveTo>
                <a:lnTo>
                  <a:pt x="1107851" y="2815552"/>
                </a:lnTo>
                <a:lnTo>
                  <a:pt x="1003298" y="2963725"/>
                </a:lnTo>
                <a:lnTo>
                  <a:pt x="1103494" y="2963725"/>
                </a:lnTo>
                <a:close/>
                <a:moveTo>
                  <a:pt x="1142929" y="2771832"/>
                </a:moveTo>
                <a:lnTo>
                  <a:pt x="1116563" y="2963725"/>
                </a:lnTo>
                <a:lnTo>
                  <a:pt x="1204977" y="2942047"/>
                </a:lnTo>
                <a:lnTo>
                  <a:pt x="1329073" y="2907363"/>
                </a:lnTo>
                <a:close/>
                <a:moveTo>
                  <a:pt x="636146" y="2749972"/>
                </a:moveTo>
                <a:lnTo>
                  <a:pt x="776049" y="2994256"/>
                </a:lnTo>
                <a:lnTo>
                  <a:pt x="977160" y="2963725"/>
                </a:lnTo>
                <a:close/>
                <a:moveTo>
                  <a:pt x="623030" y="2749972"/>
                </a:moveTo>
                <a:lnTo>
                  <a:pt x="579310" y="2937712"/>
                </a:lnTo>
                <a:lnTo>
                  <a:pt x="758561" y="2989884"/>
                </a:lnTo>
                <a:close/>
                <a:moveTo>
                  <a:pt x="968416" y="2684392"/>
                </a:moveTo>
                <a:lnTo>
                  <a:pt x="994585" y="2950718"/>
                </a:lnTo>
                <a:lnTo>
                  <a:pt x="1129633" y="2767460"/>
                </a:lnTo>
                <a:close/>
                <a:moveTo>
                  <a:pt x="959672" y="2680020"/>
                </a:moveTo>
                <a:lnTo>
                  <a:pt x="636146" y="2736856"/>
                </a:lnTo>
                <a:lnTo>
                  <a:pt x="985872" y="2959390"/>
                </a:lnTo>
                <a:lnTo>
                  <a:pt x="968416" y="2771832"/>
                </a:lnTo>
                <a:close/>
                <a:moveTo>
                  <a:pt x="1437857" y="2522629"/>
                </a:moveTo>
                <a:lnTo>
                  <a:pt x="1372277" y="2806808"/>
                </a:lnTo>
                <a:lnTo>
                  <a:pt x="1350612" y="2907363"/>
                </a:lnTo>
                <a:lnTo>
                  <a:pt x="1376649" y="2916034"/>
                </a:lnTo>
                <a:lnTo>
                  <a:pt x="1429113" y="2929041"/>
                </a:lnTo>
                <a:close/>
                <a:moveTo>
                  <a:pt x="1169016" y="2386772"/>
                </a:moveTo>
                <a:lnTo>
                  <a:pt x="1142786" y="2758623"/>
                </a:lnTo>
                <a:lnTo>
                  <a:pt x="1335602" y="2898614"/>
                </a:lnTo>
                <a:lnTo>
                  <a:pt x="1322450" y="2859241"/>
                </a:lnTo>
                <a:close/>
                <a:moveTo>
                  <a:pt x="1177783" y="2360524"/>
                </a:moveTo>
                <a:lnTo>
                  <a:pt x="1296147" y="2736749"/>
                </a:lnTo>
                <a:lnTo>
                  <a:pt x="1344370" y="2889864"/>
                </a:lnTo>
                <a:lnTo>
                  <a:pt x="1370551" y="2767372"/>
                </a:lnTo>
                <a:lnTo>
                  <a:pt x="1435700" y="2474267"/>
                </a:lnTo>
                <a:close/>
                <a:moveTo>
                  <a:pt x="863488" y="2281779"/>
                </a:moveTo>
                <a:lnTo>
                  <a:pt x="968403" y="2671129"/>
                </a:lnTo>
                <a:lnTo>
                  <a:pt x="1046876" y="2714876"/>
                </a:lnTo>
                <a:lnTo>
                  <a:pt x="1125348" y="2749873"/>
                </a:lnTo>
                <a:close/>
                <a:moveTo>
                  <a:pt x="859117" y="2246782"/>
                </a:moveTo>
                <a:lnTo>
                  <a:pt x="1134067" y="2741124"/>
                </a:lnTo>
                <a:lnTo>
                  <a:pt x="1155864" y="2434894"/>
                </a:lnTo>
                <a:lnTo>
                  <a:pt x="1160248" y="2356149"/>
                </a:lnTo>
                <a:close/>
                <a:moveTo>
                  <a:pt x="1169016" y="2067419"/>
                </a:moveTo>
                <a:lnTo>
                  <a:pt x="1431356" y="2207409"/>
                </a:lnTo>
                <a:lnTo>
                  <a:pt x="1400954" y="2150538"/>
                </a:lnTo>
                <a:close/>
                <a:moveTo>
                  <a:pt x="1094831" y="2054294"/>
                </a:moveTo>
                <a:lnTo>
                  <a:pt x="1138427" y="2216159"/>
                </a:lnTo>
                <a:lnTo>
                  <a:pt x="1173400" y="2347400"/>
                </a:lnTo>
                <a:lnTo>
                  <a:pt x="1422670" y="2456768"/>
                </a:lnTo>
                <a:close/>
                <a:moveTo>
                  <a:pt x="588054" y="2054294"/>
                </a:moveTo>
                <a:lnTo>
                  <a:pt x="623030" y="2728000"/>
                </a:lnTo>
                <a:lnTo>
                  <a:pt x="955300" y="2671129"/>
                </a:lnTo>
                <a:close/>
                <a:moveTo>
                  <a:pt x="601170" y="2049920"/>
                </a:moveTo>
                <a:lnTo>
                  <a:pt x="880976" y="2526763"/>
                </a:lnTo>
                <a:lnTo>
                  <a:pt x="946556" y="2636131"/>
                </a:lnTo>
                <a:lnTo>
                  <a:pt x="841629" y="2242407"/>
                </a:lnTo>
                <a:lnTo>
                  <a:pt x="841629" y="2238032"/>
                </a:lnTo>
                <a:close/>
                <a:moveTo>
                  <a:pt x="1099191" y="2045545"/>
                </a:moveTo>
                <a:lnTo>
                  <a:pt x="1322450" y="2321152"/>
                </a:lnTo>
                <a:lnTo>
                  <a:pt x="1435700" y="2456768"/>
                </a:lnTo>
                <a:lnTo>
                  <a:pt x="1440043" y="2224908"/>
                </a:lnTo>
                <a:close/>
                <a:moveTo>
                  <a:pt x="1073033" y="2041170"/>
                </a:moveTo>
                <a:lnTo>
                  <a:pt x="872232" y="2216159"/>
                </a:lnTo>
                <a:lnTo>
                  <a:pt x="854744" y="2233658"/>
                </a:lnTo>
                <a:lnTo>
                  <a:pt x="1155864" y="2343025"/>
                </a:lnTo>
                <a:close/>
                <a:moveTo>
                  <a:pt x="636146" y="1871139"/>
                </a:moveTo>
                <a:lnTo>
                  <a:pt x="588054" y="2028049"/>
                </a:lnTo>
                <a:lnTo>
                  <a:pt x="828513" y="2216159"/>
                </a:lnTo>
                <a:lnTo>
                  <a:pt x="793537" y="2154913"/>
                </a:lnTo>
                <a:close/>
                <a:moveTo>
                  <a:pt x="1448787" y="1861914"/>
                </a:moveTo>
                <a:lnTo>
                  <a:pt x="1094718" y="2028049"/>
                </a:lnTo>
                <a:lnTo>
                  <a:pt x="1129633" y="2041165"/>
                </a:lnTo>
                <a:lnTo>
                  <a:pt x="1396323" y="2137349"/>
                </a:lnTo>
                <a:close/>
                <a:moveTo>
                  <a:pt x="644890" y="1861914"/>
                </a:moveTo>
                <a:lnTo>
                  <a:pt x="780421" y="2106745"/>
                </a:lnTo>
                <a:lnTo>
                  <a:pt x="846000" y="2229160"/>
                </a:lnTo>
                <a:lnTo>
                  <a:pt x="1068850" y="2032421"/>
                </a:lnTo>
                <a:close/>
                <a:moveTo>
                  <a:pt x="662378" y="1857542"/>
                </a:moveTo>
                <a:lnTo>
                  <a:pt x="815397" y="1918750"/>
                </a:lnTo>
                <a:lnTo>
                  <a:pt x="1060227" y="2014933"/>
                </a:lnTo>
                <a:lnTo>
                  <a:pt x="929068" y="1857542"/>
                </a:lnTo>
                <a:close/>
                <a:moveTo>
                  <a:pt x="703365" y="1534563"/>
                </a:moveTo>
                <a:lnTo>
                  <a:pt x="655273" y="1770649"/>
                </a:lnTo>
                <a:lnTo>
                  <a:pt x="642274" y="1849345"/>
                </a:lnTo>
                <a:lnTo>
                  <a:pt x="921964" y="1849345"/>
                </a:lnTo>
                <a:close/>
                <a:moveTo>
                  <a:pt x="1129725" y="1525574"/>
                </a:moveTo>
                <a:lnTo>
                  <a:pt x="942184" y="1853239"/>
                </a:lnTo>
                <a:lnTo>
                  <a:pt x="1077472" y="2014933"/>
                </a:lnTo>
                <a:lnTo>
                  <a:pt x="1112184" y="1700597"/>
                </a:lnTo>
                <a:close/>
                <a:moveTo>
                  <a:pt x="1142881" y="1512447"/>
                </a:moveTo>
                <a:lnTo>
                  <a:pt x="1112184" y="1770606"/>
                </a:lnTo>
                <a:lnTo>
                  <a:pt x="1086095" y="2019306"/>
                </a:lnTo>
                <a:lnTo>
                  <a:pt x="1445870" y="1853239"/>
                </a:lnTo>
                <a:lnTo>
                  <a:pt x="1186734" y="1564954"/>
                </a:lnTo>
                <a:close/>
                <a:moveTo>
                  <a:pt x="614286" y="1468691"/>
                </a:moveTo>
                <a:lnTo>
                  <a:pt x="636146" y="1809986"/>
                </a:lnTo>
                <a:lnTo>
                  <a:pt x="692981" y="1521198"/>
                </a:lnTo>
                <a:close/>
                <a:moveTo>
                  <a:pt x="793537" y="1319922"/>
                </a:moveTo>
                <a:lnTo>
                  <a:pt x="618658" y="1455565"/>
                </a:lnTo>
                <a:lnTo>
                  <a:pt x="692981" y="1508071"/>
                </a:lnTo>
                <a:lnTo>
                  <a:pt x="758561" y="1389931"/>
                </a:lnTo>
                <a:close/>
                <a:moveTo>
                  <a:pt x="815397" y="1311171"/>
                </a:moveTo>
                <a:lnTo>
                  <a:pt x="706097" y="1516823"/>
                </a:lnTo>
                <a:lnTo>
                  <a:pt x="924696" y="1831720"/>
                </a:lnTo>
                <a:close/>
                <a:moveTo>
                  <a:pt x="1038367" y="1162398"/>
                </a:moveTo>
                <a:lnTo>
                  <a:pt x="1142881" y="1499320"/>
                </a:lnTo>
                <a:lnTo>
                  <a:pt x="1414767" y="1801235"/>
                </a:lnTo>
                <a:close/>
                <a:moveTo>
                  <a:pt x="1025251" y="1149282"/>
                </a:moveTo>
                <a:lnTo>
                  <a:pt x="942184" y="1831720"/>
                </a:lnTo>
                <a:lnTo>
                  <a:pt x="1134004" y="1499040"/>
                </a:lnTo>
                <a:close/>
                <a:moveTo>
                  <a:pt x="1265164" y="1136168"/>
                </a:moveTo>
                <a:lnTo>
                  <a:pt x="1448787" y="1805611"/>
                </a:lnTo>
                <a:lnTo>
                  <a:pt x="1457531" y="1302435"/>
                </a:lnTo>
                <a:lnTo>
                  <a:pt x="1317627" y="1179923"/>
                </a:lnTo>
                <a:close/>
                <a:moveTo>
                  <a:pt x="1012136" y="1131793"/>
                </a:moveTo>
                <a:lnTo>
                  <a:pt x="972788" y="1166797"/>
                </a:lnTo>
                <a:lnTo>
                  <a:pt x="819769" y="1302435"/>
                </a:lnTo>
                <a:lnTo>
                  <a:pt x="854744" y="1459951"/>
                </a:lnTo>
                <a:lnTo>
                  <a:pt x="933440" y="1823113"/>
                </a:lnTo>
                <a:close/>
                <a:moveTo>
                  <a:pt x="1029624" y="1127422"/>
                </a:moveTo>
                <a:lnTo>
                  <a:pt x="1439633" y="1818195"/>
                </a:lnTo>
                <a:lnTo>
                  <a:pt x="1369681" y="1564620"/>
                </a:lnTo>
                <a:lnTo>
                  <a:pt x="1252048" y="1127422"/>
                </a:lnTo>
                <a:close/>
                <a:moveTo>
                  <a:pt x="849416" y="1040530"/>
                </a:moveTo>
                <a:lnTo>
                  <a:pt x="823138" y="1280442"/>
                </a:lnTo>
                <a:lnTo>
                  <a:pt x="1006807" y="1123460"/>
                </a:lnTo>
                <a:close/>
                <a:moveTo>
                  <a:pt x="599401" y="961834"/>
                </a:moveTo>
                <a:lnTo>
                  <a:pt x="612562" y="1446577"/>
                </a:lnTo>
                <a:lnTo>
                  <a:pt x="809976" y="1293558"/>
                </a:lnTo>
                <a:close/>
                <a:moveTo>
                  <a:pt x="608175" y="957462"/>
                </a:moveTo>
                <a:lnTo>
                  <a:pt x="709076" y="1119157"/>
                </a:lnTo>
                <a:lnTo>
                  <a:pt x="809976" y="1280442"/>
                </a:lnTo>
                <a:lnTo>
                  <a:pt x="831911" y="1084249"/>
                </a:lnTo>
                <a:lnTo>
                  <a:pt x="840672" y="1036157"/>
                </a:lnTo>
                <a:close/>
                <a:moveTo>
                  <a:pt x="1194802" y="926858"/>
                </a:moveTo>
                <a:lnTo>
                  <a:pt x="1033039" y="1114853"/>
                </a:lnTo>
                <a:lnTo>
                  <a:pt x="1247266" y="1114853"/>
                </a:lnTo>
                <a:lnTo>
                  <a:pt x="1221034" y="1023042"/>
                </a:lnTo>
                <a:close/>
                <a:moveTo>
                  <a:pt x="478755" y="699510"/>
                </a:moveTo>
                <a:lnTo>
                  <a:pt x="177088" y="847954"/>
                </a:lnTo>
                <a:lnTo>
                  <a:pt x="601170" y="725357"/>
                </a:lnTo>
                <a:close/>
                <a:moveTo>
                  <a:pt x="1409439" y="682001"/>
                </a:moveTo>
                <a:lnTo>
                  <a:pt x="1335115" y="764640"/>
                </a:lnTo>
                <a:lnTo>
                  <a:pt x="1203956" y="918114"/>
                </a:lnTo>
                <a:lnTo>
                  <a:pt x="1247676" y="1079456"/>
                </a:lnTo>
                <a:lnTo>
                  <a:pt x="1256420" y="1105620"/>
                </a:lnTo>
                <a:close/>
                <a:moveTo>
                  <a:pt x="906662" y="682001"/>
                </a:moveTo>
                <a:lnTo>
                  <a:pt x="850333" y="1031490"/>
                </a:lnTo>
                <a:lnTo>
                  <a:pt x="1011589" y="1105620"/>
                </a:lnTo>
                <a:lnTo>
                  <a:pt x="976613" y="966082"/>
                </a:lnTo>
                <a:close/>
                <a:moveTo>
                  <a:pt x="1422555" y="677624"/>
                </a:moveTo>
                <a:lnTo>
                  <a:pt x="1374463" y="817260"/>
                </a:lnTo>
                <a:lnTo>
                  <a:pt x="1265164" y="1114341"/>
                </a:lnTo>
                <a:lnTo>
                  <a:pt x="1453158" y="1280442"/>
                </a:lnTo>
                <a:close/>
                <a:moveTo>
                  <a:pt x="911034" y="668870"/>
                </a:moveTo>
                <a:lnTo>
                  <a:pt x="1024705" y="1109980"/>
                </a:lnTo>
                <a:lnTo>
                  <a:pt x="1186468" y="918114"/>
                </a:lnTo>
                <a:lnTo>
                  <a:pt x="1029077" y="773410"/>
                </a:lnTo>
                <a:close/>
                <a:moveTo>
                  <a:pt x="893663" y="668870"/>
                </a:moveTo>
                <a:lnTo>
                  <a:pt x="605542" y="944279"/>
                </a:lnTo>
                <a:lnTo>
                  <a:pt x="841629" y="1027129"/>
                </a:lnTo>
                <a:lnTo>
                  <a:pt x="854667" y="935558"/>
                </a:lnTo>
                <a:close/>
                <a:moveTo>
                  <a:pt x="880664" y="664493"/>
                </a:moveTo>
                <a:lnTo>
                  <a:pt x="745445" y="699510"/>
                </a:lnTo>
                <a:lnTo>
                  <a:pt x="631774" y="729651"/>
                </a:lnTo>
                <a:lnTo>
                  <a:pt x="601170" y="931197"/>
                </a:lnTo>
                <a:close/>
                <a:moveTo>
                  <a:pt x="1391951" y="410617"/>
                </a:moveTo>
                <a:lnTo>
                  <a:pt x="1370091" y="467520"/>
                </a:lnTo>
                <a:lnTo>
                  <a:pt x="1212700" y="891804"/>
                </a:lnTo>
                <a:lnTo>
                  <a:pt x="1418183" y="651361"/>
                </a:lnTo>
                <a:close/>
                <a:moveTo>
                  <a:pt x="1383207" y="401862"/>
                </a:moveTo>
                <a:lnTo>
                  <a:pt x="911034" y="651361"/>
                </a:lnTo>
                <a:lnTo>
                  <a:pt x="932893" y="668870"/>
                </a:lnTo>
                <a:lnTo>
                  <a:pt x="1190840" y="904959"/>
                </a:lnTo>
                <a:close/>
                <a:moveTo>
                  <a:pt x="553078" y="274924"/>
                </a:moveTo>
                <a:lnTo>
                  <a:pt x="504987" y="546309"/>
                </a:lnTo>
                <a:lnTo>
                  <a:pt x="483537" y="690225"/>
                </a:lnTo>
                <a:lnTo>
                  <a:pt x="618658" y="716769"/>
                </a:lnTo>
                <a:lnTo>
                  <a:pt x="574938" y="428126"/>
                </a:lnTo>
                <a:close/>
                <a:moveTo>
                  <a:pt x="562232" y="261771"/>
                </a:moveTo>
                <a:lnTo>
                  <a:pt x="632184" y="716457"/>
                </a:lnTo>
                <a:lnTo>
                  <a:pt x="894502" y="646505"/>
                </a:lnTo>
                <a:lnTo>
                  <a:pt x="706507" y="427907"/>
                </a:lnTo>
                <a:close/>
                <a:moveTo>
                  <a:pt x="544744" y="261771"/>
                </a:moveTo>
                <a:lnTo>
                  <a:pt x="138151" y="851988"/>
                </a:lnTo>
                <a:lnTo>
                  <a:pt x="474792" y="690225"/>
                </a:lnTo>
                <a:close/>
                <a:moveTo>
                  <a:pt x="1476795" y="239940"/>
                </a:moveTo>
                <a:lnTo>
                  <a:pt x="1402441" y="388559"/>
                </a:lnTo>
                <a:lnTo>
                  <a:pt x="1415578" y="484742"/>
                </a:lnTo>
                <a:lnTo>
                  <a:pt x="1428703" y="607158"/>
                </a:lnTo>
                <a:close/>
                <a:moveTo>
                  <a:pt x="898874" y="187822"/>
                </a:moveTo>
                <a:lnTo>
                  <a:pt x="566604" y="244284"/>
                </a:lnTo>
                <a:lnTo>
                  <a:pt x="898874" y="637761"/>
                </a:lnTo>
                <a:close/>
                <a:moveTo>
                  <a:pt x="906662" y="187448"/>
                </a:moveTo>
                <a:lnTo>
                  <a:pt x="906662" y="642133"/>
                </a:lnTo>
                <a:lnTo>
                  <a:pt x="1383207" y="388559"/>
                </a:lnTo>
                <a:close/>
                <a:moveTo>
                  <a:pt x="325736" y="178704"/>
                </a:moveTo>
                <a:lnTo>
                  <a:pt x="229552" y="288004"/>
                </a:lnTo>
                <a:lnTo>
                  <a:pt x="28441" y="524090"/>
                </a:lnTo>
                <a:lnTo>
                  <a:pt x="120253" y="851988"/>
                </a:lnTo>
                <a:lnTo>
                  <a:pt x="181460" y="650877"/>
                </a:lnTo>
                <a:close/>
                <a:moveTo>
                  <a:pt x="316992" y="165602"/>
                </a:moveTo>
                <a:lnTo>
                  <a:pt x="6581" y="318607"/>
                </a:lnTo>
                <a:lnTo>
                  <a:pt x="28441" y="506602"/>
                </a:lnTo>
                <a:close/>
                <a:moveTo>
                  <a:pt x="345409" y="157391"/>
                </a:moveTo>
                <a:lnTo>
                  <a:pt x="257970" y="441022"/>
                </a:lnTo>
                <a:lnTo>
                  <a:pt x="139927" y="834500"/>
                </a:lnTo>
                <a:lnTo>
                  <a:pt x="415361" y="432278"/>
                </a:lnTo>
                <a:lnTo>
                  <a:pt x="546520" y="244284"/>
                </a:lnTo>
                <a:lnTo>
                  <a:pt x="445965" y="200852"/>
                </a:lnTo>
                <a:close/>
                <a:moveTo>
                  <a:pt x="1090404" y="156886"/>
                </a:moveTo>
                <a:lnTo>
                  <a:pt x="923740" y="183076"/>
                </a:lnTo>
                <a:lnTo>
                  <a:pt x="1353560" y="362327"/>
                </a:lnTo>
                <a:close/>
                <a:moveTo>
                  <a:pt x="373827" y="156886"/>
                </a:moveTo>
                <a:lnTo>
                  <a:pt x="553078" y="235540"/>
                </a:lnTo>
                <a:lnTo>
                  <a:pt x="846000" y="183076"/>
                </a:lnTo>
                <a:close/>
                <a:moveTo>
                  <a:pt x="1318088" y="26231"/>
                </a:moveTo>
                <a:lnTo>
                  <a:pt x="1396610" y="371071"/>
                </a:lnTo>
                <a:lnTo>
                  <a:pt x="1435700" y="292375"/>
                </a:lnTo>
                <a:lnTo>
                  <a:pt x="1475018" y="213881"/>
                </a:lnTo>
                <a:close/>
                <a:moveTo>
                  <a:pt x="1326851" y="17488"/>
                </a:moveTo>
                <a:lnTo>
                  <a:pt x="1379238" y="83067"/>
                </a:lnTo>
                <a:lnTo>
                  <a:pt x="1461902" y="174792"/>
                </a:lnTo>
                <a:lnTo>
                  <a:pt x="1392267" y="39347"/>
                </a:lnTo>
                <a:close/>
                <a:moveTo>
                  <a:pt x="874828" y="17488"/>
                </a:moveTo>
                <a:lnTo>
                  <a:pt x="905866" y="174792"/>
                </a:lnTo>
                <a:lnTo>
                  <a:pt x="950030" y="170449"/>
                </a:lnTo>
                <a:lnTo>
                  <a:pt x="1077097" y="148647"/>
                </a:lnTo>
                <a:lnTo>
                  <a:pt x="980701" y="83067"/>
                </a:lnTo>
                <a:close/>
                <a:moveTo>
                  <a:pt x="1304943" y="13115"/>
                </a:moveTo>
                <a:lnTo>
                  <a:pt x="1204165" y="83067"/>
                </a:lnTo>
                <a:lnTo>
                  <a:pt x="1103387" y="153019"/>
                </a:lnTo>
                <a:lnTo>
                  <a:pt x="1387924" y="375443"/>
                </a:lnTo>
                <a:close/>
                <a:moveTo>
                  <a:pt x="892461" y="13115"/>
                </a:moveTo>
                <a:lnTo>
                  <a:pt x="1094624" y="144275"/>
                </a:lnTo>
                <a:lnTo>
                  <a:pt x="1287417" y="13115"/>
                </a:lnTo>
                <a:close/>
                <a:moveTo>
                  <a:pt x="861712" y="13115"/>
                </a:moveTo>
                <a:lnTo>
                  <a:pt x="372051" y="148647"/>
                </a:lnTo>
                <a:lnTo>
                  <a:pt x="896929" y="174792"/>
                </a:lnTo>
                <a:lnTo>
                  <a:pt x="874828" y="65579"/>
                </a:lnTo>
                <a:close/>
                <a:moveTo>
                  <a:pt x="863332" y="0"/>
                </a:moveTo>
                <a:cubicBezTo>
                  <a:pt x="866943" y="0"/>
                  <a:pt x="868387" y="0"/>
                  <a:pt x="867665" y="0"/>
                </a:cubicBezTo>
                <a:lnTo>
                  <a:pt x="871998" y="0"/>
                </a:lnTo>
                <a:lnTo>
                  <a:pt x="1313710" y="0"/>
                </a:lnTo>
                <a:lnTo>
                  <a:pt x="1396610" y="30505"/>
                </a:lnTo>
                <a:cubicBezTo>
                  <a:pt x="1400230" y="29779"/>
                  <a:pt x="1401678" y="31231"/>
                  <a:pt x="1400954" y="34863"/>
                </a:cubicBezTo>
                <a:lnTo>
                  <a:pt x="1488135" y="204973"/>
                </a:lnTo>
                <a:lnTo>
                  <a:pt x="1488135" y="209349"/>
                </a:lnTo>
                <a:cubicBezTo>
                  <a:pt x="1488135" y="209258"/>
                  <a:pt x="1488135" y="209440"/>
                  <a:pt x="1488135" y="209896"/>
                </a:cubicBezTo>
                <a:cubicBezTo>
                  <a:pt x="1488135" y="210352"/>
                  <a:pt x="1488135" y="211629"/>
                  <a:pt x="1488135" y="213726"/>
                </a:cubicBezTo>
                <a:lnTo>
                  <a:pt x="1431356" y="650877"/>
                </a:lnTo>
                <a:lnTo>
                  <a:pt x="1468051" y="1297929"/>
                </a:lnTo>
                <a:lnTo>
                  <a:pt x="1463644" y="1853170"/>
                </a:lnTo>
                <a:lnTo>
                  <a:pt x="1406023" y="2150465"/>
                </a:lnTo>
                <a:lnTo>
                  <a:pt x="1448787" y="2216159"/>
                </a:lnTo>
                <a:lnTo>
                  <a:pt x="1453158" y="2220533"/>
                </a:lnTo>
                <a:lnTo>
                  <a:pt x="1444415" y="2469892"/>
                </a:lnTo>
                <a:lnTo>
                  <a:pt x="1444415" y="2474267"/>
                </a:lnTo>
                <a:lnTo>
                  <a:pt x="1435700" y="2942047"/>
                </a:lnTo>
                <a:cubicBezTo>
                  <a:pt x="1435790" y="2942228"/>
                  <a:pt x="1435609" y="2942950"/>
                  <a:pt x="1435157" y="2944215"/>
                </a:cubicBezTo>
                <a:cubicBezTo>
                  <a:pt x="1434704" y="2945480"/>
                  <a:pt x="1433438" y="2946202"/>
                  <a:pt x="1431356" y="2946383"/>
                </a:cubicBezTo>
                <a:lnTo>
                  <a:pt x="1113258" y="2972396"/>
                </a:lnTo>
                <a:lnTo>
                  <a:pt x="1108896" y="2972396"/>
                </a:lnTo>
                <a:lnTo>
                  <a:pt x="995486" y="2972396"/>
                </a:lnTo>
                <a:lnTo>
                  <a:pt x="777391" y="3003000"/>
                </a:lnTo>
                <a:cubicBezTo>
                  <a:pt x="776664" y="3003000"/>
                  <a:pt x="773756" y="3003000"/>
                  <a:pt x="768667" y="3003000"/>
                </a:cubicBezTo>
                <a:lnTo>
                  <a:pt x="577124" y="2946383"/>
                </a:lnTo>
                <a:cubicBezTo>
                  <a:pt x="575029" y="2944396"/>
                  <a:pt x="573754" y="2942950"/>
                  <a:pt x="573299" y="2942047"/>
                </a:cubicBezTo>
                <a:cubicBezTo>
                  <a:pt x="572843" y="2941144"/>
                  <a:pt x="572661" y="2939699"/>
                  <a:pt x="572752" y="2937712"/>
                </a:cubicBezTo>
                <a:lnTo>
                  <a:pt x="616472" y="2732374"/>
                </a:lnTo>
                <a:lnTo>
                  <a:pt x="577124" y="2032421"/>
                </a:lnTo>
                <a:cubicBezTo>
                  <a:pt x="577124" y="2033149"/>
                  <a:pt x="577124" y="2031692"/>
                  <a:pt x="577124" y="2028049"/>
                </a:cubicBezTo>
                <a:lnTo>
                  <a:pt x="629393" y="1853704"/>
                </a:lnTo>
                <a:lnTo>
                  <a:pt x="607728" y="1459945"/>
                </a:lnTo>
                <a:lnTo>
                  <a:pt x="594612" y="948480"/>
                </a:lnTo>
                <a:lnTo>
                  <a:pt x="594612" y="944102"/>
                </a:lnTo>
                <a:cubicBezTo>
                  <a:pt x="594612" y="944193"/>
                  <a:pt x="594612" y="944010"/>
                  <a:pt x="594612" y="943554"/>
                </a:cubicBezTo>
                <a:cubicBezTo>
                  <a:pt x="594612" y="943098"/>
                  <a:pt x="594612" y="941821"/>
                  <a:pt x="594612" y="939723"/>
                </a:cubicBezTo>
                <a:lnTo>
                  <a:pt x="620805" y="733945"/>
                </a:lnTo>
                <a:lnTo>
                  <a:pt x="131183" y="869671"/>
                </a:lnTo>
                <a:lnTo>
                  <a:pt x="126811" y="874050"/>
                </a:lnTo>
                <a:cubicBezTo>
                  <a:pt x="126902" y="874232"/>
                  <a:pt x="126720" y="874962"/>
                  <a:pt x="126264" y="876239"/>
                </a:cubicBezTo>
                <a:cubicBezTo>
                  <a:pt x="125809" y="877516"/>
                  <a:pt x="124534" y="878246"/>
                  <a:pt x="122439" y="878428"/>
                </a:cubicBezTo>
                <a:lnTo>
                  <a:pt x="118067" y="874050"/>
                </a:lnTo>
                <a:lnTo>
                  <a:pt x="21883" y="520077"/>
                </a:lnTo>
                <a:lnTo>
                  <a:pt x="23" y="314384"/>
                </a:lnTo>
                <a:cubicBezTo>
                  <a:pt x="-68" y="312287"/>
                  <a:pt x="115" y="311011"/>
                  <a:pt x="570" y="310554"/>
                </a:cubicBezTo>
                <a:cubicBezTo>
                  <a:pt x="1025" y="310099"/>
                  <a:pt x="2301" y="309916"/>
                  <a:pt x="4395" y="310007"/>
                </a:cubicBezTo>
                <a:lnTo>
                  <a:pt x="332294" y="152528"/>
                </a:lnTo>
                <a:lnTo>
                  <a:pt x="336665" y="148170"/>
                </a:lnTo>
                <a:lnTo>
                  <a:pt x="341037" y="148170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 dirty="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1142" y="3952793"/>
            <a:ext cx="3777215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Overview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148422" y="1972857"/>
            <a:ext cx="3711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概述</a:t>
            </a:r>
            <a:endParaRPr lang="en-US" altLang="zh-CN" sz="6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含义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2377028" y="4391150"/>
            <a:ext cx="514350" cy="5143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2108718" y="4062562"/>
            <a:ext cx="257175" cy="2571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323277" y="2510730"/>
            <a:ext cx="4008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 用户体验</a:t>
            </a:r>
            <a:r>
              <a:rPr lang="zh-CN" altLang="en-US" sz="2400" dirty="0" smtClean="0">
                <a:solidFill>
                  <a:srgbClr val="0070C0"/>
                </a:solidFill>
              </a:rPr>
              <a:t>：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       </a:t>
            </a:r>
            <a:r>
              <a:rPr lang="zh-CN" altLang="en-US" sz="2400" dirty="0" smtClean="0"/>
              <a:t>人们对于针对或使用期望使用的产品、系统或者服务的认知印象和回应。</a:t>
            </a:r>
            <a:endParaRPr lang="zh-CN" altLang="en-US" sz="2400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2776798" y="2075944"/>
            <a:ext cx="3027580" cy="3027580"/>
            <a:chOff x="2776798" y="2075944"/>
            <a:chExt cx="3027580" cy="3027580"/>
          </a:xfrm>
        </p:grpSpPr>
        <p:sp>
          <p:nvSpPr>
            <p:cNvPr id="129" name="椭圆 128"/>
            <p:cNvSpPr/>
            <p:nvPr/>
          </p:nvSpPr>
          <p:spPr>
            <a:xfrm>
              <a:off x="2776798" y="2075944"/>
              <a:ext cx="3027580" cy="30275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3341434" y="2610644"/>
              <a:ext cx="1917358" cy="1977231"/>
              <a:chOff x="4971256" y="2806701"/>
              <a:chExt cx="2135188" cy="2201863"/>
            </a:xfrm>
            <a:solidFill>
              <a:schemeClr val="bg1"/>
            </a:solidFill>
          </p:grpSpPr>
          <p:grpSp>
            <p:nvGrpSpPr>
              <p:cNvPr id="164" name="组合 163"/>
              <p:cNvGrpSpPr/>
              <p:nvPr/>
            </p:nvGrpSpPr>
            <p:grpSpPr>
              <a:xfrm>
                <a:off x="4971256" y="2922589"/>
                <a:ext cx="2135188" cy="2085975"/>
                <a:chOff x="4971256" y="2922589"/>
                <a:chExt cx="2135188" cy="2085975"/>
              </a:xfrm>
              <a:grpFill/>
            </p:grpSpPr>
            <p:sp>
              <p:nvSpPr>
                <p:cNvPr id="165" name="Oval 5"/>
                <p:cNvSpPr>
                  <a:spLocks noChangeArrowheads="1"/>
                </p:cNvSpPr>
                <p:nvPr/>
              </p:nvSpPr>
              <p:spPr bwMode="auto">
                <a:xfrm>
                  <a:off x="5831681" y="3775076"/>
                  <a:ext cx="381000" cy="381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6"/>
                <p:cNvSpPr>
                  <a:spLocks noEditPoints="1"/>
                </p:cNvSpPr>
                <p:nvPr/>
              </p:nvSpPr>
              <p:spPr bwMode="auto">
                <a:xfrm>
                  <a:off x="5598319" y="2922589"/>
                  <a:ext cx="858838" cy="2085975"/>
                </a:xfrm>
                <a:custGeom>
                  <a:avLst/>
                  <a:gdLst>
                    <a:gd name="T0" fmla="*/ 114 w 228"/>
                    <a:gd name="T1" fmla="*/ 553 h 553"/>
                    <a:gd name="T2" fmla="*/ 0 w 228"/>
                    <a:gd name="T3" fmla="*/ 277 h 553"/>
                    <a:gd name="T4" fmla="*/ 114 w 228"/>
                    <a:gd name="T5" fmla="*/ 0 h 553"/>
                    <a:gd name="T6" fmla="*/ 228 w 228"/>
                    <a:gd name="T7" fmla="*/ 277 h 553"/>
                    <a:gd name="T8" fmla="*/ 114 w 228"/>
                    <a:gd name="T9" fmla="*/ 553 h 553"/>
                    <a:gd name="T10" fmla="*/ 114 w 228"/>
                    <a:gd name="T11" fmla="*/ 12 h 553"/>
                    <a:gd name="T12" fmla="*/ 12 w 228"/>
                    <a:gd name="T13" fmla="*/ 277 h 553"/>
                    <a:gd name="T14" fmla="*/ 114 w 228"/>
                    <a:gd name="T15" fmla="*/ 541 h 553"/>
                    <a:gd name="T16" fmla="*/ 216 w 228"/>
                    <a:gd name="T17" fmla="*/ 277 h 553"/>
                    <a:gd name="T18" fmla="*/ 114 w 228"/>
                    <a:gd name="T19" fmla="*/ 12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8" h="553">
                      <a:moveTo>
                        <a:pt x="114" y="553"/>
                      </a:moveTo>
                      <a:cubicBezTo>
                        <a:pt x="50" y="553"/>
                        <a:pt x="0" y="432"/>
                        <a:pt x="0" y="277"/>
                      </a:cubicBezTo>
                      <a:cubicBezTo>
                        <a:pt x="0" y="122"/>
                        <a:pt x="50" y="0"/>
                        <a:pt x="114" y="0"/>
                      </a:cubicBezTo>
                      <a:cubicBezTo>
                        <a:pt x="178" y="0"/>
                        <a:pt x="228" y="122"/>
                        <a:pt x="228" y="277"/>
                      </a:cubicBezTo>
                      <a:cubicBezTo>
                        <a:pt x="228" y="432"/>
                        <a:pt x="178" y="553"/>
                        <a:pt x="114" y="553"/>
                      </a:cubicBezTo>
                      <a:close/>
                      <a:moveTo>
                        <a:pt x="114" y="12"/>
                      </a:moveTo>
                      <a:cubicBezTo>
                        <a:pt x="59" y="12"/>
                        <a:pt x="12" y="133"/>
                        <a:pt x="12" y="277"/>
                      </a:cubicBezTo>
                      <a:cubicBezTo>
                        <a:pt x="12" y="420"/>
                        <a:pt x="59" y="541"/>
                        <a:pt x="114" y="541"/>
                      </a:cubicBezTo>
                      <a:cubicBezTo>
                        <a:pt x="169" y="541"/>
                        <a:pt x="216" y="420"/>
                        <a:pt x="216" y="277"/>
                      </a:cubicBezTo>
                      <a:cubicBezTo>
                        <a:pt x="216" y="133"/>
                        <a:pt x="169" y="12"/>
                        <a:pt x="11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7"/>
                <p:cNvSpPr>
                  <a:spLocks noEditPoints="1"/>
                </p:cNvSpPr>
                <p:nvPr/>
              </p:nvSpPr>
              <p:spPr bwMode="auto">
                <a:xfrm>
                  <a:off x="5020469" y="3141664"/>
                  <a:ext cx="2085975" cy="1647825"/>
                </a:xfrm>
                <a:custGeom>
                  <a:avLst/>
                  <a:gdLst>
                    <a:gd name="T0" fmla="*/ 461 w 553"/>
                    <a:gd name="T1" fmla="*/ 437 h 437"/>
                    <a:gd name="T2" fmla="*/ 195 w 553"/>
                    <a:gd name="T3" fmla="*/ 307 h 437"/>
                    <a:gd name="T4" fmla="*/ 43 w 553"/>
                    <a:gd name="T5" fmla="*/ 144 h 437"/>
                    <a:gd name="T6" fmla="*/ 20 w 553"/>
                    <a:gd name="T7" fmla="*/ 20 h 437"/>
                    <a:gd name="T8" fmla="*/ 72 w 553"/>
                    <a:gd name="T9" fmla="*/ 0 h 437"/>
                    <a:gd name="T10" fmla="*/ 338 w 553"/>
                    <a:gd name="T11" fmla="*/ 129 h 437"/>
                    <a:gd name="T12" fmla="*/ 513 w 553"/>
                    <a:gd name="T13" fmla="*/ 417 h 437"/>
                    <a:gd name="T14" fmla="*/ 461 w 553"/>
                    <a:gd name="T15" fmla="*/ 437 h 437"/>
                    <a:gd name="T16" fmla="*/ 72 w 553"/>
                    <a:gd name="T17" fmla="*/ 13 h 437"/>
                    <a:gd name="T18" fmla="*/ 30 w 553"/>
                    <a:gd name="T19" fmla="*/ 28 h 437"/>
                    <a:gd name="T20" fmla="*/ 53 w 553"/>
                    <a:gd name="T21" fmla="*/ 137 h 437"/>
                    <a:gd name="T22" fmla="*/ 203 w 553"/>
                    <a:gd name="T23" fmla="*/ 297 h 437"/>
                    <a:gd name="T24" fmla="*/ 461 w 553"/>
                    <a:gd name="T25" fmla="*/ 424 h 437"/>
                    <a:gd name="T26" fmla="*/ 503 w 553"/>
                    <a:gd name="T27" fmla="*/ 409 h 437"/>
                    <a:gd name="T28" fmla="*/ 330 w 553"/>
                    <a:gd name="T29" fmla="*/ 139 h 437"/>
                    <a:gd name="T30" fmla="*/ 72 w 553"/>
                    <a:gd name="T31" fmla="*/ 13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53" h="437">
                      <a:moveTo>
                        <a:pt x="461" y="437"/>
                      </a:moveTo>
                      <a:cubicBezTo>
                        <a:pt x="397" y="437"/>
                        <a:pt x="292" y="386"/>
                        <a:pt x="195" y="307"/>
                      </a:cubicBezTo>
                      <a:cubicBezTo>
                        <a:pt x="130" y="255"/>
                        <a:pt x="76" y="197"/>
                        <a:pt x="43" y="144"/>
                      </a:cubicBezTo>
                      <a:cubicBezTo>
                        <a:pt x="8" y="89"/>
                        <a:pt x="0" y="45"/>
                        <a:pt x="20" y="20"/>
                      </a:cubicBezTo>
                      <a:cubicBezTo>
                        <a:pt x="31" y="7"/>
                        <a:pt x="48" y="0"/>
                        <a:pt x="72" y="0"/>
                      </a:cubicBezTo>
                      <a:cubicBezTo>
                        <a:pt x="136" y="0"/>
                        <a:pt x="241" y="51"/>
                        <a:pt x="338" y="129"/>
                      </a:cubicBezTo>
                      <a:cubicBezTo>
                        <a:pt x="477" y="241"/>
                        <a:pt x="553" y="367"/>
                        <a:pt x="513" y="417"/>
                      </a:cubicBezTo>
                      <a:cubicBezTo>
                        <a:pt x="502" y="430"/>
                        <a:pt x="485" y="437"/>
                        <a:pt x="461" y="437"/>
                      </a:cubicBezTo>
                      <a:close/>
                      <a:moveTo>
                        <a:pt x="72" y="13"/>
                      </a:moveTo>
                      <a:cubicBezTo>
                        <a:pt x="52" y="13"/>
                        <a:pt x="38" y="18"/>
                        <a:pt x="30" y="28"/>
                      </a:cubicBezTo>
                      <a:cubicBezTo>
                        <a:pt x="14" y="48"/>
                        <a:pt x="23" y="87"/>
                        <a:pt x="53" y="137"/>
                      </a:cubicBezTo>
                      <a:cubicBezTo>
                        <a:pt x="86" y="189"/>
                        <a:pt x="139" y="246"/>
                        <a:pt x="203" y="297"/>
                      </a:cubicBezTo>
                      <a:cubicBezTo>
                        <a:pt x="298" y="374"/>
                        <a:pt x="400" y="424"/>
                        <a:pt x="461" y="424"/>
                      </a:cubicBezTo>
                      <a:cubicBezTo>
                        <a:pt x="481" y="424"/>
                        <a:pt x="495" y="419"/>
                        <a:pt x="503" y="409"/>
                      </a:cubicBezTo>
                      <a:cubicBezTo>
                        <a:pt x="537" y="366"/>
                        <a:pt x="458" y="242"/>
                        <a:pt x="330" y="139"/>
                      </a:cubicBezTo>
                      <a:cubicBezTo>
                        <a:pt x="235" y="62"/>
                        <a:pt x="134" y="13"/>
                        <a:pt x="7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8"/>
                <p:cNvSpPr>
                  <a:spLocks noEditPoints="1"/>
                </p:cNvSpPr>
                <p:nvPr/>
              </p:nvSpPr>
              <p:spPr bwMode="auto">
                <a:xfrm>
                  <a:off x="4971256" y="3106739"/>
                  <a:ext cx="2025650" cy="1716088"/>
                </a:xfrm>
                <a:custGeom>
                  <a:avLst/>
                  <a:gdLst>
                    <a:gd name="T0" fmla="*/ 90 w 537"/>
                    <a:gd name="T1" fmla="*/ 455 h 455"/>
                    <a:gd name="T2" fmla="*/ 43 w 537"/>
                    <a:gd name="T3" fmla="*/ 437 h 455"/>
                    <a:gd name="T4" fmla="*/ 204 w 537"/>
                    <a:gd name="T5" fmla="*/ 142 h 455"/>
                    <a:gd name="T6" fmla="*/ 469 w 537"/>
                    <a:gd name="T7" fmla="*/ 0 h 455"/>
                    <a:gd name="T8" fmla="*/ 516 w 537"/>
                    <a:gd name="T9" fmla="*/ 18 h 455"/>
                    <a:gd name="T10" fmla="*/ 500 w 537"/>
                    <a:gd name="T11" fmla="*/ 142 h 455"/>
                    <a:gd name="T12" fmla="*/ 355 w 537"/>
                    <a:gd name="T13" fmla="*/ 313 h 455"/>
                    <a:gd name="T14" fmla="*/ 90 w 537"/>
                    <a:gd name="T15" fmla="*/ 455 h 455"/>
                    <a:gd name="T16" fmla="*/ 469 w 537"/>
                    <a:gd name="T17" fmla="*/ 13 h 455"/>
                    <a:gd name="T18" fmla="*/ 212 w 537"/>
                    <a:gd name="T19" fmla="*/ 151 h 455"/>
                    <a:gd name="T20" fmla="*/ 52 w 537"/>
                    <a:gd name="T21" fmla="*/ 429 h 455"/>
                    <a:gd name="T22" fmla="*/ 90 w 537"/>
                    <a:gd name="T23" fmla="*/ 442 h 455"/>
                    <a:gd name="T24" fmla="*/ 347 w 537"/>
                    <a:gd name="T25" fmla="*/ 303 h 455"/>
                    <a:gd name="T26" fmla="*/ 489 w 537"/>
                    <a:gd name="T27" fmla="*/ 136 h 455"/>
                    <a:gd name="T28" fmla="*/ 507 w 537"/>
                    <a:gd name="T29" fmla="*/ 26 h 455"/>
                    <a:gd name="T30" fmla="*/ 469 w 537"/>
                    <a:gd name="T31" fmla="*/ 13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7" h="455">
                      <a:moveTo>
                        <a:pt x="90" y="455"/>
                      </a:moveTo>
                      <a:cubicBezTo>
                        <a:pt x="69" y="455"/>
                        <a:pt x="53" y="449"/>
                        <a:pt x="43" y="437"/>
                      </a:cubicBezTo>
                      <a:cubicBezTo>
                        <a:pt x="0" y="389"/>
                        <a:pt x="71" y="259"/>
                        <a:pt x="204" y="142"/>
                      </a:cubicBezTo>
                      <a:cubicBezTo>
                        <a:pt x="301" y="56"/>
                        <a:pt x="405" y="0"/>
                        <a:pt x="469" y="0"/>
                      </a:cubicBezTo>
                      <a:cubicBezTo>
                        <a:pt x="490" y="0"/>
                        <a:pt x="506" y="6"/>
                        <a:pt x="516" y="18"/>
                      </a:cubicBezTo>
                      <a:cubicBezTo>
                        <a:pt x="537" y="41"/>
                        <a:pt x="532" y="86"/>
                        <a:pt x="500" y="142"/>
                      </a:cubicBezTo>
                      <a:cubicBezTo>
                        <a:pt x="469" y="197"/>
                        <a:pt x="418" y="258"/>
                        <a:pt x="355" y="313"/>
                      </a:cubicBezTo>
                      <a:cubicBezTo>
                        <a:pt x="258" y="399"/>
                        <a:pt x="154" y="455"/>
                        <a:pt x="90" y="455"/>
                      </a:cubicBezTo>
                      <a:close/>
                      <a:moveTo>
                        <a:pt x="469" y="13"/>
                      </a:moveTo>
                      <a:cubicBezTo>
                        <a:pt x="409" y="13"/>
                        <a:pt x="306" y="68"/>
                        <a:pt x="212" y="151"/>
                      </a:cubicBezTo>
                      <a:cubicBezTo>
                        <a:pt x="89" y="260"/>
                        <a:pt x="16" y="387"/>
                        <a:pt x="52" y="429"/>
                      </a:cubicBezTo>
                      <a:cubicBezTo>
                        <a:pt x="60" y="437"/>
                        <a:pt x="73" y="442"/>
                        <a:pt x="90" y="442"/>
                      </a:cubicBezTo>
                      <a:cubicBezTo>
                        <a:pt x="150" y="442"/>
                        <a:pt x="253" y="386"/>
                        <a:pt x="347" y="303"/>
                      </a:cubicBezTo>
                      <a:cubicBezTo>
                        <a:pt x="408" y="249"/>
                        <a:pt x="459" y="189"/>
                        <a:pt x="489" y="136"/>
                      </a:cubicBezTo>
                      <a:cubicBezTo>
                        <a:pt x="517" y="85"/>
                        <a:pt x="524" y="45"/>
                        <a:pt x="507" y="26"/>
                      </a:cubicBezTo>
                      <a:cubicBezTo>
                        <a:pt x="499" y="17"/>
                        <a:pt x="486" y="13"/>
                        <a:pt x="46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69" name="Oval 9"/>
              <p:cNvSpPr>
                <a:spLocks noChangeArrowheads="1"/>
              </p:cNvSpPr>
              <p:nvPr/>
            </p:nvSpPr>
            <p:spPr bwMode="auto">
              <a:xfrm>
                <a:off x="5117599" y="4086053"/>
                <a:ext cx="260350" cy="265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Oval 10"/>
              <p:cNvSpPr>
                <a:spLocks noChangeArrowheads="1"/>
              </p:cNvSpPr>
              <p:nvPr/>
            </p:nvSpPr>
            <p:spPr bwMode="auto">
              <a:xfrm>
                <a:off x="6796881" y="4291014"/>
                <a:ext cx="260350" cy="265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892006" y="2806701"/>
                <a:ext cx="260350" cy="263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超出预期的才叫用户体验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19449" y="1999862"/>
            <a:ext cx="9344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某</a:t>
            </a:r>
            <a:r>
              <a:rPr lang="zh-CN" altLang="en-US" dirty="0" smtClean="0"/>
              <a:t>苦逼程序员：“加了一天班了</a:t>
            </a:r>
            <a:r>
              <a:rPr lang="en-US" altLang="zh-CN" dirty="0"/>
              <a:t>,</a:t>
            </a:r>
            <a:r>
              <a:rPr lang="zh-CN" altLang="en-US" dirty="0" smtClean="0"/>
              <a:t>好辛苦啊  </a:t>
            </a:r>
            <a:r>
              <a:rPr lang="en-US" altLang="zh-CN" dirty="0" smtClean="0"/>
              <a:t>!  </a:t>
            </a:r>
            <a:r>
              <a:rPr lang="zh-CN" altLang="en-US" dirty="0" smtClean="0"/>
              <a:t>。。。。。。。。”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49" y="2973905"/>
            <a:ext cx="9548885" cy="15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时候才谈用户体验呢？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1591" y="2197957"/>
            <a:ext cx="3416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马斯洛需求层次理论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822" y="3273017"/>
            <a:ext cx="673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生理需求：水、食物、睡眠</a:t>
            </a:r>
            <a:endParaRPr lang="en-US" altLang="zh-CN" sz="2400" dirty="0" smtClean="0"/>
          </a:p>
          <a:p>
            <a:r>
              <a:rPr lang="zh-CN" altLang="en-US" sz="2400" dirty="0"/>
              <a:t>安全</a:t>
            </a:r>
            <a:r>
              <a:rPr lang="zh-CN" altLang="en-US" sz="2400" dirty="0" smtClean="0"/>
              <a:t>需求：健康保障、安全保障、财产资源保障</a:t>
            </a:r>
            <a:endParaRPr lang="en-US" altLang="zh-CN" sz="2400" dirty="0" smtClean="0"/>
          </a:p>
          <a:p>
            <a:r>
              <a:rPr lang="zh-CN" altLang="en-US" sz="2400" dirty="0"/>
              <a:t>社交</a:t>
            </a:r>
            <a:r>
              <a:rPr lang="zh-CN" altLang="en-US" sz="2400" dirty="0" smtClean="0"/>
              <a:t>需求：友情、亲情、爱情</a:t>
            </a:r>
            <a:endParaRPr lang="en-US" altLang="zh-CN" sz="2400" dirty="0" smtClean="0"/>
          </a:p>
          <a:p>
            <a:r>
              <a:rPr lang="zh-CN" altLang="en-US" sz="2400" dirty="0" smtClean="0"/>
              <a:t>尊重需求：尊重与被尊重、信息、成就</a:t>
            </a:r>
            <a:endParaRPr lang="en-US" altLang="zh-CN" sz="2400" dirty="0" smtClean="0"/>
          </a:p>
          <a:p>
            <a:r>
              <a:rPr lang="zh-CN" altLang="en-US" sz="2400" dirty="0"/>
              <a:t>自我</a:t>
            </a:r>
            <a:r>
              <a:rPr lang="zh-CN" altLang="en-US" sz="2400" dirty="0" smtClean="0"/>
              <a:t>需求：创造力、自觉性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88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用户体验著名的例子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57048" y="1731935"/>
            <a:ext cx="27109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图</a:t>
            </a:r>
            <a:r>
              <a:rPr lang="zh-CN" altLang="en-US" sz="2800" dirty="0" smtClean="0"/>
              <a:t>中的三种茶壶都有着该有的部件，可是他们都满足用户需求了吗？</a:t>
            </a:r>
            <a:endParaRPr lang="zh-CN" altLang="en-US" sz="28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70" y="1731935"/>
            <a:ext cx="5030274" cy="247993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942684" y="4651894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普通茶壶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87710" y="4651894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文艺茶壶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036789" y="4651894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213</a:t>
            </a:r>
            <a:r>
              <a:rPr lang="zh-CN" altLang="en-US" dirty="0" smtClean="0"/>
              <a:t>茶壶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7048" y="5134550"/>
            <a:ext cx="821971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当一个软件团队的成员忙着完成自己的“部件”时，他/她是否想到了用户将如何了解这些部件？如何使用这些部件完成用户的任务？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2382595" y="1887708"/>
            <a:ext cx="2581037" cy="3240000"/>
          </a:xfrm>
          <a:custGeom>
            <a:avLst/>
            <a:gdLst/>
            <a:ahLst/>
            <a:cxnLst/>
            <a:rect l="l" t="t" r="r" b="b"/>
            <a:pathLst>
              <a:path w="2431638" h="3052458">
                <a:moveTo>
                  <a:pt x="2416746" y="2881951"/>
                </a:moveTo>
                <a:lnTo>
                  <a:pt x="2377398" y="2938787"/>
                </a:lnTo>
                <a:lnTo>
                  <a:pt x="2311818" y="3034970"/>
                </a:lnTo>
                <a:lnTo>
                  <a:pt x="2390514" y="2999994"/>
                </a:lnTo>
                <a:close/>
                <a:moveTo>
                  <a:pt x="519856" y="2855719"/>
                </a:moveTo>
                <a:lnTo>
                  <a:pt x="493624" y="2947531"/>
                </a:lnTo>
                <a:lnTo>
                  <a:pt x="467392" y="3043714"/>
                </a:lnTo>
                <a:lnTo>
                  <a:pt x="834638" y="3013110"/>
                </a:lnTo>
                <a:close/>
                <a:moveTo>
                  <a:pt x="511112" y="2855719"/>
                </a:moveTo>
                <a:lnTo>
                  <a:pt x="34566" y="2999994"/>
                </a:lnTo>
                <a:lnTo>
                  <a:pt x="454276" y="3043714"/>
                </a:lnTo>
                <a:lnTo>
                  <a:pt x="489252" y="2921299"/>
                </a:lnTo>
                <a:close/>
                <a:moveTo>
                  <a:pt x="1826120" y="2847385"/>
                </a:moveTo>
                <a:lnTo>
                  <a:pt x="1646869" y="2947941"/>
                </a:lnTo>
                <a:lnTo>
                  <a:pt x="1576917" y="2987288"/>
                </a:lnTo>
                <a:lnTo>
                  <a:pt x="2258945" y="3039752"/>
                </a:lnTo>
                <a:close/>
                <a:moveTo>
                  <a:pt x="1005145" y="2759131"/>
                </a:moveTo>
                <a:lnTo>
                  <a:pt x="1223743" y="3026226"/>
                </a:lnTo>
                <a:lnTo>
                  <a:pt x="1534153" y="2986878"/>
                </a:lnTo>
                <a:close/>
                <a:moveTo>
                  <a:pt x="992029" y="2759131"/>
                </a:moveTo>
                <a:lnTo>
                  <a:pt x="865242" y="3013110"/>
                </a:lnTo>
                <a:lnTo>
                  <a:pt x="1210628" y="3026226"/>
                </a:lnTo>
                <a:lnTo>
                  <a:pt x="1162536" y="2965019"/>
                </a:lnTo>
                <a:close/>
                <a:moveTo>
                  <a:pt x="620411" y="2699146"/>
                </a:moveTo>
                <a:lnTo>
                  <a:pt x="856498" y="3009148"/>
                </a:lnTo>
                <a:lnTo>
                  <a:pt x="978913" y="2751456"/>
                </a:lnTo>
                <a:close/>
                <a:moveTo>
                  <a:pt x="607295" y="2697626"/>
                </a:moveTo>
                <a:lnTo>
                  <a:pt x="528599" y="2842603"/>
                </a:lnTo>
                <a:lnTo>
                  <a:pt x="830266" y="2999994"/>
                </a:lnTo>
                <a:lnTo>
                  <a:pt x="839010" y="3004366"/>
                </a:lnTo>
                <a:close/>
                <a:moveTo>
                  <a:pt x="1594815" y="2681709"/>
                </a:moveTo>
                <a:lnTo>
                  <a:pt x="1581699" y="2799408"/>
                </a:lnTo>
                <a:lnTo>
                  <a:pt x="1564332" y="2978544"/>
                </a:lnTo>
                <a:lnTo>
                  <a:pt x="1581699" y="2969800"/>
                </a:lnTo>
                <a:lnTo>
                  <a:pt x="1809042" y="2838641"/>
                </a:lnTo>
                <a:close/>
                <a:moveTo>
                  <a:pt x="240049" y="2671276"/>
                </a:moveTo>
                <a:lnTo>
                  <a:pt x="161354" y="2697626"/>
                </a:lnTo>
                <a:lnTo>
                  <a:pt x="69542" y="2728379"/>
                </a:lnTo>
                <a:lnTo>
                  <a:pt x="12706" y="2982507"/>
                </a:lnTo>
                <a:lnTo>
                  <a:pt x="21450" y="2973763"/>
                </a:lnTo>
                <a:close/>
                <a:moveTo>
                  <a:pt x="273249" y="2668339"/>
                </a:moveTo>
                <a:lnTo>
                  <a:pt x="514137" y="2838641"/>
                </a:lnTo>
                <a:lnTo>
                  <a:pt x="597595" y="2694366"/>
                </a:lnTo>
                <a:close/>
                <a:moveTo>
                  <a:pt x="257537" y="2666904"/>
                </a:moveTo>
                <a:lnTo>
                  <a:pt x="17078" y="2995622"/>
                </a:lnTo>
                <a:lnTo>
                  <a:pt x="500787" y="2843013"/>
                </a:lnTo>
                <a:lnTo>
                  <a:pt x="340605" y="2723985"/>
                </a:lnTo>
                <a:close/>
                <a:moveTo>
                  <a:pt x="2075732" y="2655553"/>
                </a:moveTo>
                <a:lnTo>
                  <a:pt x="2294331" y="3035380"/>
                </a:lnTo>
                <a:lnTo>
                  <a:pt x="2355538" y="2947941"/>
                </a:lnTo>
                <a:lnTo>
                  <a:pt x="2416746" y="2860501"/>
                </a:lnTo>
                <a:lnTo>
                  <a:pt x="2206891" y="2734020"/>
                </a:lnTo>
                <a:close/>
                <a:moveTo>
                  <a:pt x="2058244" y="2646821"/>
                </a:moveTo>
                <a:lnTo>
                  <a:pt x="1830901" y="2838641"/>
                </a:lnTo>
                <a:lnTo>
                  <a:pt x="2281215" y="3035380"/>
                </a:lnTo>
                <a:lnTo>
                  <a:pt x="2193775" y="2886733"/>
                </a:lnTo>
                <a:close/>
                <a:moveTo>
                  <a:pt x="2040756" y="2642449"/>
                </a:moveTo>
                <a:lnTo>
                  <a:pt x="1607931" y="2681709"/>
                </a:lnTo>
                <a:lnTo>
                  <a:pt x="1822157" y="2834282"/>
                </a:lnTo>
                <a:lnTo>
                  <a:pt x="2005780" y="2677349"/>
                </a:lnTo>
                <a:close/>
                <a:moveTo>
                  <a:pt x="1223743" y="2616217"/>
                </a:moveTo>
                <a:lnTo>
                  <a:pt x="1053236" y="2716583"/>
                </a:lnTo>
                <a:lnTo>
                  <a:pt x="1000773" y="2747097"/>
                </a:lnTo>
                <a:lnTo>
                  <a:pt x="1538526" y="2974172"/>
                </a:lnTo>
                <a:close/>
                <a:moveTo>
                  <a:pt x="1324299" y="2550637"/>
                </a:moveTo>
                <a:lnTo>
                  <a:pt x="1437970" y="2760175"/>
                </a:lnTo>
                <a:lnTo>
                  <a:pt x="1556013" y="2969800"/>
                </a:lnTo>
                <a:lnTo>
                  <a:pt x="1573501" y="2751456"/>
                </a:lnTo>
                <a:lnTo>
                  <a:pt x="1582167" y="2677349"/>
                </a:lnTo>
                <a:lnTo>
                  <a:pt x="1451086" y="2611845"/>
                </a:lnTo>
                <a:close/>
                <a:moveTo>
                  <a:pt x="1311183" y="2546265"/>
                </a:moveTo>
                <a:lnTo>
                  <a:pt x="1271835" y="2576869"/>
                </a:lnTo>
                <a:lnTo>
                  <a:pt x="1232487" y="2607473"/>
                </a:lnTo>
                <a:lnTo>
                  <a:pt x="1534153" y="2952859"/>
                </a:lnTo>
                <a:close/>
                <a:moveTo>
                  <a:pt x="12706" y="2463198"/>
                </a:moveTo>
                <a:lnTo>
                  <a:pt x="65170" y="2720942"/>
                </a:lnTo>
                <a:lnTo>
                  <a:pt x="244421" y="2659912"/>
                </a:lnTo>
                <a:lnTo>
                  <a:pt x="113262" y="2546265"/>
                </a:lnTo>
                <a:close/>
                <a:moveTo>
                  <a:pt x="1822157" y="2454454"/>
                </a:moveTo>
                <a:lnTo>
                  <a:pt x="1603712" y="2668631"/>
                </a:lnTo>
                <a:lnTo>
                  <a:pt x="2040756" y="2633705"/>
                </a:lnTo>
                <a:lnTo>
                  <a:pt x="1988293" y="2589985"/>
                </a:lnTo>
                <a:close/>
                <a:moveTo>
                  <a:pt x="790918" y="2435190"/>
                </a:moveTo>
                <a:lnTo>
                  <a:pt x="476136" y="2570721"/>
                </a:lnTo>
                <a:lnTo>
                  <a:pt x="279397" y="2653788"/>
                </a:lnTo>
                <a:lnTo>
                  <a:pt x="406184" y="2666904"/>
                </a:lnTo>
                <a:lnTo>
                  <a:pt x="607295" y="2680053"/>
                </a:lnTo>
                <a:lnTo>
                  <a:pt x="655387" y="2614441"/>
                </a:lnTo>
                <a:close/>
                <a:moveTo>
                  <a:pt x="847754" y="2427498"/>
                </a:moveTo>
                <a:lnTo>
                  <a:pt x="1166908" y="2576637"/>
                </a:lnTo>
                <a:lnTo>
                  <a:pt x="987657" y="2445044"/>
                </a:lnTo>
                <a:close/>
                <a:moveTo>
                  <a:pt x="825894" y="2427498"/>
                </a:moveTo>
                <a:lnTo>
                  <a:pt x="992029" y="2738086"/>
                </a:lnTo>
                <a:lnTo>
                  <a:pt x="1101328" y="2672642"/>
                </a:lnTo>
                <a:lnTo>
                  <a:pt x="1210263" y="2607343"/>
                </a:lnTo>
                <a:close/>
                <a:moveTo>
                  <a:pt x="812778" y="2427498"/>
                </a:moveTo>
                <a:lnTo>
                  <a:pt x="616039" y="2685622"/>
                </a:lnTo>
                <a:lnTo>
                  <a:pt x="978913" y="2738086"/>
                </a:lnTo>
                <a:close/>
                <a:moveTo>
                  <a:pt x="1210263" y="2388020"/>
                </a:moveTo>
                <a:lnTo>
                  <a:pt x="1315287" y="2532773"/>
                </a:lnTo>
                <a:lnTo>
                  <a:pt x="1538935" y="2642434"/>
                </a:lnTo>
                <a:lnTo>
                  <a:pt x="1324058" y="2475749"/>
                </a:lnTo>
                <a:close/>
                <a:moveTo>
                  <a:pt x="1188707" y="2379247"/>
                </a:moveTo>
                <a:lnTo>
                  <a:pt x="1227582" y="2594183"/>
                </a:lnTo>
                <a:lnTo>
                  <a:pt x="1306516" y="2532773"/>
                </a:lnTo>
                <a:close/>
                <a:moveTo>
                  <a:pt x="1197330" y="2366088"/>
                </a:moveTo>
                <a:lnTo>
                  <a:pt x="1587812" y="2668339"/>
                </a:lnTo>
                <a:lnTo>
                  <a:pt x="1701518" y="2559092"/>
                </a:lnTo>
                <a:lnTo>
                  <a:pt x="1810818" y="2449430"/>
                </a:lnTo>
                <a:close/>
                <a:moveTo>
                  <a:pt x="1171280" y="2366088"/>
                </a:moveTo>
                <a:lnTo>
                  <a:pt x="1031377" y="2427498"/>
                </a:lnTo>
                <a:lnTo>
                  <a:pt x="1000773" y="2440658"/>
                </a:lnTo>
                <a:lnTo>
                  <a:pt x="1166908" y="2559092"/>
                </a:lnTo>
                <a:lnTo>
                  <a:pt x="1214575" y="2594183"/>
                </a:lnTo>
                <a:lnTo>
                  <a:pt x="1197330" y="2502068"/>
                </a:lnTo>
                <a:close/>
                <a:moveTo>
                  <a:pt x="2234899" y="2357314"/>
                </a:moveTo>
                <a:lnTo>
                  <a:pt x="2068764" y="2638048"/>
                </a:lnTo>
                <a:lnTo>
                  <a:pt x="2418522" y="2847385"/>
                </a:lnTo>
                <a:lnTo>
                  <a:pt x="2326711" y="2602956"/>
                </a:lnTo>
                <a:close/>
                <a:moveTo>
                  <a:pt x="2221783" y="2352833"/>
                </a:moveTo>
                <a:lnTo>
                  <a:pt x="1837049" y="2449430"/>
                </a:lnTo>
                <a:lnTo>
                  <a:pt x="1985697" y="2567865"/>
                </a:lnTo>
                <a:lnTo>
                  <a:pt x="2055648" y="2629275"/>
                </a:lnTo>
                <a:close/>
                <a:moveTo>
                  <a:pt x="2379174" y="2321518"/>
                </a:moveTo>
                <a:lnTo>
                  <a:pt x="2243643" y="2348352"/>
                </a:lnTo>
                <a:lnTo>
                  <a:pt x="2409778" y="2790549"/>
                </a:lnTo>
                <a:lnTo>
                  <a:pt x="2418522" y="2821153"/>
                </a:lnTo>
                <a:close/>
                <a:moveTo>
                  <a:pt x="664131" y="2312774"/>
                </a:moveTo>
                <a:lnTo>
                  <a:pt x="742826" y="2361701"/>
                </a:lnTo>
                <a:lnTo>
                  <a:pt x="817150" y="2409952"/>
                </a:lnTo>
                <a:lnTo>
                  <a:pt x="943937" y="2427498"/>
                </a:lnTo>
                <a:lnTo>
                  <a:pt x="773430" y="2357314"/>
                </a:lnTo>
                <a:close/>
                <a:moveTo>
                  <a:pt x="2003184" y="2290915"/>
                </a:moveTo>
                <a:lnTo>
                  <a:pt x="1867653" y="2409952"/>
                </a:lnTo>
                <a:lnTo>
                  <a:pt x="1841421" y="2436271"/>
                </a:lnTo>
                <a:lnTo>
                  <a:pt x="2213039" y="2343870"/>
                </a:lnTo>
                <a:close/>
                <a:moveTo>
                  <a:pt x="1985697" y="2290915"/>
                </a:moveTo>
                <a:lnTo>
                  <a:pt x="1223197" y="2357314"/>
                </a:lnTo>
                <a:lnTo>
                  <a:pt x="1819562" y="2440658"/>
                </a:lnTo>
                <a:lnTo>
                  <a:pt x="1915745" y="2352833"/>
                </a:lnTo>
                <a:close/>
                <a:moveTo>
                  <a:pt x="607295" y="2290915"/>
                </a:moveTo>
                <a:lnTo>
                  <a:pt x="275025" y="2646821"/>
                </a:lnTo>
                <a:lnTo>
                  <a:pt x="799662" y="2418725"/>
                </a:lnTo>
                <a:lnTo>
                  <a:pt x="646643" y="2317146"/>
                </a:lnTo>
                <a:close/>
                <a:moveTo>
                  <a:pt x="330084" y="2225335"/>
                </a:moveTo>
                <a:lnTo>
                  <a:pt x="10930" y="2444753"/>
                </a:lnTo>
                <a:lnTo>
                  <a:pt x="32790" y="2466613"/>
                </a:lnTo>
                <a:lnTo>
                  <a:pt x="247017" y="2650236"/>
                </a:lnTo>
                <a:close/>
                <a:moveTo>
                  <a:pt x="312597" y="2225335"/>
                </a:moveTo>
                <a:lnTo>
                  <a:pt x="63394" y="2295286"/>
                </a:lnTo>
                <a:lnTo>
                  <a:pt x="15302" y="2431637"/>
                </a:lnTo>
                <a:close/>
                <a:moveTo>
                  <a:pt x="343200" y="2216591"/>
                </a:moveTo>
                <a:lnTo>
                  <a:pt x="325712" y="2304030"/>
                </a:lnTo>
                <a:lnTo>
                  <a:pt x="264505" y="2641492"/>
                </a:lnTo>
                <a:lnTo>
                  <a:pt x="596775" y="2286543"/>
                </a:lnTo>
                <a:close/>
                <a:moveTo>
                  <a:pt x="907568" y="2207847"/>
                </a:moveTo>
                <a:lnTo>
                  <a:pt x="925493" y="2251567"/>
                </a:lnTo>
                <a:lnTo>
                  <a:pt x="991284" y="2431637"/>
                </a:lnTo>
                <a:lnTo>
                  <a:pt x="1136023" y="2370430"/>
                </a:lnTo>
                <a:lnTo>
                  <a:pt x="1166725" y="2357314"/>
                </a:lnTo>
                <a:close/>
                <a:moveTo>
                  <a:pt x="894124" y="2203475"/>
                </a:moveTo>
                <a:lnTo>
                  <a:pt x="627379" y="2286543"/>
                </a:lnTo>
                <a:lnTo>
                  <a:pt x="978125" y="2431637"/>
                </a:lnTo>
                <a:close/>
                <a:moveTo>
                  <a:pt x="1656022" y="1976132"/>
                </a:moveTo>
                <a:lnTo>
                  <a:pt x="912049" y="2199103"/>
                </a:lnTo>
                <a:lnTo>
                  <a:pt x="1179884" y="2352833"/>
                </a:lnTo>
                <a:close/>
                <a:moveTo>
                  <a:pt x="1280161" y="1879949"/>
                </a:moveTo>
                <a:lnTo>
                  <a:pt x="925493" y="2181615"/>
                </a:lnTo>
                <a:lnTo>
                  <a:pt x="1664766" y="1963016"/>
                </a:lnTo>
                <a:close/>
                <a:moveTo>
                  <a:pt x="850349" y="1753162"/>
                </a:moveTo>
                <a:lnTo>
                  <a:pt x="351944" y="2207847"/>
                </a:lnTo>
                <a:lnTo>
                  <a:pt x="518079" y="2255939"/>
                </a:lnTo>
                <a:lnTo>
                  <a:pt x="601147" y="2277799"/>
                </a:lnTo>
                <a:lnTo>
                  <a:pt x="692958" y="2085432"/>
                </a:lnTo>
                <a:close/>
                <a:moveTo>
                  <a:pt x="863465" y="1748790"/>
                </a:moveTo>
                <a:lnTo>
                  <a:pt x="614263" y="2273427"/>
                </a:lnTo>
                <a:lnTo>
                  <a:pt x="797886" y="2220963"/>
                </a:lnTo>
                <a:lnTo>
                  <a:pt x="894124" y="2190359"/>
                </a:lnTo>
                <a:lnTo>
                  <a:pt x="889697" y="2116035"/>
                </a:lnTo>
                <a:close/>
                <a:moveTo>
                  <a:pt x="872209" y="1735674"/>
                </a:moveTo>
                <a:lnTo>
                  <a:pt x="885325" y="1958645"/>
                </a:lnTo>
                <a:lnTo>
                  <a:pt x="903086" y="2181615"/>
                </a:lnTo>
                <a:lnTo>
                  <a:pt x="1271481" y="1875577"/>
                </a:lnTo>
                <a:lnTo>
                  <a:pt x="1149181" y="1831857"/>
                </a:lnTo>
                <a:close/>
                <a:moveTo>
                  <a:pt x="969353" y="1687582"/>
                </a:moveTo>
                <a:lnTo>
                  <a:pt x="880953" y="1726930"/>
                </a:lnTo>
                <a:lnTo>
                  <a:pt x="1223743" y="1844973"/>
                </a:lnTo>
                <a:lnTo>
                  <a:pt x="1065846" y="1748790"/>
                </a:lnTo>
                <a:close/>
                <a:moveTo>
                  <a:pt x="1782818" y="1579512"/>
                </a:moveTo>
                <a:lnTo>
                  <a:pt x="1293695" y="1872435"/>
                </a:lnTo>
                <a:lnTo>
                  <a:pt x="1686743" y="1955502"/>
                </a:lnTo>
                <a:lnTo>
                  <a:pt x="1717313" y="1828715"/>
                </a:lnTo>
                <a:close/>
                <a:moveTo>
                  <a:pt x="2132568" y="1531421"/>
                </a:moveTo>
                <a:lnTo>
                  <a:pt x="1800298" y="1570768"/>
                </a:lnTo>
                <a:lnTo>
                  <a:pt x="1699844" y="1946758"/>
                </a:lnTo>
                <a:close/>
                <a:moveTo>
                  <a:pt x="1319912" y="1417749"/>
                </a:moveTo>
                <a:lnTo>
                  <a:pt x="983285" y="1684439"/>
                </a:lnTo>
                <a:lnTo>
                  <a:pt x="1276207" y="1863691"/>
                </a:lnTo>
                <a:lnTo>
                  <a:pt x="1293695" y="1684439"/>
                </a:lnTo>
                <a:close/>
                <a:moveTo>
                  <a:pt x="1328159" y="1413377"/>
                </a:moveTo>
                <a:lnTo>
                  <a:pt x="1310651" y="1592628"/>
                </a:lnTo>
                <a:lnTo>
                  <a:pt x="1284501" y="1863691"/>
                </a:lnTo>
                <a:lnTo>
                  <a:pt x="1778988" y="1566396"/>
                </a:lnTo>
                <a:close/>
                <a:moveTo>
                  <a:pt x="1643302" y="1238498"/>
                </a:moveTo>
                <a:lnTo>
                  <a:pt x="1336913" y="1404633"/>
                </a:lnTo>
                <a:lnTo>
                  <a:pt x="1783365" y="1557652"/>
                </a:lnTo>
                <a:lnTo>
                  <a:pt x="1757103" y="1496445"/>
                </a:lnTo>
                <a:close/>
                <a:moveTo>
                  <a:pt x="1503238" y="1203522"/>
                </a:moveTo>
                <a:lnTo>
                  <a:pt x="1345667" y="1387145"/>
                </a:lnTo>
                <a:lnTo>
                  <a:pt x="1472600" y="1321566"/>
                </a:lnTo>
                <a:lnTo>
                  <a:pt x="1634548" y="1234126"/>
                </a:lnTo>
                <a:lnTo>
                  <a:pt x="1538254" y="1212266"/>
                </a:lnTo>
                <a:close/>
                <a:moveTo>
                  <a:pt x="2129146" y="1112101"/>
                </a:moveTo>
                <a:lnTo>
                  <a:pt x="2050361" y="1221010"/>
                </a:lnTo>
                <a:lnTo>
                  <a:pt x="1809627" y="1562024"/>
                </a:lnTo>
                <a:lnTo>
                  <a:pt x="2142301" y="1518305"/>
                </a:lnTo>
                <a:lnTo>
                  <a:pt x="2137913" y="1417749"/>
                </a:lnTo>
                <a:close/>
                <a:moveTo>
                  <a:pt x="2136950" y="1104743"/>
                </a:moveTo>
                <a:lnTo>
                  <a:pt x="2141315" y="1183439"/>
                </a:lnTo>
                <a:lnTo>
                  <a:pt x="2150056" y="1506965"/>
                </a:lnTo>
                <a:lnTo>
                  <a:pt x="2359910" y="1161579"/>
                </a:lnTo>
                <a:lnTo>
                  <a:pt x="2246239" y="1130975"/>
                </a:lnTo>
                <a:close/>
                <a:moveTo>
                  <a:pt x="1761425" y="1056507"/>
                </a:moveTo>
                <a:lnTo>
                  <a:pt x="1730698" y="1109115"/>
                </a:lnTo>
                <a:lnTo>
                  <a:pt x="1656075" y="1231530"/>
                </a:lnTo>
                <a:lnTo>
                  <a:pt x="1752646" y="1463245"/>
                </a:lnTo>
                <a:lnTo>
                  <a:pt x="1787715" y="1533197"/>
                </a:lnTo>
                <a:lnTo>
                  <a:pt x="1770204" y="1249018"/>
                </a:lnTo>
                <a:close/>
                <a:moveTo>
                  <a:pt x="1770204" y="1047570"/>
                </a:moveTo>
                <a:lnTo>
                  <a:pt x="1783350" y="1249018"/>
                </a:lnTo>
                <a:lnTo>
                  <a:pt x="1800811" y="1548908"/>
                </a:lnTo>
                <a:lnTo>
                  <a:pt x="2014718" y="1251614"/>
                </a:lnTo>
                <a:lnTo>
                  <a:pt x="2119488" y="1104743"/>
                </a:lnTo>
                <a:lnTo>
                  <a:pt x="1966698" y="1078511"/>
                </a:lnTo>
                <a:close/>
                <a:moveTo>
                  <a:pt x="777802" y="989709"/>
                </a:moveTo>
                <a:lnTo>
                  <a:pt x="664131" y="1050988"/>
                </a:lnTo>
                <a:lnTo>
                  <a:pt x="554831" y="1112101"/>
                </a:lnTo>
                <a:lnTo>
                  <a:pt x="699107" y="1133571"/>
                </a:lnTo>
                <a:close/>
                <a:moveTo>
                  <a:pt x="1520969" y="932806"/>
                </a:moveTo>
                <a:lnTo>
                  <a:pt x="1507905" y="1151059"/>
                </a:lnTo>
                <a:lnTo>
                  <a:pt x="1507905" y="1194778"/>
                </a:lnTo>
                <a:lnTo>
                  <a:pt x="1538389" y="1203522"/>
                </a:lnTo>
                <a:lnTo>
                  <a:pt x="1638551" y="1221010"/>
                </a:lnTo>
                <a:close/>
                <a:moveTo>
                  <a:pt x="1603712" y="801493"/>
                </a:moveTo>
                <a:lnTo>
                  <a:pt x="1634197" y="1059742"/>
                </a:lnTo>
                <a:lnTo>
                  <a:pt x="1651686" y="1216638"/>
                </a:lnTo>
                <a:lnTo>
                  <a:pt x="1669244" y="1190407"/>
                </a:lnTo>
                <a:lnTo>
                  <a:pt x="1757036" y="1037857"/>
                </a:lnTo>
                <a:close/>
                <a:moveTo>
                  <a:pt x="1586293" y="792738"/>
                </a:moveTo>
                <a:lnTo>
                  <a:pt x="1520969" y="910921"/>
                </a:lnTo>
                <a:lnTo>
                  <a:pt x="1595003" y="1090382"/>
                </a:lnTo>
                <a:lnTo>
                  <a:pt x="1638551" y="1194778"/>
                </a:lnTo>
                <a:close/>
                <a:moveTo>
                  <a:pt x="699107" y="783984"/>
                </a:moveTo>
                <a:lnTo>
                  <a:pt x="602923" y="989709"/>
                </a:lnTo>
                <a:lnTo>
                  <a:pt x="550459" y="1103513"/>
                </a:lnTo>
                <a:lnTo>
                  <a:pt x="782174" y="972200"/>
                </a:lnTo>
                <a:close/>
                <a:moveTo>
                  <a:pt x="685991" y="779607"/>
                </a:moveTo>
                <a:lnTo>
                  <a:pt x="323117" y="919675"/>
                </a:lnTo>
                <a:lnTo>
                  <a:pt x="226933" y="954692"/>
                </a:lnTo>
                <a:lnTo>
                  <a:pt x="532971" y="1107807"/>
                </a:lnTo>
                <a:close/>
                <a:moveTo>
                  <a:pt x="712222" y="775230"/>
                </a:moveTo>
                <a:lnTo>
                  <a:pt x="790918" y="967823"/>
                </a:lnTo>
                <a:lnTo>
                  <a:pt x="943937" y="858395"/>
                </a:lnTo>
                <a:close/>
                <a:moveTo>
                  <a:pt x="2075834" y="639538"/>
                </a:moveTo>
                <a:lnTo>
                  <a:pt x="2136950" y="1091627"/>
                </a:lnTo>
                <a:lnTo>
                  <a:pt x="2272471" y="1126603"/>
                </a:lnTo>
                <a:lnTo>
                  <a:pt x="2355538" y="1146687"/>
                </a:lnTo>
                <a:close/>
                <a:moveTo>
                  <a:pt x="2062738" y="626449"/>
                </a:moveTo>
                <a:lnTo>
                  <a:pt x="1774594" y="1034164"/>
                </a:lnTo>
                <a:lnTo>
                  <a:pt x="2123853" y="1091627"/>
                </a:lnTo>
                <a:close/>
                <a:moveTo>
                  <a:pt x="1743867" y="626449"/>
                </a:moveTo>
                <a:lnTo>
                  <a:pt x="1599358" y="775443"/>
                </a:lnTo>
                <a:lnTo>
                  <a:pt x="1682413" y="906909"/>
                </a:lnTo>
                <a:lnTo>
                  <a:pt x="1757036" y="1020846"/>
                </a:lnTo>
                <a:close/>
                <a:moveTo>
                  <a:pt x="1757036" y="613306"/>
                </a:moveTo>
                <a:lnTo>
                  <a:pt x="1761425" y="714093"/>
                </a:lnTo>
                <a:lnTo>
                  <a:pt x="1770204" y="1025228"/>
                </a:lnTo>
                <a:lnTo>
                  <a:pt x="2058372" y="613306"/>
                </a:lnTo>
                <a:close/>
                <a:moveTo>
                  <a:pt x="82658" y="586104"/>
                </a:moveTo>
                <a:lnTo>
                  <a:pt x="25822" y="682595"/>
                </a:lnTo>
                <a:lnTo>
                  <a:pt x="196329" y="918934"/>
                </a:lnTo>
                <a:lnTo>
                  <a:pt x="148238" y="783403"/>
                </a:lnTo>
                <a:close/>
                <a:moveTo>
                  <a:pt x="2307447" y="559788"/>
                </a:moveTo>
                <a:lnTo>
                  <a:pt x="2228751" y="577332"/>
                </a:lnTo>
                <a:lnTo>
                  <a:pt x="2075732" y="612420"/>
                </a:lnTo>
                <a:lnTo>
                  <a:pt x="2180659" y="800891"/>
                </a:lnTo>
                <a:lnTo>
                  <a:pt x="2359910" y="1124417"/>
                </a:lnTo>
                <a:close/>
                <a:moveTo>
                  <a:pt x="1214453" y="555402"/>
                </a:moveTo>
                <a:lnTo>
                  <a:pt x="1323752" y="752771"/>
                </a:lnTo>
                <a:lnTo>
                  <a:pt x="1481143" y="875214"/>
                </a:lnTo>
                <a:lnTo>
                  <a:pt x="1380588" y="752771"/>
                </a:lnTo>
                <a:close/>
                <a:moveTo>
                  <a:pt x="484880" y="543573"/>
                </a:moveTo>
                <a:lnTo>
                  <a:pt x="253165" y="897484"/>
                </a:lnTo>
                <a:lnTo>
                  <a:pt x="226933" y="941204"/>
                </a:lnTo>
                <a:lnTo>
                  <a:pt x="690363" y="766325"/>
                </a:lnTo>
                <a:lnTo>
                  <a:pt x="493624" y="556525"/>
                </a:lnTo>
                <a:close/>
                <a:moveTo>
                  <a:pt x="471764" y="543573"/>
                </a:moveTo>
                <a:lnTo>
                  <a:pt x="91402" y="578330"/>
                </a:lnTo>
                <a:lnTo>
                  <a:pt x="218189" y="936832"/>
                </a:lnTo>
                <a:close/>
                <a:moveTo>
                  <a:pt x="1210123" y="534938"/>
                </a:moveTo>
                <a:lnTo>
                  <a:pt x="1516119" y="901856"/>
                </a:lnTo>
                <a:lnTo>
                  <a:pt x="1551095" y="836277"/>
                </a:lnTo>
                <a:lnTo>
                  <a:pt x="1586071" y="775069"/>
                </a:lnTo>
                <a:close/>
                <a:moveTo>
                  <a:pt x="1171154" y="534938"/>
                </a:moveTo>
                <a:lnTo>
                  <a:pt x="1118816" y="613306"/>
                </a:lnTo>
                <a:lnTo>
                  <a:pt x="970169" y="845020"/>
                </a:lnTo>
                <a:lnTo>
                  <a:pt x="1145048" y="753209"/>
                </a:lnTo>
                <a:close/>
                <a:moveTo>
                  <a:pt x="983770" y="530785"/>
                </a:moveTo>
                <a:lnTo>
                  <a:pt x="861279" y="635712"/>
                </a:lnTo>
                <a:lnTo>
                  <a:pt x="712632" y="766871"/>
                </a:lnTo>
                <a:lnTo>
                  <a:pt x="830676" y="806219"/>
                </a:lnTo>
                <a:lnTo>
                  <a:pt x="948719" y="849939"/>
                </a:lnTo>
                <a:close/>
                <a:moveTo>
                  <a:pt x="1185625" y="526413"/>
                </a:moveTo>
                <a:lnTo>
                  <a:pt x="1159393" y="710036"/>
                </a:lnTo>
                <a:lnTo>
                  <a:pt x="1155011" y="753756"/>
                </a:lnTo>
                <a:lnTo>
                  <a:pt x="1312413" y="753756"/>
                </a:lnTo>
                <a:lnTo>
                  <a:pt x="1233717" y="618224"/>
                </a:lnTo>
                <a:close/>
                <a:moveTo>
                  <a:pt x="1205793" y="517123"/>
                </a:moveTo>
                <a:lnTo>
                  <a:pt x="1590443" y="766325"/>
                </a:lnTo>
                <a:lnTo>
                  <a:pt x="1739090" y="613306"/>
                </a:lnTo>
                <a:close/>
                <a:moveTo>
                  <a:pt x="78696" y="517123"/>
                </a:moveTo>
                <a:lnTo>
                  <a:pt x="87440" y="569586"/>
                </a:lnTo>
                <a:lnTo>
                  <a:pt x="415338" y="534610"/>
                </a:lnTo>
                <a:close/>
                <a:moveTo>
                  <a:pt x="1171154" y="512760"/>
                </a:moveTo>
                <a:lnTo>
                  <a:pt x="995538" y="521494"/>
                </a:lnTo>
                <a:lnTo>
                  <a:pt x="991142" y="569586"/>
                </a:lnTo>
                <a:lnTo>
                  <a:pt x="964801" y="827533"/>
                </a:lnTo>
                <a:lnTo>
                  <a:pt x="1070258" y="670142"/>
                </a:lnTo>
                <a:close/>
                <a:moveTo>
                  <a:pt x="2189403" y="502784"/>
                </a:moveTo>
                <a:lnTo>
                  <a:pt x="2084476" y="599262"/>
                </a:lnTo>
                <a:lnTo>
                  <a:pt x="2298703" y="551016"/>
                </a:lnTo>
                <a:close/>
                <a:moveTo>
                  <a:pt x="877811" y="306666"/>
                </a:moveTo>
                <a:lnTo>
                  <a:pt x="716116" y="743999"/>
                </a:lnTo>
                <a:lnTo>
                  <a:pt x="960878" y="529086"/>
                </a:lnTo>
                <a:lnTo>
                  <a:pt x="982738" y="511542"/>
                </a:lnTo>
                <a:lnTo>
                  <a:pt x="947762" y="441769"/>
                </a:lnTo>
                <a:close/>
                <a:moveTo>
                  <a:pt x="1367472" y="276159"/>
                </a:moveTo>
                <a:lnTo>
                  <a:pt x="1008970" y="507156"/>
                </a:lnTo>
                <a:lnTo>
                  <a:pt x="1175105" y="502784"/>
                </a:lnTo>
                <a:close/>
                <a:moveTo>
                  <a:pt x="1398076" y="258726"/>
                </a:moveTo>
                <a:lnTo>
                  <a:pt x="1192593" y="502784"/>
                </a:lnTo>
                <a:lnTo>
                  <a:pt x="1734718" y="599262"/>
                </a:lnTo>
                <a:close/>
                <a:moveTo>
                  <a:pt x="1363100" y="258726"/>
                </a:moveTo>
                <a:lnTo>
                  <a:pt x="886555" y="297950"/>
                </a:lnTo>
                <a:lnTo>
                  <a:pt x="939019" y="398188"/>
                </a:lnTo>
                <a:lnTo>
                  <a:pt x="991482" y="502784"/>
                </a:lnTo>
                <a:close/>
                <a:moveTo>
                  <a:pt x="507926" y="245650"/>
                </a:moveTo>
                <a:lnTo>
                  <a:pt x="494790" y="533472"/>
                </a:lnTo>
                <a:lnTo>
                  <a:pt x="685991" y="743999"/>
                </a:lnTo>
                <a:lnTo>
                  <a:pt x="599129" y="494068"/>
                </a:lnTo>
                <a:close/>
                <a:moveTo>
                  <a:pt x="496337" y="229119"/>
                </a:moveTo>
                <a:lnTo>
                  <a:pt x="85254" y="504553"/>
                </a:lnTo>
                <a:lnTo>
                  <a:pt x="478732" y="530621"/>
                </a:lnTo>
                <a:lnTo>
                  <a:pt x="483104" y="430229"/>
                </a:lnTo>
                <a:close/>
                <a:moveTo>
                  <a:pt x="1882955" y="185399"/>
                </a:moveTo>
                <a:lnTo>
                  <a:pt x="2066578" y="600190"/>
                </a:lnTo>
                <a:lnTo>
                  <a:pt x="2184622" y="499673"/>
                </a:lnTo>
                <a:close/>
                <a:moveTo>
                  <a:pt x="772474" y="185399"/>
                </a:moveTo>
                <a:lnTo>
                  <a:pt x="728754" y="556470"/>
                </a:lnTo>
                <a:lnTo>
                  <a:pt x="711266" y="713861"/>
                </a:lnTo>
                <a:lnTo>
                  <a:pt x="868657" y="294642"/>
                </a:lnTo>
                <a:lnTo>
                  <a:pt x="776846" y="194143"/>
                </a:lnTo>
                <a:close/>
                <a:moveTo>
                  <a:pt x="781218" y="181027"/>
                </a:moveTo>
                <a:lnTo>
                  <a:pt x="881773" y="285917"/>
                </a:lnTo>
                <a:lnTo>
                  <a:pt x="1327714" y="250978"/>
                </a:lnTo>
                <a:close/>
                <a:moveTo>
                  <a:pt x="758691" y="179251"/>
                </a:moveTo>
                <a:lnTo>
                  <a:pt x="636562" y="201150"/>
                </a:lnTo>
                <a:lnTo>
                  <a:pt x="509335" y="225976"/>
                </a:lnTo>
                <a:lnTo>
                  <a:pt x="697330" y="739683"/>
                </a:lnTo>
                <a:lnTo>
                  <a:pt x="719224" y="547316"/>
                </a:lnTo>
                <a:close/>
                <a:moveTo>
                  <a:pt x="749803" y="104927"/>
                </a:moveTo>
                <a:lnTo>
                  <a:pt x="536387" y="205600"/>
                </a:lnTo>
                <a:lnTo>
                  <a:pt x="623496" y="192367"/>
                </a:lnTo>
                <a:lnTo>
                  <a:pt x="758683" y="166135"/>
                </a:lnTo>
                <a:lnTo>
                  <a:pt x="754214" y="135531"/>
                </a:lnTo>
                <a:close/>
                <a:moveTo>
                  <a:pt x="1564518" y="97094"/>
                </a:moveTo>
                <a:lnTo>
                  <a:pt x="1756168" y="605108"/>
                </a:lnTo>
                <a:lnTo>
                  <a:pt x="2053462" y="605108"/>
                </a:lnTo>
                <a:close/>
                <a:moveTo>
                  <a:pt x="1560163" y="79574"/>
                </a:moveTo>
                <a:lnTo>
                  <a:pt x="1590648" y="110233"/>
                </a:lnTo>
                <a:lnTo>
                  <a:pt x="2045128" y="578877"/>
                </a:lnTo>
                <a:lnTo>
                  <a:pt x="1979549" y="425582"/>
                </a:lnTo>
                <a:lnTo>
                  <a:pt x="1861505" y="162791"/>
                </a:lnTo>
                <a:close/>
                <a:moveTo>
                  <a:pt x="1359275" y="44539"/>
                </a:moveTo>
                <a:lnTo>
                  <a:pt x="1398622" y="250388"/>
                </a:lnTo>
                <a:lnTo>
                  <a:pt x="1717230" y="565737"/>
                </a:lnTo>
                <a:close/>
                <a:moveTo>
                  <a:pt x="1363459" y="26666"/>
                </a:moveTo>
                <a:lnTo>
                  <a:pt x="1725974" y="561357"/>
                </a:lnTo>
                <a:lnTo>
                  <a:pt x="1647279" y="351125"/>
                </a:lnTo>
                <a:lnTo>
                  <a:pt x="1538389" y="75085"/>
                </a:lnTo>
                <a:close/>
                <a:moveTo>
                  <a:pt x="1057608" y="26666"/>
                </a:moveTo>
                <a:lnTo>
                  <a:pt x="764686" y="101473"/>
                </a:lnTo>
                <a:lnTo>
                  <a:pt x="769058" y="132132"/>
                </a:lnTo>
                <a:lnTo>
                  <a:pt x="773430" y="162791"/>
                </a:lnTo>
                <a:close/>
                <a:moveTo>
                  <a:pt x="1127056" y="13260"/>
                </a:moveTo>
                <a:lnTo>
                  <a:pt x="1385349" y="236562"/>
                </a:lnTo>
                <a:lnTo>
                  <a:pt x="1345948" y="22197"/>
                </a:lnTo>
                <a:close/>
                <a:moveTo>
                  <a:pt x="1109544" y="13260"/>
                </a:moveTo>
                <a:lnTo>
                  <a:pt x="789962" y="171099"/>
                </a:lnTo>
                <a:lnTo>
                  <a:pt x="1372215" y="240926"/>
                </a:lnTo>
                <a:lnTo>
                  <a:pt x="1271524" y="153642"/>
                </a:lnTo>
                <a:close/>
                <a:moveTo>
                  <a:pt x="1113922" y="0"/>
                </a:moveTo>
                <a:lnTo>
                  <a:pt x="1354704" y="13260"/>
                </a:lnTo>
                <a:lnTo>
                  <a:pt x="1542744" y="66357"/>
                </a:lnTo>
                <a:cubicBezTo>
                  <a:pt x="1542925" y="66357"/>
                  <a:pt x="1543651" y="66357"/>
                  <a:pt x="1544921" y="66357"/>
                </a:cubicBezTo>
                <a:cubicBezTo>
                  <a:pt x="1546191" y="66357"/>
                  <a:pt x="1546917" y="66357"/>
                  <a:pt x="1547099" y="66357"/>
                </a:cubicBezTo>
                <a:cubicBezTo>
                  <a:pt x="1546373" y="66357"/>
                  <a:pt x="1547824" y="66357"/>
                  <a:pt x="1551454" y="66357"/>
                </a:cubicBezTo>
                <a:lnTo>
                  <a:pt x="1870693" y="153642"/>
                </a:lnTo>
                <a:lnTo>
                  <a:pt x="2194968" y="494052"/>
                </a:lnTo>
                <a:lnTo>
                  <a:pt x="2317856" y="546630"/>
                </a:lnTo>
                <a:lnTo>
                  <a:pt x="2317856" y="551016"/>
                </a:lnTo>
                <a:lnTo>
                  <a:pt x="2374802" y="1151038"/>
                </a:lnTo>
                <a:lnTo>
                  <a:pt x="2374802" y="1155406"/>
                </a:lnTo>
                <a:cubicBezTo>
                  <a:pt x="2374802" y="1154678"/>
                  <a:pt x="2374802" y="1156134"/>
                  <a:pt x="2374802" y="1159775"/>
                </a:cubicBezTo>
                <a:lnTo>
                  <a:pt x="2151079" y="1526730"/>
                </a:lnTo>
                <a:lnTo>
                  <a:pt x="1695581" y="1963391"/>
                </a:lnTo>
                <a:lnTo>
                  <a:pt x="1695581" y="1967758"/>
                </a:lnTo>
                <a:lnTo>
                  <a:pt x="1192803" y="2352833"/>
                </a:lnTo>
                <a:lnTo>
                  <a:pt x="2001621" y="2277846"/>
                </a:lnTo>
                <a:lnTo>
                  <a:pt x="2237495" y="2339389"/>
                </a:lnTo>
                <a:lnTo>
                  <a:pt x="2381770" y="2308418"/>
                </a:lnTo>
                <a:cubicBezTo>
                  <a:pt x="2383865" y="2308600"/>
                  <a:pt x="2385140" y="2309328"/>
                  <a:pt x="2385596" y="2310602"/>
                </a:cubicBezTo>
                <a:cubicBezTo>
                  <a:pt x="2386051" y="2311876"/>
                  <a:pt x="2386233" y="2312604"/>
                  <a:pt x="2386142" y="2312786"/>
                </a:cubicBezTo>
                <a:lnTo>
                  <a:pt x="2431638" y="2855719"/>
                </a:lnTo>
                <a:cubicBezTo>
                  <a:pt x="2431638" y="2855901"/>
                  <a:pt x="2431638" y="2856630"/>
                  <a:pt x="2431638" y="2857905"/>
                </a:cubicBezTo>
                <a:cubicBezTo>
                  <a:pt x="2431638" y="2859180"/>
                  <a:pt x="2431638" y="2859909"/>
                  <a:pt x="2431638" y="2860091"/>
                </a:cubicBezTo>
                <a:lnTo>
                  <a:pt x="2401034" y="3008738"/>
                </a:lnTo>
                <a:lnTo>
                  <a:pt x="2300301" y="3052458"/>
                </a:lnTo>
                <a:lnTo>
                  <a:pt x="2295911" y="3052458"/>
                </a:lnTo>
                <a:cubicBezTo>
                  <a:pt x="2293809" y="3052458"/>
                  <a:pt x="2292528" y="3052458"/>
                  <a:pt x="2292071" y="3052458"/>
                </a:cubicBezTo>
                <a:cubicBezTo>
                  <a:pt x="2291614" y="3052458"/>
                  <a:pt x="2291431" y="3052458"/>
                  <a:pt x="2291523" y="3052458"/>
                </a:cubicBezTo>
                <a:lnTo>
                  <a:pt x="1560163" y="2995622"/>
                </a:lnTo>
                <a:lnTo>
                  <a:pt x="1218990" y="3039342"/>
                </a:lnTo>
                <a:lnTo>
                  <a:pt x="855629" y="3021854"/>
                </a:lnTo>
                <a:lnTo>
                  <a:pt x="463892" y="3052458"/>
                </a:lnTo>
                <a:cubicBezTo>
                  <a:pt x="463708" y="3052458"/>
                  <a:pt x="462972" y="3052458"/>
                  <a:pt x="461685" y="3052458"/>
                </a:cubicBezTo>
                <a:cubicBezTo>
                  <a:pt x="460398" y="3052458"/>
                  <a:pt x="459662" y="3052458"/>
                  <a:pt x="459478" y="3052458"/>
                </a:cubicBezTo>
                <a:lnTo>
                  <a:pt x="0" y="3008738"/>
                </a:lnTo>
                <a:cubicBezTo>
                  <a:pt x="0" y="3006734"/>
                  <a:pt x="0" y="3005277"/>
                  <a:pt x="0" y="3004366"/>
                </a:cubicBezTo>
                <a:cubicBezTo>
                  <a:pt x="0" y="3003456"/>
                  <a:pt x="0" y="3001998"/>
                  <a:pt x="0" y="2999994"/>
                </a:cubicBezTo>
                <a:lnTo>
                  <a:pt x="56836" y="2723985"/>
                </a:lnTo>
                <a:lnTo>
                  <a:pt x="0" y="2444116"/>
                </a:lnTo>
                <a:cubicBezTo>
                  <a:pt x="0" y="2444844"/>
                  <a:pt x="0" y="2443388"/>
                  <a:pt x="0" y="2439747"/>
                </a:cubicBezTo>
                <a:lnTo>
                  <a:pt x="61208" y="2286849"/>
                </a:lnTo>
                <a:lnTo>
                  <a:pt x="336642" y="2208216"/>
                </a:lnTo>
                <a:lnTo>
                  <a:pt x="341014" y="2208216"/>
                </a:lnTo>
                <a:cubicBezTo>
                  <a:pt x="340286" y="2204576"/>
                  <a:pt x="341743" y="2203120"/>
                  <a:pt x="345386" y="2203848"/>
                </a:cubicBezTo>
                <a:lnTo>
                  <a:pt x="864385" y="1723312"/>
                </a:lnTo>
                <a:lnTo>
                  <a:pt x="868763" y="1723312"/>
                </a:lnTo>
                <a:lnTo>
                  <a:pt x="969453" y="1679627"/>
                </a:lnTo>
                <a:lnTo>
                  <a:pt x="1319681" y="1400043"/>
                </a:lnTo>
                <a:lnTo>
                  <a:pt x="1494795" y="1199091"/>
                </a:lnTo>
                <a:lnTo>
                  <a:pt x="1512259" y="910606"/>
                </a:lnTo>
                <a:lnTo>
                  <a:pt x="1315303" y="761543"/>
                </a:lnTo>
                <a:lnTo>
                  <a:pt x="1148945" y="761543"/>
                </a:lnTo>
                <a:lnTo>
                  <a:pt x="956320" y="862380"/>
                </a:lnTo>
                <a:lnTo>
                  <a:pt x="785493" y="980754"/>
                </a:lnTo>
                <a:lnTo>
                  <a:pt x="706618" y="1142301"/>
                </a:lnTo>
                <a:lnTo>
                  <a:pt x="702298" y="1146669"/>
                </a:lnTo>
                <a:cubicBezTo>
                  <a:pt x="703018" y="1146669"/>
                  <a:pt x="701578" y="1146669"/>
                  <a:pt x="697978" y="1146669"/>
                </a:cubicBezTo>
                <a:lnTo>
                  <a:pt x="538132" y="1120689"/>
                </a:lnTo>
                <a:lnTo>
                  <a:pt x="533812" y="1120689"/>
                </a:lnTo>
                <a:lnTo>
                  <a:pt x="214227" y="958833"/>
                </a:lnTo>
                <a:cubicBezTo>
                  <a:pt x="214045" y="958925"/>
                  <a:pt x="213316" y="958742"/>
                  <a:pt x="212041" y="958285"/>
                </a:cubicBezTo>
                <a:cubicBezTo>
                  <a:pt x="210766" y="957828"/>
                  <a:pt x="210037" y="956550"/>
                  <a:pt x="209855" y="954449"/>
                </a:cubicBezTo>
                <a:lnTo>
                  <a:pt x="17488" y="682595"/>
                </a:lnTo>
                <a:cubicBezTo>
                  <a:pt x="15302" y="682687"/>
                  <a:pt x="14209" y="682504"/>
                  <a:pt x="14209" y="682047"/>
                </a:cubicBezTo>
                <a:cubicBezTo>
                  <a:pt x="14209" y="681590"/>
                  <a:pt x="15302" y="680311"/>
                  <a:pt x="17488" y="678209"/>
                </a:cubicBezTo>
                <a:lnTo>
                  <a:pt x="78696" y="572946"/>
                </a:lnTo>
                <a:lnTo>
                  <a:pt x="69952" y="511542"/>
                </a:lnTo>
                <a:cubicBezTo>
                  <a:pt x="69952" y="509440"/>
                  <a:pt x="69952" y="508161"/>
                  <a:pt x="69952" y="507704"/>
                </a:cubicBezTo>
                <a:cubicBezTo>
                  <a:pt x="69952" y="507248"/>
                  <a:pt x="69952" y="507065"/>
                  <a:pt x="69952" y="507156"/>
                </a:cubicBezTo>
                <a:lnTo>
                  <a:pt x="69952" y="502781"/>
                </a:lnTo>
                <a:lnTo>
                  <a:pt x="499204" y="214741"/>
                </a:lnTo>
                <a:cubicBezTo>
                  <a:pt x="499386" y="214741"/>
                  <a:pt x="500114" y="214741"/>
                  <a:pt x="501388" y="214741"/>
                </a:cubicBezTo>
                <a:cubicBezTo>
                  <a:pt x="502661" y="214741"/>
                  <a:pt x="503389" y="214741"/>
                  <a:pt x="503571" y="214741"/>
                </a:cubicBezTo>
                <a:lnTo>
                  <a:pt x="754214" y="92542"/>
                </a:lnTo>
                <a:lnTo>
                  <a:pt x="1109544" y="4372"/>
                </a:lnTo>
                <a:cubicBezTo>
                  <a:pt x="1109453" y="4190"/>
                  <a:pt x="1109635" y="3461"/>
                  <a:pt x="1110091" y="2186"/>
                </a:cubicBezTo>
                <a:cubicBezTo>
                  <a:pt x="1110547" y="910"/>
                  <a:pt x="1111824" y="182"/>
                  <a:pt x="1113922" y="0"/>
                </a:cubicBez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5706" y="2078776"/>
            <a:ext cx="3887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用户体验的要素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0919" y="4599295"/>
            <a:ext cx="3777215" cy="3921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Elements of user experience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用户的第一印象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02090" y="2019069"/>
            <a:ext cx="71195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用户</a:t>
            </a:r>
            <a:r>
              <a:rPr lang="zh-CN" altLang="en-US" sz="2800" dirty="0"/>
              <a:t>安装软件之后，软件第一次启动，软件设计者要给用户什么样的第一印象？用户头一回来访问你的网站，你要给他们什么样的第一印象？很多软件设计者把用户界面等同于给领导汇报的工作成绩单，所有的功能都争先恐后地出现在用户面前，唯恐用户没有注意到。但是用户往往会被繁乱的界面弄得晕了头，无所适从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先生i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iPPT2">
      <a:majorFont>
        <a:latin typeface="Segoe UI Light"/>
        <a:ea typeface="幼圆"/>
        <a:cs typeface=""/>
      </a:majorFont>
      <a:minorFont>
        <a:latin typeface="Segoe UI Ligh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619</TotalTime>
  <Words>1201</Words>
  <Application>Microsoft Office PowerPoint</Application>
  <PresentationFormat>宽屏</PresentationFormat>
  <Paragraphs>146</Paragraphs>
  <Slides>29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microsoft yahei</vt:lpstr>
      <vt:lpstr>POLYA Regular</vt:lpstr>
      <vt:lpstr>等线</vt:lpstr>
      <vt:lpstr>方正粗宋简体</vt:lpstr>
      <vt:lpstr>幼圆</vt:lpstr>
      <vt:lpstr>Arial</vt:lpstr>
      <vt:lpstr>Segoe UI Light</vt:lpstr>
      <vt:lpstr>木先生iPPT</vt:lpstr>
      <vt:lpstr>PowerPoint 演示文稿</vt:lpstr>
      <vt:lpstr>PowerPoint 演示文稿</vt:lpstr>
      <vt:lpstr>PowerPoint 演示文稿</vt:lpstr>
      <vt:lpstr>含义</vt:lpstr>
      <vt:lpstr>超出预期的才叫用户体验</vt:lpstr>
      <vt:lpstr>什么时候才谈用户体验呢？</vt:lpstr>
      <vt:lpstr>用户体验著名的例子</vt:lpstr>
      <vt:lpstr>PowerPoint 演示文稿</vt:lpstr>
      <vt:lpstr>2.1  用户的第一印象</vt:lpstr>
      <vt:lpstr>2.1  用户的第一印象</vt:lpstr>
      <vt:lpstr>2.2 从用户的角度考虑问题</vt:lpstr>
      <vt:lpstr>2.2 从用户角度考虑问题</vt:lpstr>
      <vt:lpstr>2.2 从用户角度考虑问题</vt:lpstr>
      <vt:lpstr>2.2 从用户角度考虑问题</vt:lpstr>
      <vt:lpstr>2.3   软件服务始终要记住用户的选择</vt:lpstr>
      <vt:lpstr>2.4  短期刺激和长期影响</vt:lpstr>
      <vt:lpstr>2.4  短期刺激和长期影响</vt:lpstr>
      <vt:lpstr>2.4  短期刺激和长期影响</vt:lpstr>
      <vt:lpstr>2.5  不让用户犯简单的错误</vt:lpstr>
      <vt:lpstr>2.5  不让用户犯简单的错误</vt:lpstr>
      <vt:lpstr>2.5  不让用户犯简单的错误</vt:lpstr>
      <vt:lpstr>2.6  用户体验和质量</vt:lpstr>
      <vt:lpstr>2.7  情感设计</vt:lpstr>
      <vt:lpstr>2.7  情感设计</vt:lpstr>
      <vt:lpstr>2.7  情感设计</vt:lpstr>
      <vt:lpstr>2.7  情感设计</vt:lpstr>
      <vt:lpstr>体验为王</vt:lpstr>
      <vt:lpstr>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04【毕业答辩】简约实用毕业论文答辩PPT模板</dc:title>
  <dc:creator>QQ158698815</dc:creator>
  <cp:keywords>QQ158698815</cp:keywords>
  <cp:lastModifiedBy>lxh-pc</cp:lastModifiedBy>
  <cp:revision>162</cp:revision>
  <dcterms:created xsi:type="dcterms:W3CDTF">2015-06-05T02:43:00Z</dcterms:created>
  <dcterms:modified xsi:type="dcterms:W3CDTF">2018-10-15T06:53:30Z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