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70" r:id="rId5"/>
    <p:sldId id="277" r:id="rId6"/>
    <p:sldId id="278" r:id="rId7"/>
    <p:sldId id="317" r:id="rId8"/>
    <p:sldId id="318" r:id="rId9"/>
    <p:sldId id="319" r:id="rId10"/>
    <p:sldId id="320" r:id="rId11"/>
    <p:sldId id="321" r:id="rId12"/>
    <p:sldId id="266" r:id="rId13"/>
    <p:sldId id="325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>
      <p:cViewPr>
        <p:scale>
          <a:sx n="73" d="100"/>
          <a:sy n="73" d="100"/>
        </p:scale>
        <p:origin x="564" y="54"/>
      </p:cViewPr>
      <p:guideLst>
        <p:guide orient="horz" pos="2159"/>
        <p:guide pos="3775"/>
        <p:guide orient="horz" pos="2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2151-E7C5-4F18-B9F4-BA3F925B7C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4"/>
          <p:cNvGrpSpPr/>
          <p:nvPr/>
        </p:nvGrpSpPr>
        <p:grpSpPr bwMode="auto">
          <a:xfrm>
            <a:off x="4800600" y="1341438"/>
            <a:ext cx="2420938" cy="2374900"/>
            <a:chOff x="0" y="0"/>
            <a:chExt cx="3522359" cy="3456384"/>
          </a:xfrm>
        </p:grpSpPr>
        <p:grpSp>
          <p:nvGrpSpPr>
            <p:cNvPr id="8" name="组合 15"/>
            <p:cNvGrpSpPr/>
            <p:nvPr/>
          </p:nvGrpSpPr>
          <p:grpSpPr bwMode="auto">
            <a:xfrm>
              <a:off x="0" y="0"/>
              <a:ext cx="3522359" cy="3456384"/>
              <a:chOff x="0" y="0"/>
              <a:chExt cx="3306335" cy="3312368"/>
            </a:xfrm>
          </p:grpSpPr>
          <p:pic>
            <p:nvPicPr>
              <p:cNvPr id="10" name="图片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633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文本框 18"/>
              <p:cNvSpPr txBox="1">
                <a:spLocks noChangeArrowheads="1"/>
              </p:cNvSpPr>
              <p:nvPr/>
            </p:nvSpPr>
            <p:spPr bwMode="auto">
              <a:xfrm rot="21165319">
                <a:off x="243511" y="905397"/>
                <a:ext cx="2906941" cy="1501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POWER</a:t>
                </a:r>
                <a:endParaRPr lang="en-US" altLang="zh-CN" sz="3200" b="1">
                  <a:solidFill>
                    <a:srgbClr val="FFFFFF"/>
                  </a:solidFill>
                </a:endParaRPr>
              </a:p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        POINT</a:t>
                </a:r>
                <a:endParaRPr lang="zh-CN" altLang="en-US" sz="3200" b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文本框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4700" y="-118474"/>
                <a:ext cx="3495705" cy="355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图片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" y="1915764"/>
              <a:ext cx="576349" cy="79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20"/>
          <p:cNvSpPr txBox="1">
            <a:spLocks noChangeArrowheads="1"/>
          </p:cNvSpPr>
          <p:nvPr/>
        </p:nvSpPr>
        <p:spPr bwMode="auto">
          <a:xfrm>
            <a:off x="3503613" y="3573463"/>
            <a:ext cx="48561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9600" dirty="0" smtClean="0">
                <a:solidFill>
                  <a:srgbClr val="FFFFFF"/>
                </a:solidFill>
              </a:rPr>
              <a:t>2017</a:t>
            </a:r>
            <a:endParaRPr lang="zh-CN" altLang="en-US" sz="9600" dirty="0">
              <a:solidFill>
                <a:srgbClr val="FFFFFF"/>
              </a:solidFill>
            </a:endParaRPr>
          </a:p>
        </p:txBody>
      </p:sp>
      <p:cxnSp>
        <p:nvCxnSpPr>
          <p:cNvPr id="14" name="直接连接符 21"/>
          <p:cNvCxnSpPr>
            <a:cxnSpLocks noChangeShapeType="1"/>
          </p:cNvCxnSpPr>
          <p:nvPr/>
        </p:nvCxnSpPr>
        <p:spPr bwMode="auto">
          <a:xfrm>
            <a:off x="3155950" y="4818063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22"/>
          <p:cNvCxnSpPr>
            <a:cxnSpLocks noChangeShapeType="1"/>
          </p:cNvCxnSpPr>
          <p:nvPr/>
        </p:nvCxnSpPr>
        <p:spPr bwMode="auto">
          <a:xfrm>
            <a:off x="3155950" y="3883025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图片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095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5091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5097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71664" y="5482697"/>
            <a:ext cx="5903913" cy="420306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1664" y="5932341"/>
            <a:ext cx="5903913" cy="407619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3EC3-2D54-4123-AA23-406D6CF5D6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7870A-EB3B-4B0C-9EDB-7A5C5002B7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0BC2-D4D8-4511-B7C9-A670F7EE641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892D-FD67-423B-A874-6E3457B42D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C94CB-5D04-4B79-AE2A-A12413FD1E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64F4B-DAA2-41CE-BE72-B9E3F5742B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80D37E-A400-4F98-9030-A492AEC970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EE387-4CB5-4274-ABA1-880802DA4A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6671E9-F827-4034-B732-004B7A3522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94AE2-756B-4B10-A9DB-7D1E7D14E5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13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36911"/>
            <a:ext cx="5157787" cy="35527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13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36911"/>
            <a:ext cx="5183188" cy="35527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F245B-12EB-4EEF-8E74-022921C63EF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F391F-DD3D-4982-A5D3-4302BD6F59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4"/>
          <p:cNvGrpSpPr/>
          <p:nvPr/>
        </p:nvGrpSpPr>
        <p:grpSpPr bwMode="auto">
          <a:xfrm>
            <a:off x="4800600" y="1341438"/>
            <a:ext cx="2420938" cy="2374900"/>
            <a:chOff x="0" y="0"/>
            <a:chExt cx="3522359" cy="3456384"/>
          </a:xfrm>
        </p:grpSpPr>
        <p:grpSp>
          <p:nvGrpSpPr>
            <p:cNvPr id="7" name="组合 15"/>
            <p:cNvGrpSpPr/>
            <p:nvPr/>
          </p:nvGrpSpPr>
          <p:grpSpPr bwMode="auto">
            <a:xfrm>
              <a:off x="0" y="0"/>
              <a:ext cx="3522359" cy="3456384"/>
              <a:chOff x="0" y="0"/>
              <a:chExt cx="3306335" cy="3312368"/>
            </a:xfrm>
          </p:grpSpPr>
          <p:pic>
            <p:nvPicPr>
              <p:cNvPr id="9" name="图片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633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文本框 18"/>
              <p:cNvSpPr txBox="1">
                <a:spLocks noChangeArrowheads="1"/>
              </p:cNvSpPr>
              <p:nvPr/>
            </p:nvSpPr>
            <p:spPr bwMode="auto">
              <a:xfrm rot="21165319">
                <a:off x="243511" y="905397"/>
                <a:ext cx="2906941" cy="1501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POWER</a:t>
                </a:r>
                <a:endParaRPr lang="en-US" altLang="zh-CN" sz="3200" b="1">
                  <a:solidFill>
                    <a:srgbClr val="FFFFFF"/>
                  </a:solidFill>
                </a:endParaRPr>
              </a:p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        POINT</a:t>
                </a:r>
                <a:endParaRPr lang="zh-CN" altLang="en-US" sz="3200" b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文本框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4700" y="-118474"/>
                <a:ext cx="3495705" cy="355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" name="图片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" y="1915764"/>
              <a:ext cx="576349" cy="79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" name="直接连接符 21"/>
          <p:cNvCxnSpPr>
            <a:cxnSpLocks noChangeShapeType="1"/>
          </p:cNvCxnSpPr>
          <p:nvPr/>
        </p:nvCxnSpPr>
        <p:spPr bwMode="auto">
          <a:xfrm>
            <a:off x="3155950" y="4818063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22"/>
          <p:cNvCxnSpPr>
            <a:cxnSpLocks noChangeShapeType="1"/>
          </p:cNvCxnSpPr>
          <p:nvPr/>
        </p:nvCxnSpPr>
        <p:spPr bwMode="auto">
          <a:xfrm>
            <a:off x="3155950" y="3883025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图片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095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5091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5097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67608" y="3759621"/>
            <a:ext cx="7056784" cy="1325563"/>
          </a:xfrm>
        </p:spPr>
        <p:txBody>
          <a:bodyPr/>
          <a:lstStyle>
            <a:lvl1pPr algn="ctr">
              <a:defRPr sz="8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C67B7-7D59-4224-B37E-51546B4E3E7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B0E8C-2E2D-4515-B7BD-4D82A9012C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9AD2A-23E1-482F-A9D3-DECF089FB2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C9AD9-10EA-40DD-A9A9-17D68946474E}" type="slidenum">
              <a:rPr lang="zh-CN" altLang="en-US"/>
            </a:fld>
            <a:endParaRPr lang="zh-CN" altLang="en-US"/>
          </a:p>
        </p:txBody>
      </p:sp>
      <p:cxnSp>
        <p:nvCxnSpPr>
          <p:cNvPr id="5" name="直接连接符 7"/>
          <p:cNvCxnSpPr>
            <a:cxnSpLocks noChangeShapeType="1"/>
          </p:cNvCxnSpPr>
          <p:nvPr/>
        </p:nvCxnSpPr>
        <p:spPr bwMode="auto">
          <a:xfrm flipV="1">
            <a:off x="192088" y="549275"/>
            <a:ext cx="3455987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9F30BC2-D4D8-4511-B7C9-A670F7EE6412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D99892D-FD67-423B-A874-6E3457B42DE9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1861239" y="2024439"/>
            <a:ext cx="2955046" cy="3240000"/>
          </a:xfrm>
          <a:custGeom>
            <a:avLst/>
            <a:gdLst/>
            <a:ahLst/>
            <a:cxnLst/>
            <a:rect l="l" t="t" r="r" b="b"/>
            <a:pathLst>
              <a:path w="2724560" h="2987288">
                <a:moveTo>
                  <a:pt x="1920116" y="2701334"/>
                </a:moveTo>
                <a:lnTo>
                  <a:pt x="1530191" y="2963652"/>
                </a:lnTo>
                <a:lnTo>
                  <a:pt x="1806445" y="2976768"/>
                </a:lnTo>
                <a:close/>
                <a:moveTo>
                  <a:pt x="1933233" y="2696962"/>
                </a:moveTo>
                <a:lnTo>
                  <a:pt x="1819561" y="2976768"/>
                </a:lnTo>
                <a:lnTo>
                  <a:pt x="2352942" y="2950536"/>
                </a:lnTo>
                <a:close/>
                <a:moveTo>
                  <a:pt x="2125599" y="2452131"/>
                </a:moveTo>
                <a:lnTo>
                  <a:pt x="2366058" y="2938455"/>
                </a:lnTo>
                <a:lnTo>
                  <a:pt x="2405406" y="2720111"/>
                </a:lnTo>
                <a:close/>
                <a:moveTo>
                  <a:pt x="2103740" y="2436375"/>
                </a:moveTo>
                <a:lnTo>
                  <a:pt x="1937604" y="2689555"/>
                </a:lnTo>
                <a:lnTo>
                  <a:pt x="2348570" y="2934005"/>
                </a:lnTo>
                <a:close/>
                <a:moveTo>
                  <a:pt x="1723350" y="2436375"/>
                </a:moveTo>
                <a:lnTo>
                  <a:pt x="1552157" y="2885988"/>
                </a:lnTo>
                <a:lnTo>
                  <a:pt x="1525819" y="2956255"/>
                </a:lnTo>
                <a:lnTo>
                  <a:pt x="1920116" y="2689555"/>
                </a:lnTo>
                <a:lnTo>
                  <a:pt x="1854537" y="2606617"/>
                </a:lnTo>
                <a:close/>
                <a:moveTo>
                  <a:pt x="2348570" y="2401280"/>
                </a:moveTo>
                <a:lnTo>
                  <a:pt x="2116855" y="2432010"/>
                </a:lnTo>
                <a:lnTo>
                  <a:pt x="2138715" y="2453836"/>
                </a:lnTo>
                <a:lnTo>
                  <a:pt x="2405406" y="2702651"/>
                </a:lnTo>
                <a:close/>
                <a:moveTo>
                  <a:pt x="1552157" y="2374392"/>
                </a:moveTo>
                <a:lnTo>
                  <a:pt x="1521447" y="2934005"/>
                </a:lnTo>
                <a:lnTo>
                  <a:pt x="1639948" y="2619712"/>
                </a:lnTo>
                <a:lnTo>
                  <a:pt x="1710182" y="2427645"/>
                </a:lnTo>
                <a:lnTo>
                  <a:pt x="1604832" y="2392317"/>
                </a:lnTo>
                <a:close/>
                <a:moveTo>
                  <a:pt x="244830" y="2245419"/>
                </a:moveTo>
                <a:lnTo>
                  <a:pt x="227343" y="2254163"/>
                </a:lnTo>
                <a:lnTo>
                  <a:pt x="100555" y="2328486"/>
                </a:lnTo>
                <a:lnTo>
                  <a:pt x="139903" y="2385322"/>
                </a:lnTo>
                <a:lnTo>
                  <a:pt x="161763" y="2359090"/>
                </a:lnTo>
                <a:close/>
                <a:moveTo>
                  <a:pt x="262318" y="2241047"/>
                </a:moveTo>
                <a:lnTo>
                  <a:pt x="205483" y="2315370"/>
                </a:lnTo>
                <a:lnTo>
                  <a:pt x="148647" y="2389694"/>
                </a:lnTo>
                <a:lnTo>
                  <a:pt x="332270" y="2429092"/>
                </a:lnTo>
                <a:lnTo>
                  <a:pt x="301666" y="2332858"/>
                </a:lnTo>
                <a:close/>
                <a:moveTo>
                  <a:pt x="2514705" y="2227931"/>
                </a:moveTo>
                <a:lnTo>
                  <a:pt x="2366058" y="2389694"/>
                </a:lnTo>
                <a:lnTo>
                  <a:pt x="2693956" y="2402823"/>
                </a:lnTo>
                <a:close/>
                <a:moveTo>
                  <a:pt x="1758353" y="2184211"/>
                </a:moveTo>
                <a:lnTo>
                  <a:pt x="1732122" y="2380950"/>
                </a:lnTo>
                <a:lnTo>
                  <a:pt x="1727740" y="2420336"/>
                </a:lnTo>
                <a:lnTo>
                  <a:pt x="1915745" y="2661135"/>
                </a:lnTo>
                <a:close/>
                <a:moveTo>
                  <a:pt x="1766357" y="2173558"/>
                </a:moveTo>
                <a:lnTo>
                  <a:pt x="1932870" y="2672506"/>
                </a:lnTo>
                <a:lnTo>
                  <a:pt x="2042418" y="2510743"/>
                </a:lnTo>
                <a:lnTo>
                  <a:pt x="2094996" y="2427675"/>
                </a:lnTo>
                <a:close/>
                <a:moveTo>
                  <a:pt x="2715816" y="2099071"/>
                </a:moveTo>
                <a:lnTo>
                  <a:pt x="2584657" y="2182321"/>
                </a:lnTo>
                <a:lnTo>
                  <a:pt x="2523449" y="2221755"/>
                </a:lnTo>
                <a:lnTo>
                  <a:pt x="2702700" y="2401400"/>
                </a:lnTo>
                <a:close/>
                <a:moveTo>
                  <a:pt x="961834" y="2085926"/>
                </a:moveTo>
                <a:lnTo>
                  <a:pt x="769467" y="2379492"/>
                </a:lnTo>
                <a:lnTo>
                  <a:pt x="931231" y="2414545"/>
                </a:lnTo>
                <a:lnTo>
                  <a:pt x="935603" y="2357585"/>
                </a:lnTo>
                <a:close/>
                <a:moveTo>
                  <a:pt x="1455867" y="2077163"/>
                </a:moveTo>
                <a:lnTo>
                  <a:pt x="1547679" y="2361966"/>
                </a:lnTo>
                <a:lnTo>
                  <a:pt x="1700698" y="2414545"/>
                </a:lnTo>
                <a:lnTo>
                  <a:pt x="1622002" y="2300624"/>
                </a:lnTo>
                <a:close/>
                <a:moveTo>
                  <a:pt x="970578" y="2072782"/>
                </a:moveTo>
                <a:lnTo>
                  <a:pt x="948718" y="2326913"/>
                </a:lnTo>
                <a:lnTo>
                  <a:pt x="939974" y="2414545"/>
                </a:lnTo>
                <a:lnTo>
                  <a:pt x="1237269" y="2405782"/>
                </a:lnTo>
                <a:close/>
                <a:moveTo>
                  <a:pt x="48092" y="2059637"/>
                </a:moveTo>
                <a:lnTo>
                  <a:pt x="96183" y="2322532"/>
                </a:lnTo>
                <a:lnTo>
                  <a:pt x="174879" y="2274334"/>
                </a:lnTo>
                <a:lnTo>
                  <a:pt x="253574" y="2230518"/>
                </a:lnTo>
                <a:close/>
                <a:moveTo>
                  <a:pt x="1455867" y="2055255"/>
                </a:moveTo>
                <a:lnTo>
                  <a:pt x="1525819" y="2156032"/>
                </a:lnTo>
                <a:lnTo>
                  <a:pt x="1713814" y="2410163"/>
                </a:lnTo>
                <a:lnTo>
                  <a:pt x="1748830" y="2164795"/>
                </a:lnTo>
                <a:close/>
                <a:moveTo>
                  <a:pt x="1442751" y="2055255"/>
                </a:moveTo>
                <a:lnTo>
                  <a:pt x="1259128" y="2405782"/>
                </a:lnTo>
                <a:lnTo>
                  <a:pt x="1534563" y="2361966"/>
                </a:lnTo>
                <a:close/>
                <a:moveTo>
                  <a:pt x="1434007" y="2047738"/>
                </a:moveTo>
                <a:lnTo>
                  <a:pt x="979322" y="2060892"/>
                </a:lnTo>
                <a:lnTo>
                  <a:pt x="1250385" y="2400180"/>
                </a:lnTo>
                <a:close/>
                <a:moveTo>
                  <a:pt x="2074559" y="2030289"/>
                </a:moveTo>
                <a:lnTo>
                  <a:pt x="2105178" y="2417553"/>
                </a:lnTo>
                <a:lnTo>
                  <a:pt x="2341974" y="2391367"/>
                </a:lnTo>
                <a:close/>
                <a:moveTo>
                  <a:pt x="2061386" y="2024634"/>
                </a:moveTo>
                <a:lnTo>
                  <a:pt x="1912739" y="2090213"/>
                </a:lnTo>
                <a:lnTo>
                  <a:pt x="1764092" y="2164537"/>
                </a:lnTo>
                <a:lnTo>
                  <a:pt x="1930227" y="2286952"/>
                </a:lnTo>
                <a:lnTo>
                  <a:pt x="2092023" y="2414559"/>
                </a:lnTo>
                <a:lnTo>
                  <a:pt x="2070130" y="2116445"/>
                </a:lnTo>
                <a:close/>
                <a:moveTo>
                  <a:pt x="2560611" y="2007146"/>
                </a:moveTo>
                <a:lnTo>
                  <a:pt x="2521263" y="2208257"/>
                </a:lnTo>
                <a:lnTo>
                  <a:pt x="2556239" y="2186397"/>
                </a:lnTo>
                <a:lnTo>
                  <a:pt x="2704886" y="2090213"/>
                </a:lnTo>
                <a:close/>
                <a:moveTo>
                  <a:pt x="2236731" y="1932822"/>
                </a:moveTo>
                <a:lnTo>
                  <a:pt x="2074502" y="2015890"/>
                </a:lnTo>
                <a:lnTo>
                  <a:pt x="2337589" y="2374392"/>
                </a:lnTo>
                <a:lnTo>
                  <a:pt x="2298123" y="2190769"/>
                </a:lnTo>
                <a:close/>
                <a:moveTo>
                  <a:pt x="1033972" y="1833048"/>
                </a:moveTo>
                <a:lnTo>
                  <a:pt x="972764" y="2055255"/>
                </a:lnTo>
                <a:lnTo>
                  <a:pt x="1418706" y="2037782"/>
                </a:lnTo>
                <a:close/>
                <a:moveTo>
                  <a:pt x="815373" y="1819963"/>
                </a:moveTo>
                <a:lnTo>
                  <a:pt x="500591" y="2055255"/>
                </a:lnTo>
                <a:lnTo>
                  <a:pt x="268876" y="2234900"/>
                </a:lnTo>
                <a:lnTo>
                  <a:pt x="290736" y="2300624"/>
                </a:lnTo>
                <a:lnTo>
                  <a:pt x="338828" y="2427675"/>
                </a:lnTo>
                <a:lnTo>
                  <a:pt x="675470" y="1994221"/>
                </a:lnTo>
                <a:close/>
                <a:moveTo>
                  <a:pt x="1532377" y="1815576"/>
                </a:moveTo>
                <a:lnTo>
                  <a:pt x="1051460" y="1828692"/>
                </a:lnTo>
                <a:lnTo>
                  <a:pt x="1440566" y="2033426"/>
                </a:lnTo>
                <a:lnTo>
                  <a:pt x="1471169" y="1963729"/>
                </a:lnTo>
                <a:close/>
                <a:moveTo>
                  <a:pt x="2683026" y="1811189"/>
                </a:moveTo>
                <a:lnTo>
                  <a:pt x="2661166" y="1846116"/>
                </a:lnTo>
                <a:lnTo>
                  <a:pt x="2564983" y="1998577"/>
                </a:lnTo>
                <a:lnTo>
                  <a:pt x="2713630" y="2077163"/>
                </a:lnTo>
                <a:close/>
                <a:moveTo>
                  <a:pt x="2355128" y="1811189"/>
                </a:moveTo>
                <a:lnTo>
                  <a:pt x="2355128" y="2383874"/>
                </a:lnTo>
                <a:lnTo>
                  <a:pt x="2508147" y="2217374"/>
                </a:lnTo>
                <a:lnTo>
                  <a:pt x="2446940" y="2055255"/>
                </a:lnTo>
                <a:close/>
                <a:moveTo>
                  <a:pt x="2680840" y="1801663"/>
                </a:moveTo>
                <a:lnTo>
                  <a:pt x="2580285" y="1814779"/>
                </a:lnTo>
                <a:lnTo>
                  <a:pt x="2567146" y="1976542"/>
                </a:lnTo>
                <a:close/>
                <a:moveTo>
                  <a:pt x="2365302" y="1801663"/>
                </a:moveTo>
                <a:lnTo>
                  <a:pt x="2514491" y="2199513"/>
                </a:lnTo>
                <a:lnTo>
                  <a:pt x="2553982" y="2002774"/>
                </a:lnTo>
                <a:close/>
                <a:moveTo>
                  <a:pt x="856907" y="1801663"/>
                </a:moveTo>
                <a:lnTo>
                  <a:pt x="778211" y="2295696"/>
                </a:lnTo>
                <a:lnTo>
                  <a:pt x="769467" y="2356904"/>
                </a:lnTo>
                <a:lnTo>
                  <a:pt x="961834" y="2059610"/>
                </a:lnTo>
                <a:lnTo>
                  <a:pt x="918115" y="1950310"/>
                </a:lnTo>
                <a:close/>
                <a:moveTo>
                  <a:pt x="843791" y="1801663"/>
                </a:moveTo>
                <a:lnTo>
                  <a:pt x="354130" y="2432047"/>
                </a:lnTo>
                <a:lnTo>
                  <a:pt x="756352" y="2378873"/>
                </a:lnTo>
                <a:close/>
                <a:moveTo>
                  <a:pt x="2348095" y="1798029"/>
                </a:moveTo>
                <a:lnTo>
                  <a:pt x="2247195" y="1928451"/>
                </a:lnTo>
                <a:lnTo>
                  <a:pt x="2317147" y="2221373"/>
                </a:lnTo>
                <a:lnTo>
                  <a:pt x="2347751" y="2352532"/>
                </a:lnTo>
                <a:close/>
                <a:moveTo>
                  <a:pt x="2369920" y="1789254"/>
                </a:moveTo>
                <a:lnTo>
                  <a:pt x="2553243" y="1990478"/>
                </a:lnTo>
                <a:lnTo>
                  <a:pt x="2562001" y="1872434"/>
                </a:lnTo>
                <a:lnTo>
                  <a:pt x="2566397" y="1815576"/>
                </a:lnTo>
                <a:close/>
                <a:moveTo>
                  <a:pt x="865651" y="1789254"/>
                </a:moveTo>
                <a:lnTo>
                  <a:pt x="966206" y="2047313"/>
                </a:lnTo>
                <a:lnTo>
                  <a:pt x="1027414" y="1828715"/>
                </a:lnTo>
                <a:close/>
                <a:moveTo>
                  <a:pt x="148647" y="1688354"/>
                </a:moveTo>
                <a:lnTo>
                  <a:pt x="43720" y="2042942"/>
                </a:lnTo>
                <a:lnTo>
                  <a:pt x="257946" y="2213449"/>
                </a:lnTo>
                <a:close/>
                <a:moveTo>
                  <a:pt x="135531" y="1688354"/>
                </a:moveTo>
                <a:lnTo>
                  <a:pt x="8744" y="1824343"/>
                </a:lnTo>
                <a:lnTo>
                  <a:pt x="39348" y="2021082"/>
                </a:lnTo>
                <a:lnTo>
                  <a:pt x="91811" y="1850574"/>
                </a:lnTo>
                <a:close/>
                <a:moveTo>
                  <a:pt x="2042507" y="1683967"/>
                </a:moveTo>
                <a:lnTo>
                  <a:pt x="2073111" y="2007966"/>
                </a:lnTo>
                <a:lnTo>
                  <a:pt x="2234609" y="1924898"/>
                </a:lnTo>
                <a:lnTo>
                  <a:pt x="2186596" y="1863691"/>
                </a:lnTo>
                <a:close/>
                <a:moveTo>
                  <a:pt x="1985584" y="1683967"/>
                </a:moveTo>
                <a:lnTo>
                  <a:pt x="1547712" y="1815576"/>
                </a:lnTo>
                <a:lnTo>
                  <a:pt x="1482099" y="1968618"/>
                </a:lnTo>
                <a:lnTo>
                  <a:pt x="1455867" y="2025454"/>
                </a:lnTo>
                <a:close/>
                <a:moveTo>
                  <a:pt x="2026410" y="1679580"/>
                </a:moveTo>
                <a:lnTo>
                  <a:pt x="1895251" y="1916154"/>
                </a:lnTo>
                <a:lnTo>
                  <a:pt x="1764092" y="2147869"/>
                </a:lnTo>
                <a:lnTo>
                  <a:pt x="1895251" y="2091033"/>
                </a:lnTo>
                <a:lnTo>
                  <a:pt x="2061386" y="2012338"/>
                </a:lnTo>
                <a:lnTo>
                  <a:pt x="2052642" y="1946758"/>
                </a:lnTo>
                <a:close/>
                <a:moveTo>
                  <a:pt x="2017666" y="1679580"/>
                </a:moveTo>
                <a:lnTo>
                  <a:pt x="1453682" y="2042942"/>
                </a:lnTo>
                <a:lnTo>
                  <a:pt x="1750976" y="2156613"/>
                </a:lnTo>
                <a:close/>
                <a:moveTo>
                  <a:pt x="640494" y="1610116"/>
                </a:moveTo>
                <a:lnTo>
                  <a:pt x="286364" y="2209076"/>
                </a:lnTo>
                <a:lnTo>
                  <a:pt x="845977" y="1780480"/>
                </a:lnTo>
                <a:close/>
                <a:moveTo>
                  <a:pt x="2320152" y="1597000"/>
                </a:moveTo>
                <a:lnTo>
                  <a:pt x="2250201" y="1907410"/>
                </a:lnTo>
                <a:lnTo>
                  <a:pt x="2346384" y="1776251"/>
                </a:lnTo>
                <a:close/>
                <a:moveTo>
                  <a:pt x="395664" y="1597000"/>
                </a:moveTo>
                <a:lnTo>
                  <a:pt x="233901" y="1640720"/>
                </a:lnTo>
                <a:lnTo>
                  <a:pt x="155205" y="1666952"/>
                </a:lnTo>
                <a:lnTo>
                  <a:pt x="264504" y="2209076"/>
                </a:lnTo>
                <a:lnTo>
                  <a:pt x="286364" y="2112893"/>
                </a:lnTo>
                <a:close/>
                <a:moveTo>
                  <a:pt x="413152" y="1592622"/>
                </a:moveTo>
                <a:lnTo>
                  <a:pt x="277620" y="2200332"/>
                </a:lnTo>
                <a:lnTo>
                  <a:pt x="631750" y="1610116"/>
                </a:lnTo>
                <a:close/>
                <a:moveTo>
                  <a:pt x="1017304" y="1579471"/>
                </a:moveTo>
                <a:lnTo>
                  <a:pt x="657982" y="1610116"/>
                </a:lnTo>
                <a:lnTo>
                  <a:pt x="855448" y="1771879"/>
                </a:lnTo>
                <a:close/>
                <a:moveTo>
                  <a:pt x="2311279" y="1569886"/>
                </a:moveTo>
                <a:lnTo>
                  <a:pt x="2039526" y="1666419"/>
                </a:lnTo>
                <a:lnTo>
                  <a:pt x="2236731" y="1916154"/>
                </a:lnTo>
                <a:lnTo>
                  <a:pt x="2267427" y="1776093"/>
                </a:lnTo>
                <a:close/>
                <a:moveTo>
                  <a:pt x="1764092" y="1477633"/>
                </a:moveTo>
                <a:lnTo>
                  <a:pt x="1694140" y="1587453"/>
                </a:lnTo>
                <a:lnTo>
                  <a:pt x="1554237" y="1802415"/>
                </a:lnTo>
                <a:lnTo>
                  <a:pt x="2022038" y="1662032"/>
                </a:lnTo>
                <a:close/>
                <a:moveTo>
                  <a:pt x="1519261" y="1363415"/>
                </a:moveTo>
                <a:lnTo>
                  <a:pt x="1545493" y="1793641"/>
                </a:lnTo>
                <a:lnTo>
                  <a:pt x="1755348" y="1473240"/>
                </a:lnTo>
                <a:close/>
                <a:moveTo>
                  <a:pt x="780397" y="1301913"/>
                </a:moveTo>
                <a:lnTo>
                  <a:pt x="666726" y="1556706"/>
                </a:lnTo>
                <a:lnTo>
                  <a:pt x="649238" y="1596227"/>
                </a:lnTo>
                <a:lnTo>
                  <a:pt x="1016484" y="1569886"/>
                </a:lnTo>
                <a:close/>
                <a:moveTo>
                  <a:pt x="448127" y="1297930"/>
                </a:moveTo>
                <a:lnTo>
                  <a:pt x="163949" y="1652060"/>
                </a:lnTo>
                <a:lnTo>
                  <a:pt x="400035" y="1582108"/>
                </a:lnTo>
                <a:close/>
                <a:moveTo>
                  <a:pt x="793513" y="1297520"/>
                </a:moveTo>
                <a:lnTo>
                  <a:pt x="1012112" y="1543527"/>
                </a:lnTo>
                <a:lnTo>
                  <a:pt x="1029600" y="1565492"/>
                </a:lnTo>
                <a:lnTo>
                  <a:pt x="1239455" y="1297520"/>
                </a:lnTo>
                <a:close/>
                <a:moveTo>
                  <a:pt x="461243" y="1297520"/>
                </a:moveTo>
                <a:lnTo>
                  <a:pt x="426267" y="1508383"/>
                </a:lnTo>
                <a:lnTo>
                  <a:pt x="413152" y="1583064"/>
                </a:lnTo>
                <a:lnTo>
                  <a:pt x="631750" y="1596227"/>
                </a:lnTo>
                <a:close/>
                <a:moveTo>
                  <a:pt x="465615" y="1284814"/>
                </a:moveTo>
                <a:lnTo>
                  <a:pt x="553055" y="1437833"/>
                </a:lnTo>
                <a:lnTo>
                  <a:pt x="640494" y="1590852"/>
                </a:lnTo>
                <a:lnTo>
                  <a:pt x="657982" y="1551504"/>
                </a:lnTo>
                <a:lnTo>
                  <a:pt x="771793" y="1297930"/>
                </a:lnTo>
                <a:close/>
                <a:moveTo>
                  <a:pt x="2385732" y="1184258"/>
                </a:moveTo>
                <a:lnTo>
                  <a:pt x="2044718" y="1652060"/>
                </a:lnTo>
                <a:lnTo>
                  <a:pt x="2315780" y="1555876"/>
                </a:lnTo>
                <a:close/>
                <a:moveTo>
                  <a:pt x="2376988" y="1179886"/>
                </a:moveTo>
                <a:lnTo>
                  <a:pt x="1773655" y="1468437"/>
                </a:lnTo>
                <a:lnTo>
                  <a:pt x="1869839" y="1538388"/>
                </a:lnTo>
                <a:lnTo>
                  <a:pt x="2031602" y="1652060"/>
                </a:lnTo>
                <a:close/>
                <a:moveTo>
                  <a:pt x="1887327" y="1175514"/>
                </a:moveTo>
                <a:lnTo>
                  <a:pt x="1524453" y="1354765"/>
                </a:lnTo>
                <a:lnTo>
                  <a:pt x="1760539" y="1464065"/>
                </a:lnTo>
                <a:lnTo>
                  <a:pt x="1834863" y="1289186"/>
                </a:lnTo>
                <a:close/>
                <a:moveTo>
                  <a:pt x="1904815" y="1166770"/>
                </a:moveTo>
                <a:lnTo>
                  <a:pt x="1778027" y="1455321"/>
                </a:lnTo>
                <a:lnTo>
                  <a:pt x="2372616" y="1166770"/>
                </a:lnTo>
                <a:close/>
                <a:moveTo>
                  <a:pt x="875098" y="1128379"/>
                </a:moveTo>
                <a:lnTo>
                  <a:pt x="792121" y="1290142"/>
                </a:lnTo>
                <a:lnTo>
                  <a:pt x="1228845" y="1290142"/>
                </a:lnTo>
                <a:close/>
                <a:moveTo>
                  <a:pt x="651424" y="1110891"/>
                </a:moveTo>
                <a:lnTo>
                  <a:pt x="472173" y="1277026"/>
                </a:lnTo>
                <a:lnTo>
                  <a:pt x="774652" y="1290142"/>
                </a:lnTo>
                <a:close/>
                <a:moveTo>
                  <a:pt x="1538955" y="975360"/>
                </a:moveTo>
                <a:lnTo>
                  <a:pt x="1259128" y="1290142"/>
                </a:lnTo>
                <a:lnTo>
                  <a:pt x="1259128" y="1298886"/>
                </a:lnTo>
                <a:lnTo>
                  <a:pt x="1254757" y="1298886"/>
                </a:lnTo>
                <a:lnTo>
                  <a:pt x="1036158" y="1578692"/>
                </a:lnTo>
                <a:lnTo>
                  <a:pt x="865651" y="1780480"/>
                </a:lnTo>
                <a:lnTo>
                  <a:pt x="1032606" y="1816539"/>
                </a:lnTo>
                <a:lnTo>
                  <a:pt x="1538955" y="1803542"/>
                </a:lnTo>
                <a:lnTo>
                  <a:pt x="1512703" y="1360094"/>
                </a:lnTo>
                <a:lnTo>
                  <a:pt x="1512703" y="1355722"/>
                </a:lnTo>
                <a:cubicBezTo>
                  <a:pt x="1512703" y="1356450"/>
                  <a:pt x="1512703" y="1354993"/>
                  <a:pt x="1512703" y="1351350"/>
                </a:cubicBezTo>
                <a:close/>
                <a:moveTo>
                  <a:pt x="745422" y="961288"/>
                </a:moveTo>
                <a:lnTo>
                  <a:pt x="787775" y="1274430"/>
                </a:lnTo>
                <a:lnTo>
                  <a:pt x="866471" y="1121411"/>
                </a:lnTo>
                <a:close/>
                <a:moveTo>
                  <a:pt x="732306" y="956916"/>
                </a:moveTo>
                <a:lnTo>
                  <a:pt x="653610" y="1101191"/>
                </a:lnTo>
                <a:lnTo>
                  <a:pt x="771793" y="1276070"/>
                </a:lnTo>
                <a:close/>
                <a:moveTo>
                  <a:pt x="1690998" y="939482"/>
                </a:moveTo>
                <a:lnTo>
                  <a:pt x="1524936" y="1341649"/>
                </a:lnTo>
                <a:lnTo>
                  <a:pt x="1708486" y="1254210"/>
                </a:lnTo>
                <a:lnTo>
                  <a:pt x="1887736" y="1162398"/>
                </a:lnTo>
                <a:close/>
                <a:moveTo>
                  <a:pt x="1682254" y="935165"/>
                </a:moveTo>
                <a:lnTo>
                  <a:pt x="1594814" y="952544"/>
                </a:lnTo>
                <a:lnTo>
                  <a:pt x="1551095" y="961288"/>
                </a:lnTo>
                <a:lnTo>
                  <a:pt x="1524936" y="1319789"/>
                </a:lnTo>
                <a:lnTo>
                  <a:pt x="1586070" y="1166770"/>
                </a:lnTo>
                <a:close/>
                <a:moveTo>
                  <a:pt x="2077508" y="934646"/>
                </a:moveTo>
                <a:lnTo>
                  <a:pt x="1911373" y="1157616"/>
                </a:lnTo>
                <a:lnTo>
                  <a:pt x="2379174" y="1157616"/>
                </a:lnTo>
                <a:lnTo>
                  <a:pt x="2178063" y="1008969"/>
                </a:lnTo>
                <a:close/>
                <a:moveTo>
                  <a:pt x="2322338" y="904015"/>
                </a:moveTo>
                <a:lnTo>
                  <a:pt x="2090624" y="930274"/>
                </a:lnTo>
                <a:lnTo>
                  <a:pt x="2387918" y="1148873"/>
                </a:lnTo>
                <a:close/>
                <a:moveTo>
                  <a:pt x="1372341" y="889206"/>
                </a:moveTo>
                <a:lnTo>
                  <a:pt x="1328617" y="1050913"/>
                </a:lnTo>
                <a:lnTo>
                  <a:pt x="1267289" y="1269512"/>
                </a:lnTo>
                <a:lnTo>
                  <a:pt x="1538015" y="959102"/>
                </a:lnTo>
                <a:close/>
                <a:moveTo>
                  <a:pt x="1359262" y="889206"/>
                </a:moveTo>
                <a:lnTo>
                  <a:pt x="881798" y="1116493"/>
                </a:lnTo>
                <a:lnTo>
                  <a:pt x="1245386" y="1282628"/>
                </a:lnTo>
                <a:lnTo>
                  <a:pt x="1319856" y="1037797"/>
                </a:lnTo>
                <a:close/>
                <a:moveTo>
                  <a:pt x="1337379" y="889206"/>
                </a:moveTo>
                <a:lnTo>
                  <a:pt x="745422" y="945986"/>
                </a:lnTo>
                <a:lnTo>
                  <a:pt x="868657" y="1112121"/>
                </a:lnTo>
                <a:close/>
                <a:moveTo>
                  <a:pt x="1727750" y="690772"/>
                </a:moveTo>
                <a:lnTo>
                  <a:pt x="1697073" y="926858"/>
                </a:lnTo>
                <a:lnTo>
                  <a:pt x="1885141" y="1136713"/>
                </a:lnTo>
                <a:close/>
                <a:moveTo>
                  <a:pt x="1736995" y="675880"/>
                </a:moveTo>
                <a:lnTo>
                  <a:pt x="1750019" y="719599"/>
                </a:lnTo>
                <a:lnTo>
                  <a:pt x="1903038" y="1152943"/>
                </a:lnTo>
                <a:lnTo>
                  <a:pt x="2064802" y="929506"/>
                </a:lnTo>
                <a:lnTo>
                  <a:pt x="1819971" y="741459"/>
                </a:lnTo>
                <a:close/>
                <a:moveTo>
                  <a:pt x="1031376" y="667136"/>
                </a:moveTo>
                <a:lnTo>
                  <a:pt x="751570" y="933887"/>
                </a:lnTo>
                <a:lnTo>
                  <a:pt x="1354902" y="876990"/>
                </a:lnTo>
                <a:close/>
                <a:moveTo>
                  <a:pt x="1249975" y="640904"/>
                </a:moveTo>
                <a:lnTo>
                  <a:pt x="1048864" y="667136"/>
                </a:lnTo>
                <a:lnTo>
                  <a:pt x="1354902" y="863875"/>
                </a:lnTo>
                <a:lnTo>
                  <a:pt x="1337414" y="828899"/>
                </a:lnTo>
                <a:close/>
                <a:moveTo>
                  <a:pt x="1551095" y="592812"/>
                </a:moveTo>
                <a:lnTo>
                  <a:pt x="1551095" y="951412"/>
                </a:lnTo>
                <a:lnTo>
                  <a:pt x="1684629" y="920744"/>
                </a:lnTo>
                <a:lnTo>
                  <a:pt x="1617862" y="754575"/>
                </a:lnTo>
                <a:close/>
                <a:moveTo>
                  <a:pt x="1538935" y="585298"/>
                </a:moveTo>
                <a:lnTo>
                  <a:pt x="1434007" y="773293"/>
                </a:lnTo>
                <a:lnTo>
                  <a:pt x="1377172" y="882592"/>
                </a:lnTo>
                <a:lnTo>
                  <a:pt x="1503959" y="935056"/>
                </a:lnTo>
                <a:lnTo>
                  <a:pt x="1538935" y="948172"/>
                </a:lnTo>
                <a:close/>
                <a:moveTo>
                  <a:pt x="1562571" y="577100"/>
                </a:moveTo>
                <a:lnTo>
                  <a:pt x="1689358" y="900626"/>
                </a:lnTo>
                <a:lnTo>
                  <a:pt x="1719750" y="668445"/>
                </a:lnTo>
                <a:lnTo>
                  <a:pt x="1650011" y="624706"/>
                </a:lnTo>
                <a:close/>
                <a:moveTo>
                  <a:pt x="1531967" y="572728"/>
                </a:moveTo>
                <a:lnTo>
                  <a:pt x="1330856" y="620395"/>
                </a:lnTo>
                <a:lnTo>
                  <a:pt x="1260905" y="637780"/>
                </a:lnTo>
                <a:lnTo>
                  <a:pt x="1361460" y="852438"/>
                </a:lnTo>
                <a:lnTo>
                  <a:pt x="1370204" y="874342"/>
                </a:lnTo>
                <a:close/>
                <a:moveTo>
                  <a:pt x="2373026" y="567836"/>
                </a:moveTo>
                <a:lnTo>
                  <a:pt x="2198147" y="777883"/>
                </a:lnTo>
                <a:lnTo>
                  <a:pt x="2084475" y="922290"/>
                </a:lnTo>
                <a:lnTo>
                  <a:pt x="2316190" y="896034"/>
                </a:lnTo>
                <a:close/>
                <a:moveTo>
                  <a:pt x="2032577" y="528561"/>
                </a:moveTo>
                <a:lnTo>
                  <a:pt x="1736403" y="664108"/>
                </a:lnTo>
                <a:lnTo>
                  <a:pt x="1901912" y="791011"/>
                </a:lnTo>
                <a:lnTo>
                  <a:pt x="2066987" y="913538"/>
                </a:lnTo>
                <a:lnTo>
                  <a:pt x="2041224" y="624724"/>
                </a:lnTo>
                <a:close/>
                <a:moveTo>
                  <a:pt x="2045518" y="524239"/>
                </a:moveTo>
                <a:lnTo>
                  <a:pt x="2058400" y="681611"/>
                </a:lnTo>
                <a:lnTo>
                  <a:pt x="2075731" y="913538"/>
                </a:lnTo>
                <a:lnTo>
                  <a:pt x="2193775" y="764755"/>
                </a:lnTo>
                <a:lnTo>
                  <a:pt x="2368654" y="550332"/>
                </a:lnTo>
                <a:close/>
                <a:moveTo>
                  <a:pt x="1313778" y="247016"/>
                </a:moveTo>
                <a:lnTo>
                  <a:pt x="1038344" y="657951"/>
                </a:lnTo>
                <a:lnTo>
                  <a:pt x="1243827" y="627378"/>
                </a:lnTo>
                <a:lnTo>
                  <a:pt x="1291918" y="369432"/>
                </a:lnTo>
                <a:close/>
                <a:moveTo>
                  <a:pt x="2348570" y="146871"/>
                </a:moveTo>
                <a:lnTo>
                  <a:pt x="2199923" y="330494"/>
                </a:lnTo>
                <a:lnTo>
                  <a:pt x="2051276" y="509745"/>
                </a:lnTo>
                <a:lnTo>
                  <a:pt x="2379174" y="540382"/>
                </a:lnTo>
                <a:close/>
                <a:moveTo>
                  <a:pt x="2144644" y="82558"/>
                </a:moveTo>
                <a:lnTo>
                  <a:pt x="1283174" y="620274"/>
                </a:lnTo>
                <a:lnTo>
                  <a:pt x="1541121" y="554694"/>
                </a:lnTo>
                <a:lnTo>
                  <a:pt x="1960831" y="227014"/>
                </a:lnTo>
                <a:close/>
                <a:moveTo>
                  <a:pt x="2214806" y="51917"/>
                </a:moveTo>
                <a:lnTo>
                  <a:pt x="1746604" y="646505"/>
                </a:lnTo>
                <a:lnTo>
                  <a:pt x="2035154" y="511272"/>
                </a:lnTo>
                <a:close/>
                <a:moveTo>
                  <a:pt x="2197266" y="51917"/>
                </a:moveTo>
                <a:lnTo>
                  <a:pt x="1554237" y="559066"/>
                </a:lnTo>
                <a:lnTo>
                  <a:pt x="1720372" y="655249"/>
                </a:lnTo>
                <a:close/>
                <a:moveTo>
                  <a:pt x="2236731" y="30447"/>
                </a:moveTo>
                <a:lnTo>
                  <a:pt x="2052642" y="489661"/>
                </a:lnTo>
                <a:lnTo>
                  <a:pt x="2341974" y="135088"/>
                </a:lnTo>
                <a:close/>
                <a:moveTo>
                  <a:pt x="1530209" y="30447"/>
                </a:moveTo>
                <a:lnTo>
                  <a:pt x="1326894" y="227342"/>
                </a:lnTo>
                <a:lnTo>
                  <a:pt x="1265687" y="590216"/>
                </a:lnTo>
                <a:close/>
                <a:moveTo>
                  <a:pt x="2207369" y="26153"/>
                </a:moveTo>
                <a:lnTo>
                  <a:pt x="1827913" y="39035"/>
                </a:lnTo>
                <a:lnTo>
                  <a:pt x="1285360" y="607434"/>
                </a:lnTo>
                <a:close/>
                <a:moveTo>
                  <a:pt x="1552157" y="8743"/>
                </a:moveTo>
                <a:lnTo>
                  <a:pt x="1272244" y="603059"/>
                </a:lnTo>
                <a:lnTo>
                  <a:pt x="1517075" y="349365"/>
                </a:lnTo>
                <a:lnTo>
                  <a:pt x="1814850" y="39035"/>
                </a:lnTo>
                <a:close/>
                <a:moveTo>
                  <a:pt x="1547767" y="0"/>
                </a:moveTo>
                <a:lnTo>
                  <a:pt x="1823559" y="30447"/>
                </a:lnTo>
                <a:lnTo>
                  <a:pt x="2233690" y="13116"/>
                </a:lnTo>
                <a:cubicBezTo>
                  <a:pt x="2233873" y="13116"/>
                  <a:pt x="2234604" y="13116"/>
                  <a:pt x="2235884" y="13116"/>
                </a:cubicBezTo>
                <a:cubicBezTo>
                  <a:pt x="2237163" y="13116"/>
                  <a:pt x="2237894" y="13116"/>
                  <a:pt x="2238077" y="13116"/>
                </a:cubicBezTo>
                <a:lnTo>
                  <a:pt x="2238077" y="17487"/>
                </a:lnTo>
                <a:lnTo>
                  <a:pt x="2356526" y="130663"/>
                </a:lnTo>
                <a:lnTo>
                  <a:pt x="2356526" y="135037"/>
                </a:lnTo>
                <a:lnTo>
                  <a:pt x="2387242" y="546197"/>
                </a:lnTo>
                <a:cubicBezTo>
                  <a:pt x="2387242" y="546106"/>
                  <a:pt x="2387242" y="546288"/>
                  <a:pt x="2387242" y="546744"/>
                </a:cubicBezTo>
                <a:cubicBezTo>
                  <a:pt x="2387242" y="547199"/>
                  <a:pt x="2387242" y="548475"/>
                  <a:pt x="2387242" y="550571"/>
                </a:cubicBezTo>
                <a:lnTo>
                  <a:pt x="2325816" y="900495"/>
                </a:lnTo>
                <a:lnTo>
                  <a:pt x="2400405" y="1162937"/>
                </a:lnTo>
                <a:cubicBezTo>
                  <a:pt x="2400405" y="1163119"/>
                  <a:pt x="2400405" y="1163848"/>
                  <a:pt x="2400405" y="1165124"/>
                </a:cubicBezTo>
                <a:cubicBezTo>
                  <a:pt x="2400405" y="1166400"/>
                  <a:pt x="2400405" y="1167129"/>
                  <a:pt x="2400405" y="1167311"/>
                </a:cubicBezTo>
                <a:lnTo>
                  <a:pt x="2330203" y="1560975"/>
                </a:lnTo>
                <a:lnTo>
                  <a:pt x="2356526" y="1775303"/>
                </a:lnTo>
                <a:lnTo>
                  <a:pt x="2571534" y="1805921"/>
                </a:lnTo>
                <a:lnTo>
                  <a:pt x="2689584" y="1788425"/>
                </a:lnTo>
                <a:cubicBezTo>
                  <a:pt x="2691679" y="1788334"/>
                  <a:pt x="2692954" y="1788516"/>
                  <a:pt x="2693410" y="1788972"/>
                </a:cubicBezTo>
                <a:cubicBezTo>
                  <a:pt x="2693865" y="1789428"/>
                  <a:pt x="2694047" y="1790703"/>
                  <a:pt x="2693956" y="1792799"/>
                </a:cubicBezTo>
                <a:lnTo>
                  <a:pt x="2724560" y="2081545"/>
                </a:lnTo>
                <a:lnTo>
                  <a:pt x="2724560" y="2085926"/>
                </a:lnTo>
                <a:cubicBezTo>
                  <a:pt x="2724560" y="2089593"/>
                  <a:pt x="2724560" y="2091023"/>
                  <a:pt x="2724560" y="2090213"/>
                </a:cubicBezTo>
                <a:lnTo>
                  <a:pt x="2711444" y="2410187"/>
                </a:lnTo>
                <a:cubicBezTo>
                  <a:pt x="2711262" y="2412282"/>
                  <a:pt x="2710533" y="2413558"/>
                  <a:pt x="2709258" y="2414013"/>
                </a:cubicBezTo>
                <a:cubicBezTo>
                  <a:pt x="2707983" y="2414468"/>
                  <a:pt x="2707254" y="2414651"/>
                  <a:pt x="2707072" y="2414559"/>
                </a:cubicBezTo>
                <a:lnTo>
                  <a:pt x="2702700" y="2414559"/>
                </a:lnTo>
                <a:lnTo>
                  <a:pt x="2356526" y="2401280"/>
                </a:lnTo>
                <a:lnTo>
                  <a:pt x="2417957" y="2720598"/>
                </a:lnTo>
                <a:lnTo>
                  <a:pt x="2374078" y="2956255"/>
                </a:lnTo>
                <a:cubicBezTo>
                  <a:pt x="2371975" y="2956162"/>
                  <a:pt x="2370696" y="2956348"/>
                  <a:pt x="2370238" y="2956811"/>
                </a:cubicBezTo>
                <a:cubicBezTo>
                  <a:pt x="2369781" y="2957275"/>
                  <a:pt x="2369599" y="2958573"/>
                  <a:pt x="2369690" y="2960705"/>
                </a:cubicBezTo>
                <a:cubicBezTo>
                  <a:pt x="2369507" y="2960705"/>
                  <a:pt x="2368776" y="2960705"/>
                  <a:pt x="2367496" y="2960705"/>
                </a:cubicBezTo>
                <a:cubicBezTo>
                  <a:pt x="2366216" y="2960705"/>
                  <a:pt x="2365485" y="2960705"/>
                  <a:pt x="2365302" y="2960705"/>
                </a:cubicBezTo>
                <a:lnTo>
                  <a:pt x="1814850" y="2987288"/>
                </a:lnTo>
                <a:lnTo>
                  <a:pt x="1810495" y="2987288"/>
                </a:lnTo>
                <a:cubicBezTo>
                  <a:pt x="1811221" y="2987288"/>
                  <a:pt x="1809769" y="2987288"/>
                  <a:pt x="1806141" y="2987288"/>
                </a:cubicBezTo>
                <a:lnTo>
                  <a:pt x="1512703" y="2974055"/>
                </a:lnTo>
                <a:cubicBezTo>
                  <a:pt x="1512703" y="2973870"/>
                  <a:pt x="1512703" y="2973128"/>
                  <a:pt x="1512703" y="2971830"/>
                </a:cubicBezTo>
                <a:cubicBezTo>
                  <a:pt x="1512703" y="2970532"/>
                  <a:pt x="1512703" y="2969791"/>
                  <a:pt x="1512703" y="2969605"/>
                </a:cubicBezTo>
                <a:lnTo>
                  <a:pt x="1512703" y="2965155"/>
                </a:lnTo>
                <a:lnTo>
                  <a:pt x="1538988" y="2370729"/>
                </a:lnTo>
                <a:lnTo>
                  <a:pt x="1254757" y="2414545"/>
                </a:lnTo>
                <a:lnTo>
                  <a:pt x="1250385" y="2414545"/>
                </a:lnTo>
                <a:lnTo>
                  <a:pt x="935603" y="2427668"/>
                </a:lnTo>
                <a:lnTo>
                  <a:pt x="931231" y="2423303"/>
                </a:lnTo>
                <a:lnTo>
                  <a:pt x="760724" y="2388255"/>
                </a:lnTo>
                <a:lnTo>
                  <a:pt x="345386" y="2445128"/>
                </a:lnTo>
                <a:lnTo>
                  <a:pt x="341014" y="2445128"/>
                </a:lnTo>
                <a:cubicBezTo>
                  <a:pt x="341743" y="2445128"/>
                  <a:pt x="340285" y="2445128"/>
                  <a:pt x="336642" y="2445128"/>
                </a:cubicBezTo>
                <a:lnTo>
                  <a:pt x="135531" y="2401400"/>
                </a:lnTo>
                <a:lnTo>
                  <a:pt x="131159" y="2397019"/>
                </a:lnTo>
                <a:lnTo>
                  <a:pt x="87439" y="2335677"/>
                </a:lnTo>
                <a:lnTo>
                  <a:pt x="87439" y="2331295"/>
                </a:lnTo>
                <a:lnTo>
                  <a:pt x="34976" y="2050874"/>
                </a:lnTo>
                <a:lnTo>
                  <a:pt x="34976" y="2046494"/>
                </a:lnTo>
                <a:lnTo>
                  <a:pt x="0" y="1823418"/>
                </a:lnTo>
                <a:lnTo>
                  <a:pt x="0" y="1819044"/>
                </a:lnTo>
                <a:lnTo>
                  <a:pt x="144275" y="1661578"/>
                </a:lnTo>
                <a:cubicBezTo>
                  <a:pt x="144184" y="1659482"/>
                  <a:pt x="144366" y="1658206"/>
                  <a:pt x="144821" y="1657750"/>
                </a:cubicBezTo>
                <a:cubicBezTo>
                  <a:pt x="145277" y="1657295"/>
                  <a:pt x="146552" y="1657113"/>
                  <a:pt x="148647" y="1657204"/>
                </a:cubicBezTo>
                <a:lnTo>
                  <a:pt x="454685" y="1276662"/>
                </a:lnTo>
                <a:lnTo>
                  <a:pt x="647052" y="1101700"/>
                </a:lnTo>
                <a:lnTo>
                  <a:pt x="734492" y="939861"/>
                </a:lnTo>
                <a:lnTo>
                  <a:pt x="1027414" y="659922"/>
                </a:lnTo>
                <a:lnTo>
                  <a:pt x="1320336" y="222518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8524" y="4407292"/>
            <a:ext cx="3009457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Evaluation </a:t>
            </a:r>
            <a:r>
              <a:rPr lang="en-US" altLang="zh-CN" sz="2000" dirty="0" smtClean="0"/>
              <a:t>Criteria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5609432" y="2166173"/>
            <a:ext cx="38876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</a:rPr>
              <a:t>评价标准</a:t>
            </a:r>
            <a:endParaRPr lang="en-US" altLang="zh-CN" sz="60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82535" y="5313045"/>
            <a:ext cx="297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主讲：周海鑫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68235"/>
    </mc:Choice>
    <mc:Fallback>
      <p:transition advTm="68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92115" y="4373880"/>
            <a:ext cx="5025390" cy="4787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User experience across multiple devices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5183505" y="2059305"/>
            <a:ext cx="560006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</a:rPr>
              <a:t>贯穿多种设备的用户体验</a:t>
            </a:r>
            <a:endParaRPr lang="zh-CN" altLang="en-US" sz="6000" dirty="0" smtClean="0">
              <a:solidFill>
                <a:srgbClr val="0070C0"/>
              </a:solidFill>
            </a:endParaRPr>
          </a:p>
        </p:txBody>
      </p:sp>
      <p:sp>
        <p:nvSpPr>
          <p:cNvPr id="10" name="任意多边形 9"/>
          <p:cNvSpPr>
            <a:spLocks noChangeAspect="1"/>
          </p:cNvSpPr>
          <p:nvPr/>
        </p:nvSpPr>
        <p:spPr>
          <a:xfrm>
            <a:off x="2277070" y="2152526"/>
            <a:ext cx="2617447" cy="3240000"/>
          </a:xfrm>
          <a:custGeom>
            <a:avLst/>
            <a:gdLst/>
            <a:ahLst/>
            <a:cxnLst/>
            <a:rect l="l" t="t" r="r" b="b"/>
            <a:pathLst>
              <a:path w="2464837" h="3051092">
                <a:moveTo>
                  <a:pt x="1402774" y="2819924"/>
                </a:moveTo>
                <a:lnTo>
                  <a:pt x="1516532" y="2999175"/>
                </a:lnTo>
                <a:lnTo>
                  <a:pt x="1743839" y="2946711"/>
                </a:lnTo>
                <a:lnTo>
                  <a:pt x="1573412" y="2881131"/>
                </a:lnTo>
                <a:close/>
                <a:moveTo>
                  <a:pt x="550459" y="2723740"/>
                </a:moveTo>
                <a:lnTo>
                  <a:pt x="375580" y="2872387"/>
                </a:lnTo>
                <a:lnTo>
                  <a:pt x="493623" y="2876759"/>
                </a:lnTo>
                <a:close/>
                <a:moveTo>
                  <a:pt x="598551" y="2719368"/>
                </a:moveTo>
                <a:lnTo>
                  <a:pt x="930664" y="3042469"/>
                </a:lnTo>
                <a:lnTo>
                  <a:pt x="1297767" y="3029535"/>
                </a:lnTo>
                <a:close/>
                <a:moveTo>
                  <a:pt x="567947" y="2710624"/>
                </a:moveTo>
                <a:lnTo>
                  <a:pt x="502367" y="2876759"/>
                </a:lnTo>
                <a:lnTo>
                  <a:pt x="904589" y="3033847"/>
                </a:lnTo>
                <a:close/>
                <a:moveTo>
                  <a:pt x="2101963" y="2645045"/>
                </a:moveTo>
                <a:lnTo>
                  <a:pt x="1809223" y="2916107"/>
                </a:lnTo>
                <a:lnTo>
                  <a:pt x="2154427" y="2701880"/>
                </a:lnTo>
                <a:close/>
                <a:moveTo>
                  <a:pt x="2084475" y="2645045"/>
                </a:moveTo>
                <a:lnTo>
                  <a:pt x="1407150" y="2806808"/>
                </a:lnTo>
                <a:lnTo>
                  <a:pt x="1608414" y="2881131"/>
                </a:lnTo>
                <a:lnTo>
                  <a:pt x="1765634" y="2942339"/>
                </a:lnTo>
                <a:close/>
                <a:moveTo>
                  <a:pt x="917666" y="2614441"/>
                </a:moveTo>
                <a:lnTo>
                  <a:pt x="1494656" y="2981687"/>
                </a:lnTo>
                <a:lnTo>
                  <a:pt x="1385273" y="2811180"/>
                </a:lnTo>
                <a:close/>
                <a:moveTo>
                  <a:pt x="904589" y="2614441"/>
                </a:moveTo>
                <a:lnTo>
                  <a:pt x="1319643" y="3029535"/>
                </a:lnTo>
                <a:lnTo>
                  <a:pt x="1503406" y="3003546"/>
                </a:lnTo>
                <a:close/>
                <a:moveTo>
                  <a:pt x="1870249" y="2601325"/>
                </a:moveTo>
                <a:lnTo>
                  <a:pt x="1442152" y="2789320"/>
                </a:lnTo>
                <a:lnTo>
                  <a:pt x="2075731" y="2636300"/>
                </a:lnTo>
                <a:close/>
                <a:moveTo>
                  <a:pt x="856497" y="2588209"/>
                </a:moveTo>
                <a:lnTo>
                  <a:pt x="581063" y="2701880"/>
                </a:lnTo>
                <a:lnTo>
                  <a:pt x="1289016" y="3012291"/>
                </a:lnTo>
                <a:lnTo>
                  <a:pt x="1074626" y="2798064"/>
                </a:lnTo>
                <a:close/>
                <a:moveTo>
                  <a:pt x="25822" y="2579465"/>
                </a:moveTo>
                <a:lnTo>
                  <a:pt x="362464" y="2868015"/>
                </a:lnTo>
                <a:lnTo>
                  <a:pt x="550459" y="2701880"/>
                </a:lnTo>
                <a:close/>
                <a:moveTo>
                  <a:pt x="1507782" y="2518257"/>
                </a:moveTo>
                <a:lnTo>
                  <a:pt x="882729" y="2583837"/>
                </a:lnTo>
                <a:lnTo>
                  <a:pt x="1385273" y="2798064"/>
                </a:lnTo>
                <a:close/>
                <a:moveTo>
                  <a:pt x="2285586" y="2509513"/>
                </a:moveTo>
                <a:lnTo>
                  <a:pt x="2189403" y="2579465"/>
                </a:lnTo>
                <a:lnTo>
                  <a:pt x="2110707" y="2636300"/>
                </a:lnTo>
                <a:lnTo>
                  <a:pt x="2136939" y="2666904"/>
                </a:lnTo>
                <a:lnTo>
                  <a:pt x="2167543" y="2697508"/>
                </a:lnTo>
                <a:close/>
                <a:moveTo>
                  <a:pt x="1665293" y="2443934"/>
                </a:moveTo>
                <a:lnTo>
                  <a:pt x="1608414" y="2470165"/>
                </a:lnTo>
                <a:lnTo>
                  <a:pt x="1520908" y="2513885"/>
                </a:lnTo>
                <a:lnTo>
                  <a:pt x="1411525" y="2767460"/>
                </a:lnTo>
                <a:close/>
                <a:moveTo>
                  <a:pt x="913333" y="2443934"/>
                </a:moveTo>
                <a:lnTo>
                  <a:pt x="900217" y="2487653"/>
                </a:lnTo>
                <a:lnTo>
                  <a:pt x="869613" y="2575093"/>
                </a:lnTo>
                <a:lnTo>
                  <a:pt x="1468404" y="2509513"/>
                </a:lnTo>
                <a:close/>
                <a:moveTo>
                  <a:pt x="1687172" y="2439561"/>
                </a:moveTo>
                <a:lnTo>
                  <a:pt x="1442152" y="2745600"/>
                </a:lnTo>
                <a:lnTo>
                  <a:pt x="1407150" y="2793692"/>
                </a:lnTo>
                <a:lnTo>
                  <a:pt x="1857172" y="2592581"/>
                </a:lnTo>
                <a:close/>
                <a:moveTo>
                  <a:pt x="973994" y="2295286"/>
                </a:moveTo>
                <a:lnTo>
                  <a:pt x="1481530" y="2492025"/>
                </a:lnTo>
                <a:lnTo>
                  <a:pt x="1289016" y="2339006"/>
                </a:lnTo>
                <a:close/>
                <a:moveTo>
                  <a:pt x="934659" y="2294740"/>
                </a:moveTo>
                <a:lnTo>
                  <a:pt x="921533" y="2360320"/>
                </a:lnTo>
                <a:lnTo>
                  <a:pt x="912847" y="2434643"/>
                </a:lnTo>
                <a:lnTo>
                  <a:pt x="1477172" y="2500223"/>
                </a:lnTo>
                <a:close/>
                <a:moveTo>
                  <a:pt x="222561" y="2281624"/>
                </a:moveTo>
                <a:lnTo>
                  <a:pt x="25822" y="2469619"/>
                </a:lnTo>
                <a:lnTo>
                  <a:pt x="12706" y="2552687"/>
                </a:lnTo>
                <a:close/>
                <a:moveTo>
                  <a:pt x="1442172" y="2277252"/>
                </a:moveTo>
                <a:lnTo>
                  <a:pt x="1332794" y="2320972"/>
                </a:lnTo>
                <a:lnTo>
                  <a:pt x="1302168" y="2334088"/>
                </a:lnTo>
                <a:lnTo>
                  <a:pt x="1433421" y="2439015"/>
                </a:lnTo>
                <a:lnTo>
                  <a:pt x="1507798" y="2495851"/>
                </a:lnTo>
                <a:lnTo>
                  <a:pt x="1499048" y="2465247"/>
                </a:lnTo>
                <a:close/>
                <a:moveTo>
                  <a:pt x="266280" y="2242276"/>
                </a:moveTo>
                <a:lnTo>
                  <a:pt x="12706" y="2570174"/>
                </a:lnTo>
                <a:lnTo>
                  <a:pt x="554831" y="2692590"/>
                </a:lnTo>
                <a:close/>
                <a:moveTo>
                  <a:pt x="410556" y="2150465"/>
                </a:moveTo>
                <a:lnTo>
                  <a:pt x="860869" y="2565802"/>
                </a:lnTo>
                <a:lnTo>
                  <a:pt x="891291" y="2487107"/>
                </a:lnTo>
                <a:lnTo>
                  <a:pt x="904225" y="2443387"/>
                </a:lnTo>
                <a:close/>
                <a:moveTo>
                  <a:pt x="375580" y="2137349"/>
                </a:moveTo>
                <a:lnTo>
                  <a:pt x="572319" y="2692590"/>
                </a:lnTo>
                <a:lnTo>
                  <a:pt x="712222" y="2635754"/>
                </a:lnTo>
                <a:lnTo>
                  <a:pt x="847753" y="2578918"/>
                </a:lnTo>
                <a:close/>
                <a:moveTo>
                  <a:pt x="1586550" y="2128605"/>
                </a:moveTo>
                <a:lnTo>
                  <a:pt x="1520923" y="2500223"/>
                </a:lnTo>
                <a:lnTo>
                  <a:pt x="1538424" y="2491479"/>
                </a:lnTo>
                <a:lnTo>
                  <a:pt x="1674052" y="2430271"/>
                </a:lnTo>
                <a:close/>
                <a:moveTo>
                  <a:pt x="358092" y="2128605"/>
                </a:moveTo>
                <a:lnTo>
                  <a:pt x="275024" y="2233532"/>
                </a:lnTo>
                <a:lnTo>
                  <a:pt x="515483" y="2613894"/>
                </a:lnTo>
                <a:lnTo>
                  <a:pt x="546087" y="2657614"/>
                </a:lnTo>
                <a:close/>
                <a:moveTo>
                  <a:pt x="1577800" y="2124233"/>
                </a:moveTo>
                <a:lnTo>
                  <a:pt x="1455297" y="2268508"/>
                </a:lnTo>
                <a:lnTo>
                  <a:pt x="1516548" y="2487107"/>
                </a:lnTo>
                <a:close/>
                <a:moveTo>
                  <a:pt x="1861531" y="2119929"/>
                </a:moveTo>
                <a:lnTo>
                  <a:pt x="1878993" y="2587662"/>
                </a:lnTo>
                <a:lnTo>
                  <a:pt x="2001408" y="2613894"/>
                </a:lnTo>
                <a:lnTo>
                  <a:pt x="2093219" y="2627010"/>
                </a:lnTo>
                <a:lnTo>
                  <a:pt x="2066987" y="2570174"/>
                </a:lnTo>
                <a:close/>
                <a:moveTo>
                  <a:pt x="1891699" y="2111117"/>
                </a:moveTo>
                <a:lnTo>
                  <a:pt x="2084066" y="2281624"/>
                </a:lnTo>
                <a:lnTo>
                  <a:pt x="2280805" y="2452131"/>
                </a:lnTo>
                <a:lnTo>
                  <a:pt x="2228341" y="2377807"/>
                </a:lnTo>
                <a:lnTo>
                  <a:pt x="2119041" y="2220416"/>
                </a:lnTo>
                <a:close/>
                <a:moveTo>
                  <a:pt x="1869357" y="2111117"/>
                </a:moveTo>
                <a:lnTo>
                  <a:pt x="2105926" y="2627010"/>
                </a:lnTo>
                <a:lnTo>
                  <a:pt x="2293920" y="2487107"/>
                </a:lnTo>
                <a:close/>
                <a:moveTo>
                  <a:pt x="1847159" y="2106745"/>
                </a:moveTo>
                <a:lnTo>
                  <a:pt x="1838415" y="2124233"/>
                </a:lnTo>
                <a:lnTo>
                  <a:pt x="1689768" y="2430271"/>
                </a:lnTo>
                <a:lnTo>
                  <a:pt x="1864888" y="2583290"/>
                </a:lnTo>
                <a:lnTo>
                  <a:pt x="1860420" y="2404039"/>
                </a:lnTo>
                <a:close/>
                <a:moveTo>
                  <a:pt x="2451722" y="2089257"/>
                </a:moveTo>
                <a:lnTo>
                  <a:pt x="2373026" y="2119861"/>
                </a:lnTo>
                <a:lnTo>
                  <a:pt x="2132567" y="2216044"/>
                </a:lnTo>
                <a:lnTo>
                  <a:pt x="2303074" y="2478363"/>
                </a:lnTo>
                <a:close/>
                <a:moveTo>
                  <a:pt x="1844095" y="2089257"/>
                </a:moveTo>
                <a:lnTo>
                  <a:pt x="1599663" y="2106745"/>
                </a:lnTo>
                <a:lnTo>
                  <a:pt x="1687172" y="2412783"/>
                </a:lnTo>
                <a:lnTo>
                  <a:pt x="1769993" y="2251020"/>
                </a:lnTo>
                <a:close/>
                <a:moveTo>
                  <a:pt x="581063" y="2080513"/>
                </a:moveTo>
                <a:lnTo>
                  <a:pt x="904589" y="2425899"/>
                </a:lnTo>
                <a:lnTo>
                  <a:pt x="921999" y="2285996"/>
                </a:lnTo>
                <a:close/>
                <a:moveTo>
                  <a:pt x="550459" y="2063497"/>
                </a:moveTo>
                <a:lnTo>
                  <a:pt x="506739" y="2076650"/>
                </a:lnTo>
                <a:lnTo>
                  <a:pt x="379952" y="2119929"/>
                </a:lnTo>
                <a:lnTo>
                  <a:pt x="878357" y="2412783"/>
                </a:lnTo>
                <a:close/>
                <a:moveTo>
                  <a:pt x="480507" y="2050344"/>
                </a:moveTo>
                <a:lnTo>
                  <a:pt x="397440" y="2098411"/>
                </a:lnTo>
                <a:lnTo>
                  <a:pt x="532971" y="2059113"/>
                </a:lnTo>
                <a:close/>
                <a:moveTo>
                  <a:pt x="2421118" y="2028422"/>
                </a:moveTo>
                <a:lnTo>
                  <a:pt x="2176287" y="2185441"/>
                </a:lnTo>
                <a:lnTo>
                  <a:pt x="2171915" y="2189812"/>
                </a:lnTo>
                <a:lnTo>
                  <a:pt x="2451722" y="2076650"/>
                </a:lnTo>
                <a:close/>
                <a:moveTo>
                  <a:pt x="1634162" y="1936350"/>
                </a:moveTo>
                <a:lnTo>
                  <a:pt x="1594814" y="2098411"/>
                </a:lnTo>
                <a:lnTo>
                  <a:pt x="1839645" y="2081035"/>
                </a:lnTo>
                <a:close/>
                <a:moveTo>
                  <a:pt x="2237495" y="1752205"/>
                </a:moveTo>
                <a:lnTo>
                  <a:pt x="2421118" y="2006500"/>
                </a:lnTo>
                <a:lnTo>
                  <a:pt x="2438605" y="1901275"/>
                </a:lnTo>
                <a:close/>
                <a:moveTo>
                  <a:pt x="2215649" y="1739499"/>
                </a:moveTo>
                <a:lnTo>
                  <a:pt x="2171980" y="1971214"/>
                </a:lnTo>
                <a:lnTo>
                  <a:pt x="2132678" y="2202929"/>
                </a:lnTo>
                <a:lnTo>
                  <a:pt x="2416746" y="2019305"/>
                </a:lnTo>
                <a:close/>
                <a:moveTo>
                  <a:pt x="2202548" y="1739499"/>
                </a:moveTo>
                <a:lnTo>
                  <a:pt x="1861930" y="2084885"/>
                </a:lnTo>
                <a:lnTo>
                  <a:pt x="1988570" y="2146093"/>
                </a:lnTo>
                <a:lnTo>
                  <a:pt x="2119577" y="2207300"/>
                </a:lnTo>
                <a:close/>
                <a:moveTo>
                  <a:pt x="1752752" y="1739499"/>
                </a:moveTo>
                <a:lnTo>
                  <a:pt x="1639080" y="1927494"/>
                </a:lnTo>
                <a:lnTo>
                  <a:pt x="1844462" y="2071769"/>
                </a:lnTo>
                <a:lnTo>
                  <a:pt x="1796426" y="1905634"/>
                </a:lnTo>
                <a:close/>
                <a:moveTo>
                  <a:pt x="1761491" y="1730755"/>
                </a:moveTo>
                <a:lnTo>
                  <a:pt x="1857563" y="2071769"/>
                </a:lnTo>
                <a:lnTo>
                  <a:pt x="2198181" y="1730755"/>
                </a:lnTo>
                <a:close/>
                <a:moveTo>
                  <a:pt x="1744008" y="1730755"/>
                </a:moveTo>
                <a:lnTo>
                  <a:pt x="1643453" y="1748243"/>
                </a:lnTo>
                <a:lnTo>
                  <a:pt x="1538525" y="1770103"/>
                </a:lnTo>
                <a:lnTo>
                  <a:pt x="1630337" y="1918750"/>
                </a:lnTo>
                <a:close/>
                <a:moveTo>
                  <a:pt x="917705" y="1490843"/>
                </a:moveTo>
                <a:lnTo>
                  <a:pt x="664130" y="1735670"/>
                </a:lnTo>
                <a:lnTo>
                  <a:pt x="712222" y="1788055"/>
                </a:lnTo>
                <a:lnTo>
                  <a:pt x="812777" y="1648234"/>
                </a:lnTo>
                <a:close/>
                <a:moveTo>
                  <a:pt x="956509" y="1460239"/>
                </a:moveTo>
                <a:lnTo>
                  <a:pt x="729710" y="1783690"/>
                </a:lnTo>
                <a:lnTo>
                  <a:pt x="995884" y="1674466"/>
                </a:lnTo>
                <a:close/>
                <a:moveTo>
                  <a:pt x="930616" y="1460239"/>
                </a:moveTo>
                <a:lnTo>
                  <a:pt x="449903" y="1635118"/>
                </a:lnTo>
                <a:lnTo>
                  <a:pt x="651014" y="1731302"/>
                </a:lnTo>
                <a:close/>
                <a:moveTo>
                  <a:pt x="2307446" y="1416472"/>
                </a:moveTo>
                <a:lnTo>
                  <a:pt x="2272689" y="1529964"/>
                </a:lnTo>
                <a:lnTo>
                  <a:pt x="2216181" y="1722025"/>
                </a:lnTo>
                <a:lnTo>
                  <a:pt x="2434234" y="1883774"/>
                </a:lnTo>
                <a:close/>
                <a:moveTo>
                  <a:pt x="1761491" y="1416472"/>
                </a:moveTo>
                <a:lnTo>
                  <a:pt x="1542897" y="1756987"/>
                </a:lnTo>
                <a:lnTo>
                  <a:pt x="1612849" y="1744401"/>
                </a:lnTo>
                <a:lnTo>
                  <a:pt x="1748380" y="1718186"/>
                </a:lnTo>
                <a:lnTo>
                  <a:pt x="1752755" y="1661350"/>
                </a:lnTo>
                <a:close/>
                <a:moveTo>
                  <a:pt x="1748380" y="1410371"/>
                </a:moveTo>
                <a:lnTo>
                  <a:pt x="1276207" y="1633342"/>
                </a:lnTo>
                <a:lnTo>
                  <a:pt x="1529781" y="1756577"/>
                </a:lnTo>
                <a:close/>
                <a:moveTo>
                  <a:pt x="2229242" y="1392884"/>
                </a:moveTo>
                <a:lnTo>
                  <a:pt x="2106882" y="1480323"/>
                </a:lnTo>
                <a:lnTo>
                  <a:pt x="1774612" y="1716410"/>
                </a:lnTo>
                <a:lnTo>
                  <a:pt x="2207437" y="1720836"/>
                </a:lnTo>
                <a:lnTo>
                  <a:pt x="2211809" y="1637714"/>
                </a:lnTo>
                <a:close/>
                <a:moveTo>
                  <a:pt x="2211282" y="1391509"/>
                </a:moveTo>
                <a:lnTo>
                  <a:pt x="1770224" y="1404633"/>
                </a:lnTo>
                <a:lnTo>
                  <a:pt x="1765858" y="1483329"/>
                </a:lnTo>
                <a:lnTo>
                  <a:pt x="1757124" y="1715043"/>
                </a:lnTo>
                <a:close/>
                <a:moveTo>
                  <a:pt x="2237495" y="1390282"/>
                </a:moveTo>
                <a:lnTo>
                  <a:pt x="2220016" y="1678375"/>
                </a:lnTo>
                <a:lnTo>
                  <a:pt x="2298702" y="1403377"/>
                </a:lnTo>
                <a:close/>
                <a:moveTo>
                  <a:pt x="458491" y="1307220"/>
                </a:moveTo>
                <a:lnTo>
                  <a:pt x="393068" y="1385916"/>
                </a:lnTo>
                <a:lnTo>
                  <a:pt x="283768" y="1512503"/>
                </a:lnTo>
                <a:lnTo>
                  <a:pt x="432416" y="1621629"/>
                </a:lnTo>
                <a:lnTo>
                  <a:pt x="441159" y="1516868"/>
                </a:lnTo>
                <a:close/>
                <a:moveTo>
                  <a:pt x="472993" y="1298476"/>
                </a:moveTo>
                <a:lnTo>
                  <a:pt x="442330" y="1621629"/>
                </a:lnTo>
                <a:lnTo>
                  <a:pt x="945166" y="1442663"/>
                </a:lnTo>
                <a:close/>
                <a:moveTo>
                  <a:pt x="1941977" y="1154201"/>
                </a:moveTo>
                <a:lnTo>
                  <a:pt x="1858909" y="1272244"/>
                </a:lnTo>
                <a:lnTo>
                  <a:pt x="1775841" y="1394647"/>
                </a:lnTo>
                <a:lnTo>
                  <a:pt x="2221783" y="1377172"/>
                </a:lnTo>
                <a:close/>
                <a:moveTo>
                  <a:pt x="384324" y="1150757"/>
                </a:moveTo>
                <a:lnTo>
                  <a:pt x="288140" y="1492073"/>
                </a:lnTo>
                <a:lnTo>
                  <a:pt x="458491" y="1290831"/>
                </a:lnTo>
                <a:lnTo>
                  <a:pt x="388696" y="1159512"/>
                </a:lnTo>
                <a:close/>
                <a:moveTo>
                  <a:pt x="943882" y="1115739"/>
                </a:moveTo>
                <a:lnTo>
                  <a:pt x="479961" y="1290831"/>
                </a:lnTo>
                <a:lnTo>
                  <a:pt x="952517" y="1435237"/>
                </a:lnTo>
                <a:lnTo>
                  <a:pt x="948199" y="1220794"/>
                </a:lnTo>
                <a:close/>
                <a:moveTo>
                  <a:pt x="952517" y="1111361"/>
                </a:moveTo>
                <a:lnTo>
                  <a:pt x="952517" y="1146380"/>
                </a:lnTo>
                <a:lnTo>
                  <a:pt x="961151" y="1409005"/>
                </a:lnTo>
                <a:lnTo>
                  <a:pt x="991482" y="1303963"/>
                </a:lnTo>
                <a:lnTo>
                  <a:pt x="1039573" y="1124493"/>
                </a:lnTo>
                <a:close/>
                <a:moveTo>
                  <a:pt x="1398075" y="1067588"/>
                </a:moveTo>
                <a:lnTo>
                  <a:pt x="965469" y="1443981"/>
                </a:lnTo>
                <a:lnTo>
                  <a:pt x="1004598" y="1662580"/>
                </a:lnTo>
                <a:lnTo>
                  <a:pt x="1275660" y="1255813"/>
                </a:lnTo>
                <a:close/>
                <a:moveTo>
                  <a:pt x="1419935" y="1063211"/>
                </a:moveTo>
                <a:lnTo>
                  <a:pt x="1013342" y="1671323"/>
                </a:lnTo>
                <a:lnTo>
                  <a:pt x="1262544" y="1627604"/>
                </a:lnTo>
                <a:close/>
                <a:moveTo>
                  <a:pt x="1450539" y="1041324"/>
                </a:moveTo>
                <a:lnTo>
                  <a:pt x="1765321" y="1391509"/>
                </a:lnTo>
                <a:lnTo>
                  <a:pt x="1848389" y="1268945"/>
                </a:lnTo>
                <a:lnTo>
                  <a:pt x="1931457" y="1150757"/>
                </a:lnTo>
                <a:close/>
                <a:moveTo>
                  <a:pt x="1433051" y="1041324"/>
                </a:moveTo>
                <a:lnTo>
                  <a:pt x="1319380" y="1461469"/>
                </a:lnTo>
                <a:lnTo>
                  <a:pt x="1275660" y="1623232"/>
                </a:lnTo>
                <a:lnTo>
                  <a:pt x="1752206" y="1395887"/>
                </a:lnTo>
                <a:close/>
                <a:moveTo>
                  <a:pt x="1411191" y="1041324"/>
                </a:moveTo>
                <a:lnTo>
                  <a:pt x="1052689" y="1124493"/>
                </a:lnTo>
                <a:lnTo>
                  <a:pt x="965469" y="1426493"/>
                </a:lnTo>
                <a:lnTo>
                  <a:pt x="1310636" y="1133248"/>
                </a:lnTo>
                <a:close/>
                <a:moveTo>
                  <a:pt x="235677" y="1015060"/>
                </a:moveTo>
                <a:lnTo>
                  <a:pt x="275024" y="1487701"/>
                </a:lnTo>
                <a:lnTo>
                  <a:pt x="371208" y="1137625"/>
                </a:lnTo>
                <a:close/>
                <a:moveTo>
                  <a:pt x="939564" y="918760"/>
                </a:moveTo>
                <a:lnTo>
                  <a:pt x="384324" y="1137625"/>
                </a:lnTo>
                <a:lnTo>
                  <a:pt x="410556" y="1185776"/>
                </a:lnTo>
                <a:lnTo>
                  <a:pt x="467079" y="1282076"/>
                </a:lnTo>
                <a:close/>
                <a:moveTo>
                  <a:pt x="969786" y="912786"/>
                </a:moveTo>
                <a:lnTo>
                  <a:pt x="585013" y="1207662"/>
                </a:lnTo>
                <a:lnTo>
                  <a:pt x="497470" y="1273322"/>
                </a:lnTo>
                <a:lnTo>
                  <a:pt x="943882" y="1102606"/>
                </a:lnTo>
                <a:close/>
                <a:moveTo>
                  <a:pt x="602923" y="816603"/>
                </a:moveTo>
                <a:lnTo>
                  <a:pt x="397440" y="1118269"/>
                </a:lnTo>
                <a:lnTo>
                  <a:pt x="961424" y="901250"/>
                </a:lnTo>
                <a:close/>
                <a:moveTo>
                  <a:pt x="974540" y="727395"/>
                </a:moveTo>
                <a:lnTo>
                  <a:pt x="629154" y="812231"/>
                </a:lnTo>
                <a:lnTo>
                  <a:pt x="804033" y="851578"/>
                </a:lnTo>
                <a:lnTo>
                  <a:pt x="974540" y="890926"/>
                </a:lnTo>
                <a:close/>
                <a:moveTo>
                  <a:pt x="305628" y="703348"/>
                </a:moveTo>
                <a:lnTo>
                  <a:pt x="235677" y="1000635"/>
                </a:lnTo>
                <a:lnTo>
                  <a:pt x="270652" y="1031239"/>
                </a:lnTo>
                <a:lnTo>
                  <a:pt x="371208" y="1118679"/>
                </a:lnTo>
                <a:lnTo>
                  <a:pt x="327488" y="847616"/>
                </a:lnTo>
                <a:close/>
                <a:moveTo>
                  <a:pt x="340604" y="690253"/>
                </a:moveTo>
                <a:lnTo>
                  <a:pt x="598551" y="803897"/>
                </a:lnTo>
                <a:lnTo>
                  <a:pt x="935193" y="725201"/>
                </a:lnTo>
                <a:close/>
                <a:moveTo>
                  <a:pt x="310000" y="684624"/>
                </a:moveTo>
                <a:lnTo>
                  <a:pt x="379952" y="1113897"/>
                </a:lnTo>
                <a:lnTo>
                  <a:pt x="585435" y="812231"/>
                </a:lnTo>
                <a:close/>
                <a:moveTo>
                  <a:pt x="1406819" y="605417"/>
                </a:moveTo>
                <a:lnTo>
                  <a:pt x="1669138" y="723038"/>
                </a:lnTo>
                <a:lnTo>
                  <a:pt x="1791553" y="692544"/>
                </a:lnTo>
                <a:lnTo>
                  <a:pt x="1721602" y="675118"/>
                </a:lnTo>
                <a:close/>
                <a:moveTo>
                  <a:pt x="1345612" y="590626"/>
                </a:moveTo>
                <a:lnTo>
                  <a:pt x="1013342" y="717413"/>
                </a:lnTo>
                <a:lnTo>
                  <a:pt x="1642906" y="726158"/>
                </a:lnTo>
                <a:close/>
                <a:moveTo>
                  <a:pt x="1398075" y="588818"/>
                </a:moveTo>
                <a:lnTo>
                  <a:pt x="1555466" y="628021"/>
                </a:lnTo>
                <a:lnTo>
                  <a:pt x="1782809" y="680292"/>
                </a:lnTo>
                <a:lnTo>
                  <a:pt x="1664766" y="588818"/>
                </a:lnTo>
                <a:lnTo>
                  <a:pt x="1660394" y="588818"/>
                </a:lnTo>
                <a:close/>
                <a:moveTo>
                  <a:pt x="257537" y="584462"/>
                </a:moveTo>
                <a:lnTo>
                  <a:pt x="310000" y="671580"/>
                </a:lnTo>
                <a:lnTo>
                  <a:pt x="882729" y="710989"/>
                </a:lnTo>
                <a:close/>
                <a:moveTo>
                  <a:pt x="2316190" y="539939"/>
                </a:moveTo>
                <a:lnTo>
                  <a:pt x="2071360" y="709969"/>
                </a:lnTo>
                <a:lnTo>
                  <a:pt x="2263727" y="670762"/>
                </a:lnTo>
                <a:close/>
                <a:moveTo>
                  <a:pt x="1188220" y="426267"/>
                </a:moveTo>
                <a:lnTo>
                  <a:pt x="1345612" y="574914"/>
                </a:lnTo>
                <a:lnTo>
                  <a:pt x="1629790" y="579278"/>
                </a:lnTo>
                <a:close/>
                <a:moveTo>
                  <a:pt x="1170733" y="423535"/>
                </a:moveTo>
                <a:lnTo>
                  <a:pt x="991785" y="707713"/>
                </a:lnTo>
                <a:lnTo>
                  <a:pt x="1332496" y="580926"/>
                </a:lnTo>
                <a:close/>
                <a:moveTo>
                  <a:pt x="1157617" y="421895"/>
                </a:moveTo>
                <a:lnTo>
                  <a:pt x="969786" y="491847"/>
                </a:lnTo>
                <a:lnTo>
                  <a:pt x="974103" y="539939"/>
                </a:lnTo>
                <a:lnTo>
                  <a:pt x="982738" y="705613"/>
                </a:lnTo>
                <a:close/>
                <a:moveTo>
                  <a:pt x="620135" y="362327"/>
                </a:moveTo>
                <a:lnTo>
                  <a:pt x="633261" y="375443"/>
                </a:lnTo>
                <a:lnTo>
                  <a:pt x="974540" y="707713"/>
                </a:lnTo>
                <a:lnTo>
                  <a:pt x="965795" y="541578"/>
                </a:lnTo>
                <a:lnTo>
                  <a:pt x="961419" y="493486"/>
                </a:lnTo>
                <a:lnTo>
                  <a:pt x="642012" y="371071"/>
                </a:lnTo>
                <a:close/>
                <a:moveTo>
                  <a:pt x="2049500" y="357955"/>
                </a:moveTo>
                <a:lnTo>
                  <a:pt x="1787181" y="515346"/>
                </a:lnTo>
                <a:lnTo>
                  <a:pt x="1673510" y="585298"/>
                </a:lnTo>
                <a:lnTo>
                  <a:pt x="1699742" y="602786"/>
                </a:lnTo>
                <a:lnTo>
                  <a:pt x="1807811" y="686722"/>
                </a:lnTo>
                <a:close/>
                <a:moveTo>
                  <a:pt x="598257" y="357955"/>
                </a:moveTo>
                <a:lnTo>
                  <a:pt x="261635" y="572182"/>
                </a:lnTo>
                <a:lnTo>
                  <a:pt x="957044" y="712085"/>
                </a:lnTo>
                <a:lnTo>
                  <a:pt x="782026" y="537206"/>
                </a:lnTo>
                <a:close/>
                <a:moveTo>
                  <a:pt x="576380" y="357955"/>
                </a:moveTo>
                <a:lnTo>
                  <a:pt x="278850" y="388559"/>
                </a:lnTo>
                <a:lnTo>
                  <a:pt x="253028" y="563438"/>
                </a:lnTo>
                <a:close/>
                <a:moveTo>
                  <a:pt x="2070403" y="349232"/>
                </a:moveTo>
                <a:lnTo>
                  <a:pt x="1820928" y="691104"/>
                </a:lnTo>
                <a:lnTo>
                  <a:pt x="2043898" y="717402"/>
                </a:lnTo>
                <a:lnTo>
                  <a:pt x="2048270" y="642892"/>
                </a:lnTo>
                <a:close/>
                <a:moveTo>
                  <a:pt x="2079366" y="344849"/>
                </a:moveTo>
                <a:lnTo>
                  <a:pt x="2065922" y="493870"/>
                </a:lnTo>
                <a:lnTo>
                  <a:pt x="2052642" y="708636"/>
                </a:lnTo>
                <a:lnTo>
                  <a:pt x="2315780" y="528934"/>
                </a:lnTo>
                <a:lnTo>
                  <a:pt x="2237085" y="467572"/>
                </a:lnTo>
                <a:close/>
                <a:moveTo>
                  <a:pt x="1812184" y="340467"/>
                </a:moveTo>
                <a:lnTo>
                  <a:pt x="1759720" y="432509"/>
                </a:lnTo>
                <a:lnTo>
                  <a:pt x="1681024" y="567810"/>
                </a:lnTo>
                <a:lnTo>
                  <a:pt x="2057014" y="340467"/>
                </a:lnTo>
                <a:close/>
                <a:moveTo>
                  <a:pt x="1361870" y="284091"/>
                </a:moveTo>
                <a:lnTo>
                  <a:pt x="1663536" y="576554"/>
                </a:lnTo>
                <a:lnTo>
                  <a:pt x="1733488" y="454138"/>
                </a:lnTo>
                <a:lnTo>
                  <a:pt x="1803440" y="340779"/>
                </a:lnTo>
                <a:close/>
                <a:moveTo>
                  <a:pt x="1344382" y="284091"/>
                </a:moveTo>
                <a:lnTo>
                  <a:pt x="1178247" y="414791"/>
                </a:lnTo>
                <a:lnTo>
                  <a:pt x="1637304" y="567810"/>
                </a:lnTo>
                <a:lnTo>
                  <a:pt x="1348754" y="292853"/>
                </a:lnTo>
                <a:close/>
                <a:moveTo>
                  <a:pt x="2263317" y="279710"/>
                </a:moveTo>
                <a:lnTo>
                  <a:pt x="2175877" y="305995"/>
                </a:lnTo>
                <a:lnTo>
                  <a:pt x="2088438" y="336485"/>
                </a:lnTo>
                <a:lnTo>
                  <a:pt x="2202109" y="423535"/>
                </a:lnTo>
                <a:lnTo>
                  <a:pt x="2320152" y="515346"/>
                </a:lnTo>
                <a:close/>
                <a:moveTo>
                  <a:pt x="1900443" y="214001"/>
                </a:moveTo>
                <a:lnTo>
                  <a:pt x="1820928" y="327898"/>
                </a:lnTo>
                <a:lnTo>
                  <a:pt x="2062206" y="327898"/>
                </a:lnTo>
                <a:close/>
                <a:moveTo>
                  <a:pt x="303852" y="187994"/>
                </a:moveTo>
                <a:lnTo>
                  <a:pt x="277620" y="380335"/>
                </a:lnTo>
                <a:lnTo>
                  <a:pt x="583658" y="345386"/>
                </a:lnTo>
                <a:lnTo>
                  <a:pt x="474359" y="284178"/>
                </a:lnTo>
                <a:close/>
                <a:moveTo>
                  <a:pt x="654430" y="87439"/>
                </a:moveTo>
                <a:lnTo>
                  <a:pt x="960468" y="480731"/>
                </a:lnTo>
                <a:lnTo>
                  <a:pt x="1153245" y="414791"/>
                </a:lnTo>
                <a:close/>
                <a:moveTo>
                  <a:pt x="672328" y="83067"/>
                </a:moveTo>
                <a:lnTo>
                  <a:pt x="1170733" y="410419"/>
                </a:lnTo>
                <a:lnTo>
                  <a:pt x="1328124" y="279506"/>
                </a:lnTo>
                <a:close/>
                <a:moveTo>
                  <a:pt x="632980" y="74323"/>
                </a:moveTo>
                <a:lnTo>
                  <a:pt x="606771" y="344839"/>
                </a:lnTo>
                <a:lnTo>
                  <a:pt x="755395" y="401675"/>
                </a:lnTo>
                <a:lnTo>
                  <a:pt x="943390" y="471627"/>
                </a:lnTo>
                <a:lnTo>
                  <a:pt x="759767" y="235962"/>
                </a:lnTo>
                <a:close/>
                <a:moveTo>
                  <a:pt x="618764" y="69467"/>
                </a:moveTo>
                <a:lnTo>
                  <a:pt x="404407" y="148444"/>
                </a:lnTo>
                <a:lnTo>
                  <a:pt x="312596" y="179157"/>
                </a:lnTo>
                <a:lnTo>
                  <a:pt x="592403" y="340467"/>
                </a:lnTo>
                <a:lnTo>
                  <a:pt x="605518" y="205482"/>
                </a:lnTo>
                <a:close/>
                <a:moveTo>
                  <a:pt x="1638124" y="51917"/>
                </a:moveTo>
                <a:lnTo>
                  <a:pt x="1813003" y="323050"/>
                </a:lnTo>
                <a:lnTo>
                  <a:pt x="1887327" y="205482"/>
                </a:lnTo>
                <a:close/>
                <a:moveTo>
                  <a:pt x="1619817" y="43173"/>
                </a:moveTo>
                <a:lnTo>
                  <a:pt x="1357498" y="270516"/>
                </a:lnTo>
                <a:lnTo>
                  <a:pt x="1799067" y="327351"/>
                </a:lnTo>
                <a:close/>
                <a:moveTo>
                  <a:pt x="2315780" y="38801"/>
                </a:moveTo>
                <a:lnTo>
                  <a:pt x="2092809" y="322979"/>
                </a:lnTo>
                <a:lnTo>
                  <a:pt x="2171505" y="296747"/>
                </a:lnTo>
                <a:lnTo>
                  <a:pt x="2263317" y="266143"/>
                </a:lnTo>
                <a:close/>
                <a:moveTo>
                  <a:pt x="336987" y="38801"/>
                </a:moveTo>
                <a:lnTo>
                  <a:pt x="310652" y="170391"/>
                </a:lnTo>
                <a:lnTo>
                  <a:pt x="605643" y="65118"/>
                </a:lnTo>
                <a:close/>
                <a:moveTo>
                  <a:pt x="2307446" y="34507"/>
                </a:moveTo>
                <a:lnTo>
                  <a:pt x="1909953" y="205482"/>
                </a:lnTo>
                <a:lnTo>
                  <a:pt x="2076189" y="323050"/>
                </a:lnTo>
                <a:close/>
                <a:moveTo>
                  <a:pt x="1179387" y="25919"/>
                </a:moveTo>
                <a:lnTo>
                  <a:pt x="1345623" y="270797"/>
                </a:lnTo>
                <a:lnTo>
                  <a:pt x="1608102" y="38801"/>
                </a:lnTo>
                <a:close/>
                <a:moveTo>
                  <a:pt x="1166263" y="25919"/>
                </a:moveTo>
                <a:lnTo>
                  <a:pt x="658805" y="65118"/>
                </a:lnTo>
                <a:lnTo>
                  <a:pt x="1332499" y="266443"/>
                </a:lnTo>
                <a:lnTo>
                  <a:pt x="1328125" y="253380"/>
                </a:lnTo>
                <a:close/>
                <a:moveTo>
                  <a:pt x="1962448" y="8743"/>
                </a:moveTo>
                <a:lnTo>
                  <a:pt x="1909953" y="196710"/>
                </a:lnTo>
                <a:lnTo>
                  <a:pt x="2303101" y="25919"/>
                </a:lnTo>
                <a:close/>
                <a:moveTo>
                  <a:pt x="1949324" y="8743"/>
                </a:moveTo>
                <a:lnTo>
                  <a:pt x="1638725" y="38801"/>
                </a:lnTo>
                <a:lnTo>
                  <a:pt x="1896828" y="196710"/>
                </a:lnTo>
                <a:lnTo>
                  <a:pt x="1931826" y="69505"/>
                </a:lnTo>
                <a:close/>
                <a:moveTo>
                  <a:pt x="1957469" y="0"/>
                </a:moveTo>
                <a:cubicBezTo>
                  <a:pt x="1959570" y="0"/>
                  <a:pt x="1960849" y="0"/>
                  <a:pt x="1961306" y="0"/>
                </a:cubicBezTo>
                <a:cubicBezTo>
                  <a:pt x="1961763" y="0"/>
                  <a:pt x="1961946" y="0"/>
                  <a:pt x="1961854" y="0"/>
                </a:cubicBezTo>
                <a:lnTo>
                  <a:pt x="2329306" y="17331"/>
                </a:lnTo>
                <a:lnTo>
                  <a:pt x="2333678" y="17331"/>
                </a:lnTo>
                <a:cubicBezTo>
                  <a:pt x="2333678" y="16615"/>
                  <a:pt x="2333678" y="18047"/>
                  <a:pt x="2333678" y="21625"/>
                </a:cubicBezTo>
                <a:lnTo>
                  <a:pt x="2272689" y="270955"/>
                </a:lnTo>
                <a:lnTo>
                  <a:pt x="2333678" y="522857"/>
                </a:lnTo>
                <a:lnTo>
                  <a:pt x="2333678" y="527196"/>
                </a:lnTo>
                <a:lnTo>
                  <a:pt x="2272689" y="679475"/>
                </a:lnTo>
                <a:lnTo>
                  <a:pt x="2268344" y="683831"/>
                </a:lnTo>
                <a:lnTo>
                  <a:pt x="2049548" y="727395"/>
                </a:lnTo>
                <a:lnTo>
                  <a:pt x="1812247" y="696900"/>
                </a:lnTo>
                <a:lnTo>
                  <a:pt x="1668174" y="731768"/>
                </a:lnTo>
                <a:lnTo>
                  <a:pt x="1663808" y="731768"/>
                </a:lnTo>
                <a:lnTo>
                  <a:pt x="982738" y="727395"/>
                </a:lnTo>
                <a:lnTo>
                  <a:pt x="982738" y="898597"/>
                </a:lnTo>
                <a:lnTo>
                  <a:pt x="982738" y="902988"/>
                </a:lnTo>
                <a:lnTo>
                  <a:pt x="952517" y="1100549"/>
                </a:lnTo>
                <a:lnTo>
                  <a:pt x="1043859" y="1113720"/>
                </a:lnTo>
                <a:lnTo>
                  <a:pt x="1428053" y="1025915"/>
                </a:lnTo>
                <a:lnTo>
                  <a:pt x="1432419" y="1025915"/>
                </a:lnTo>
                <a:cubicBezTo>
                  <a:pt x="1432601" y="1025915"/>
                  <a:pt x="1433328" y="1025915"/>
                  <a:pt x="1434602" y="1025915"/>
                </a:cubicBezTo>
                <a:cubicBezTo>
                  <a:pt x="1435875" y="1025915"/>
                  <a:pt x="1436603" y="1025915"/>
                  <a:pt x="1436785" y="1025915"/>
                </a:cubicBezTo>
                <a:lnTo>
                  <a:pt x="1939930" y="1144452"/>
                </a:lnTo>
                <a:lnTo>
                  <a:pt x="1944315" y="1144452"/>
                </a:lnTo>
                <a:lnTo>
                  <a:pt x="2233587" y="1377135"/>
                </a:lnTo>
                <a:lnTo>
                  <a:pt x="2237932" y="1377135"/>
                </a:lnTo>
                <a:lnTo>
                  <a:pt x="2307446" y="1394647"/>
                </a:lnTo>
                <a:lnTo>
                  <a:pt x="2311818" y="1394647"/>
                </a:lnTo>
                <a:lnTo>
                  <a:pt x="2447349" y="1892765"/>
                </a:lnTo>
                <a:lnTo>
                  <a:pt x="2447349" y="1897143"/>
                </a:lnTo>
                <a:cubicBezTo>
                  <a:pt x="2447349" y="1899241"/>
                  <a:pt x="2447349" y="1900518"/>
                  <a:pt x="2447349" y="1900974"/>
                </a:cubicBezTo>
                <a:cubicBezTo>
                  <a:pt x="2447349" y="1901431"/>
                  <a:pt x="2447349" y="1901613"/>
                  <a:pt x="2447349" y="1901522"/>
                </a:cubicBezTo>
                <a:lnTo>
                  <a:pt x="2429862" y="2019745"/>
                </a:lnTo>
                <a:lnTo>
                  <a:pt x="2464837" y="2081046"/>
                </a:lnTo>
                <a:lnTo>
                  <a:pt x="2311818" y="2491724"/>
                </a:lnTo>
                <a:lnTo>
                  <a:pt x="2172431" y="2706075"/>
                </a:lnTo>
                <a:lnTo>
                  <a:pt x="2168056" y="2710449"/>
                </a:lnTo>
                <a:lnTo>
                  <a:pt x="1769964" y="2951047"/>
                </a:lnTo>
                <a:lnTo>
                  <a:pt x="1520609" y="3012291"/>
                </a:lnTo>
                <a:lnTo>
                  <a:pt x="1319376" y="3038158"/>
                </a:lnTo>
                <a:lnTo>
                  <a:pt x="930032" y="3051092"/>
                </a:lnTo>
                <a:cubicBezTo>
                  <a:pt x="929941" y="3051092"/>
                  <a:pt x="929030" y="3051092"/>
                  <a:pt x="927298" y="3051092"/>
                </a:cubicBezTo>
                <a:cubicBezTo>
                  <a:pt x="925566" y="3051092"/>
                  <a:pt x="923561" y="3051092"/>
                  <a:pt x="921283" y="3051092"/>
                </a:cubicBezTo>
                <a:lnTo>
                  <a:pt x="916908" y="3046780"/>
                </a:lnTo>
                <a:lnTo>
                  <a:pt x="494143" y="2885430"/>
                </a:lnTo>
                <a:lnTo>
                  <a:pt x="358934" y="2881055"/>
                </a:lnTo>
                <a:lnTo>
                  <a:pt x="0" y="2574839"/>
                </a:lnTo>
                <a:lnTo>
                  <a:pt x="0" y="2570465"/>
                </a:lnTo>
                <a:lnTo>
                  <a:pt x="13116" y="2469851"/>
                </a:lnTo>
                <a:cubicBezTo>
                  <a:pt x="13298" y="2467755"/>
                  <a:pt x="14027" y="2466479"/>
                  <a:pt x="15302" y="2466023"/>
                </a:cubicBezTo>
                <a:cubicBezTo>
                  <a:pt x="16577" y="2465568"/>
                  <a:pt x="17306" y="2465385"/>
                  <a:pt x="17488" y="2465476"/>
                </a:cubicBezTo>
                <a:lnTo>
                  <a:pt x="266759" y="2229253"/>
                </a:lnTo>
                <a:lnTo>
                  <a:pt x="358934" y="2111141"/>
                </a:lnTo>
                <a:lnTo>
                  <a:pt x="481278" y="2037311"/>
                </a:lnTo>
                <a:lnTo>
                  <a:pt x="549893" y="2054691"/>
                </a:lnTo>
                <a:cubicBezTo>
                  <a:pt x="551948" y="2054422"/>
                  <a:pt x="553198" y="2053884"/>
                  <a:pt x="553645" y="2053077"/>
                </a:cubicBezTo>
                <a:cubicBezTo>
                  <a:pt x="554092" y="2052270"/>
                  <a:pt x="554270" y="2052808"/>
                  <a:pt x="554181" y="2054691"/>
                </a:cubicBezTo>
                <a:cubicBezTo>
                  <a:pt x="554360" y="2054602"/>
                  <a:pt x="555075" y="2054781"/>
                  <a:pt x="556325" y="2055229"/>
                </a:cubicBezTo>
                <a:cubicBezTo>
                  <a:pt x="557576" y="2055677"/>
                  <a:pt x="558291" y="2056933"/>
                  <a:pt x="558470" y="2058995"/>
                </a:cubicBezTo>
                <a:lnTo>
                  <a:pt x="925658" y="2277373"/>
                </a:lnTo>
                <a:cubicBezTo>
                  <a:pt x="925749" y="2277282"/>
                  <a:pt x="926660" y="2277464"/>
                  <a:pt x="928392" y="2277919"/>
                </a:cubicBezTo>
                <a:cubicBezTo>
                  <a:pt x="930123" y="2278375"/>
                  <a:pt x="932129" y="2279651"/>
                  <a:pt x="934407" y="2281747"/>
                </a:cubicBezTo>
                <a:lnTo>
                  <a:pt x="1288753" y="2329867"/>
                </a:lnTo>
                <a:lnTo>
                  <a:pt x="1441866" y="2264249"/>
                </a:lnTo>
                <a:lnTo>
                  <a:pt x="1581854" y="2102392"/>
                </a:lnTo>
                <a:cubicBezTo>
                  <a:pt x="1581854" y="2102210"/>
                  <a:pt x="1581854" y="2101481"/>
                  <a:pt x="1581854" y="2100205"/>
                </a:cubicBezTo>
                <a:cubicBezTo>
                  <a:pt x="1581854" y="2098929"/>
                  <a:pt x="1581854" y="2098200"/>
                  <a:pt x="1581854" y="2098018"/>
                </a:cubicBezTo>
                <a:lnTo>
                  <a:pt x="1625601" y="1932041"/>
                </a:lnTo>
                <a:lnTo>
                  <a:pt x="1524984" y="1769750"/>
                </a:lnTo>
                <a:lnTo>
                  <a:pt x="1262505" y="1637636"/>
                </a:lnTo>
                <a:lnTo>
                  <a:pt x="1004401" y="1681398"/>
                </a:lnTo>
                <a:lnTo>
                  <a:pt x="715675" y="1800454"/>
                </a:lnTo>
                <a:cubicBezTo>
                  <a:pt x="715493" y="1800545"/>
                  <a:pt x="714764" y="1800362"/>
                  <a:pt x="713487" y="1799905"/>
                </a:cubicBezTo>
                <a:cubicBezTo>
                  <a:pt x="712212" y="1799449"/>
                  <a:pt x="711482" y="1798169"/>
                  <a:pt x="711300" y="1796068"/>
                </a:cubicBezTo>
                <a:cubicBezTo>
                  <a:pt x="709204" y="1796159"/>
                  <a:pt x="707928" y="1795976"/>
                  <a:pt x="707472" y="1795519"/>
                </a:cubicBezTo>
                <a:cubicBezTo>
                  <a:pt x="707017" y="1795062"/>
                  <a:pt x="706834" y="1793783"/>
                  <a:pt x="706926" y="1791681"/>
                </a:cubicBezTo>
                <a:lnTo>
                  <a:pt x="649971" y="1738761"/>
                </a:lnTo>
                <a:lnTo>
                  <a:pt x="433551" y="1637636"/>
                </a:lnTo>
                <a:lnTo>
                  <a:pt x="433551" y="1633260"/>
                </a:lnTo>
                <a:lnTo>
                  <a:pt x="271149" y="1519480"/>
                </a:lnTo>
                <a:lnTo>
                  <a:pt x="271149" y="1515103"/>
                </a:lnTo>
                <a:lnTo>
                  <a:pt x="227343" y="1003091"/>
                </a:lnTo>
                <a:cubicBezTo>
                  <a:pt x="227069" y="1002999"/>
                  <a:pt x="226523" y="1002088"/>
                  <a:pt x="225703" y="1000355"/>
                </a:cubicBezTo>
                <a:cubicBezTo>
                  <a:pt x="224883" y="998623"/>
                  <a:pt x="225430" y="996617"/>
                  <a:pt x="227343" y="994338"/>
                </a:cubicBezTo>
                <a:lnTo>
                  <a:pt x="301873" y="679475"/>
                </a:lnTo>
                <a:lnTo>
                  <a:pt x="244830" y="579278"/>
                </a:lnTo>
                <a:cubicBezTo>
                  <a:pt x="244830" y="578552"/>
                  <a:pt x="244830" y="575655"/>
                  <a:pt x="244830" y="570587"/>
                </a:cubicBezTo>
                <a:lnTo>
                  <a:pt x="271149" y="383887"/>
                </a:lnTo>
                <a:lnTo>
                  <a:pt x="297484" y="179164"/>
                </a:lnTo>
                <a:lnTo>
                  <a:pt x="328209" y="30213"/>
                </a:lnTo>
                <a:cubicBezTo>
                  <a:pt x="328392" y="29945"/>
                  <a:pt x="329123" y="29408"/>
                  <a:pt x="330404" y="28603"/>
                </a:cubicBezTo>
                <a:cubicBezTo>
                  <a:pt x="331684" y="27798"/>
                  <a:pt x="332415" y="28334"/>
                  <a:pt x="332598" y="30213"/>
                </a:cubicBezTo>
                <a:lnTo>
                  <a:pt x="627680" y="56345"/>
                </a:lnTo>
                <a:lnTo>
                  <a:pt x="1170469" y="13037"/>
                </a:lnTo>
                <a:lnTo>
                  <a:pt x="1624516" y="30213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77657"/>
    </mc:Choice>
    <mc:Fallback>
      <p:transition advTm="77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311150"/>
            <a:ext cx="11431270" cy="6443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135113"/>
    </mc:Choice>
    <mc:Fallback>
      <p:transition advTm="13511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191910" y="2537819"/>
            <a:ext cx="1802054" cy="1634230"/>
            <a:chOff x="1895446" y="2358495"/>
            <a:chExt cx="1823547" cy="1653722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 rot="20678848">
              <a:off x="2526457" y="2358495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2898532" y="295055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8" idx="2"/>
              <a:endCxn id="76" idx="0"/>
            </p:cNvCxnSpPr>
            <p:nvPr/>
          </p:nvCxnSpPr>
          <p:spPr>
            <a:xfrm flipH="1">
              <a:off x="1940446" y="2426792"/>
              <a:ext cx="587938" cy="50576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6"/>
              <a:endCxn id="67" idx="1"/>
            </p:cNvCxnSpPr>
            <p:nvPr/>
          </p:nvCxnSpPr>
          <p:spPr>
            <a:xfrm>
              <a:off x="2632530" y="2398198"/>
              <a:ext cx="847933" cy="30009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8" idx="4"/>
              <a:endCxn id="59" idx="1"/>
            </p:cNvCxnSpPr>
            <p:nvPr/>
          </p:nvCxnSpPr>
          <p:spPr>
            <a:xfrm>
              <a:off x="2594754" y="2464568"/>
              <a:ext cx="324867" cy="50707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76" idx="4"/>
              <a:endCxn id="77" idx="2"/>
            </p:cNvCxnSpPr>
            <p:nvPr/>
          </p:nvCxnSpPr>
          <p:spPr>
            <a:xfrm>
              <a:off x="1940446" y="3022553"/>
              <a:ext cx="1155167" cy="94983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78" idx="2"/>
              <a:endCxn id="76" idx="5"/>
            </p:cNvCxnSpPr>
            <p:nvPr/>
          </p:nvCxnSpPr>
          <p:spPr>
            <a:xfrm flipH="1" flipV="1">
              <a:off x="1972266" y="3009373"/>
              <a:ext cx="1656727" cy="50309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7" idx="2"/>
              <a:endCxn id="76" idx="6"/>
            </p:cNvCxnSpPr>
            <p:nvPr/>
          </p:nvCxnSpPr>
          <p:spPr>
            <a:xfrm flipH="1">
              <a:off x="1985446" y="2726297"/>
              <a:ext cx="1483418" cy="25125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7" idx="7"/>
              <a:endCxn id="67" idx="4"/>
            </p:cNvCxnSpPr>
            <p:nvPr/>
          </p:nvCxnSpPr>
          <p:spPr>
            <a:xfrm flipV="1">
              <a:off x="3163599" y="2765897"/>
              <a:ext cx="344865" cy="11783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3468864" y="2686697"/>
              <a:ext cx="79200" cy="79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>
              <a:stCxn id="59" idx="4"/>
              <a:endCxn id="77" idx="0"/>
            </p:cNvCxnSpPr>
            <p:nvPr/>
          </p:nvCxnSpPr>
          <p:spPr>
            <a:xfrm>
              <a:off x="2970532" y="3094553"/>
              <a:ext cx="164906" cy="8380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5"/>
              <a:endCxn id="78" idx="1"/>
            </p:cNvCxnSpPr>
            <p:nvPr/>
          </p:nvCxnSpPr>
          <p:spPr>
            <a:xfrm>
              <a:off x="3021444" y="3073465"/>
              <a:ext cx="620729" cy="40718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7" idx="3"/>
              <a:endCxn id="59" idx="7"/>
            </p:cNvCxnSpPr>
            <p:nvPr/>
          </p:nvCxnSpPr>
          <p:spPr>
            <a:xfrm flipH="1">
              <a:off x="3021444" y="2754298"/>
              <a:ext cx="459019" cy="21734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5"/>
              <a:endCxn id="78" idx="0"/>
            </p:cNvCxnSpPr>
            <p:nvPr/>
          </p:nvCxnSpPr>
          <p:spPr>
            <a:xfrm>
              <a:off x="3536465" y="2754298"/>
              <a:ext cx="137528" cy="71317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2139733" y="3576429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59" idx="3"/>
              <a:endCxn id="72" idx="0"/>
            </p:cNvCxnSpPr>
            <p:nvPr/>
          </p:nvCxnSpPr>
          <p:spPr>
            <a:xfrm flipH="1">
              <a:off x="2193733" y="3073465"/>
              <a:ext cx="725887" cy="50296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2" idx="4"/>
              <a:endCxn id="77" idx="3"/>
            </p:cNvCxnSpPr>
            <p:nvPr/>
          </p:nvCxnSpPr>
          <p:spPr>
            <a:xfrm>
              <a:off x="2193733" y="3684429"/>
              <a:ext cx="913544" cy="3161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8" idx="3"/>
              <a:endCxn id="72" idx="6"/>
            </p:cNvCxnSpPr>
            <p:nvPr/>
          </p:nvCxnSpPr>
          <p:spPr>
            <a:xfrm flipH="1">
              <a:off x="2247733" y="3544289"/>
              <a:ext cx="1394440" cy="8614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1895446" y="2932553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095613" y="3932567"/>
              <a:ext cx="79650" cy="796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3628993" y="3467469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4240824" y="2661692"/>
            <a:ext cx="54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</a:rPr>
              <a:t>THANKS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80" name="椭圆形标注 79"/>
          <p:cNvSpPr/>
          <p:nvPr/>
        </p:nvSpPr>
        <p:spPr>
          <a:xfrm>
            <a:off x="8719472" y="2530101"/>
            <a:ext cx="878715" cy="588739"/>
          </a:xfrm>
          <a:prstGeom prst="wedgeEllipseCallout">
            <a:avLst>
              <a:gd name="adj1" fmla="val -32757"/>
              <a:gd name="adj2" fmla="val 5926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ye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16"/>
    </mc:Choice>
    <mc:Fallback>
      <p:transition advTm="1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七大原则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4129169" y="4463898"/>
            <a:ext cx="683223" cy="683223"/>
            <a:chOff x="3976302" y="4306582"/>
            <a:chExt cx="683223" cy="683223"/>
          </a:xfrm>
        </p:grpSpPr>
        <p:sp>
          <p:nvSpPr>
            <p:cNvPr id="29" name="椭圆 28"/>
            <p:cNvSpPr/>
            <p:nvPr/>
          </p:nvSpPr>
          <p:spPr>
            <a:xfrm>
              <a:off x="3976302" y="4306582"/>
              <a:ext cx="683223" cy="683223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4104000" y="4442507"/>
              <a:ext cx="427827" cy="411373"/>
              <a:chOff x="1823" y="1960"/>
              <a:chExt cx="416" cy="400"/>
            </a:xfrm>
            <a:solidFill>
              <a:srgbClr val="0070C0"/>
            </a:solidFill>
          </p:grpSpPr>
          <p:sp>
            <p:nvSpPr>
              <p:cNvPr id="33" name="Freeform 5"/>
              <p:cNvSpPr/>
              <p:nvPr/>
            </p:nvSpPr>
            <p:spPr bwMode="auto">
              <a:xfrm>
                <a:off x="2065" y="1965"/>
                <a:ext cx="174" cy="166"/>
              </a:xfrm>
              <a:custGeom>
                <a:avLst/>
                <a:gdLst>
                  <a:gd name="T0" fmla="*/ 21 w 64"/>
                  <a:gd name="T1" fmla="*/ 0 h 61"/>
                  <a:gd name="T2" fmla="*/ 0 w 64"/>
                  <a:gd name="T3" fmla="*/ 61 h 61"/>
                  <a:gd name="T4" fmla="*/ 64 w 64"/>
                  <a:gd name="T5" fmla="*/ 61 h 61"/>
                  <a:gd name="T6" fmla="*/ 21 w 64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61">
                    <a:moveTo>
                      <a:pt x="21" y="0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4" y="33"/>
                      <a:pt x="46" y="9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1823" y="1960"/>
                <a:ext cx="403" cy="400"/>
              </a:xfrm>
              <a:custGeom>
                <a:avLst/>
                <a:gdLst>
                  <a:gd name="T0" fmla="*/ 98 w 148"/>
                  <a:gd name="T1" fmla="*/ 4 h 147"/>
                  <a:gd name="T2" fmla="*/ 74 w 148"/>
                  <a:gd name="T3" fmla="*/ 0 h 147"/>
                  <a:gd name="T4" fmla="*/ 0 w 148"/>
                  <a:gd name="T5" fmla="*/ 74 h 147"/>
                  <a:gd name="T6" fmla="*/ 74 w 148"/>
                  <a:gd name="T7" fmla="*/ 147 h 147"/>
                  <a:gd name="T8" fmla="*/ 148 w 148"/>
                  <a:gd name="T9" fmla="*/ 74 h 147"/>
                  <a:gd name="T10" fmla="*/ 74 w 148"/>
                  <a:gd name="T11" fmla="*/ 74 h 147"/>
                  <a:gd name="T12" fmla="*/ 98 w 148"/>
                  <a:gd name="T13" fmla="*/ 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147">
                    <a:moveTo>
                      <a:pt x="98" y="4"/>
                    </a:moveTo>
                    <a:cubicBezTo>
                      <a:pt x="91" y="1"/>
                      <a:pt x="83" y="0"/>
                      <a:pt x="74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115" y="147"/>
                      <a:pt x="148" y="114"/>
                      <a:pt x="148" y="74"/>
                    </a:cubicBezTo>
                    <a:cubicBezTo>
                      <a:pt x="74" y="74"/>
                      <a:pt x="74" y="74"/>
                      <a:pt x="74" y="74"/>
                    </a:cubicBezTo>
                    <a:lnTo>
                      <a:pt x="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896608" y="1939047"/>
            <a:ext cx="683223" cy="683223"/>
            <a:chOff x="7361799" y="2140809"/>
            <a:chExt cx="683223" cy="683223"/>
          </a:xfrm>
        </p:grpSpPr>
        <p:sp>
          <p:nvSpPr>
            <p:cNvPr id="27" name="椭圆 26"/>
            <p:cNvSpPr/>
            <p:nvPr/>
          </p:nvSpPr>
          <p:spPr>
            <a:xfrm>
              <a:off x="7361799" y="2140809"/>
              <a:ext cx="683223" cy="683223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Group 9"/>
            <p:cNvGrpSpPr>
              <a:grpSpLocks noChangeAspect="1"/>
            </p:cNvGrpSpPr>
            <p:nvPr/>
          </p:nvGrpSpPr>
          <p:grpSpPr bwMode="auto">
            <a:xfrm>
              <a:off x="7550491" y="2332496"/>
              <a:ext cx="320103" cy="313913"/>
              <a:chOff x="5071" y="2691"/>
              <a:chExt cx="362" cy="355"/>
            </a:xfrm>
            <a:solidFill>
              <a:srgbClr val="0070C0"/>
            </a:solidFill>
          </p:grpSpPr>
          <p:sp>
            <p:nvSpPr>
              <p:cNvPr id="39" name="Freeform 11"/>
              <p:cNvSpPr/>
              <p:nvPr/>
            </p:nvSpPr>
            <p:spPr bwMode="auto">
              <a:xfrm>
                <a:off x="5335" y="2691"/>
                <a:ext cx="98" cy="347"/>
              </a:xfrm>
              <a:custGeom>
                <a:avLst/>
                <a:gdLst>
                  <a:gd name="T0" fmla="*/ 36 w 36"/>
                  <a:gd name="T1" fmla="*/ 116 h 128"/>
                  <a:gd name="T2" fmla="*/ 24 w 36"/>
                  <a:gd name="T3" fmla="*/ 128 h 128"/>
                  <a:gd name="T4" fmla="*/ 11 w 36"/>
                  <a:gd name="T5" fmla="*/ 128 h 128"/>
                  <a:gd name="T6" fmla="*/ 0 w 36"/>
                  <a:gd name="T7" fmla="*/ 116 h 128"/>
                  <a:gd name="T8" fmla="*/ 0 w 36"/>
                  <a:gd name="T9" fmla="*/ 12 h 128"/>
                  <a:gd name="T10" fmla="*/ 11 w 36"/>
                  <a:gd name="T11" fmla="*/ 0 h 128"/>
                  <a:gd name="T12" fmla="*/ 24 w 36"/>
                  <a:gd name="T13" fmla="*/ 0 h 128"/>
                  <a:gd name="T14" fmla="*/ 36 w 36"/>
                  <a:gd name="T15" fmla="*/ 12 h 128"/>
                  <a:gd name="T16" fmla="*/ 36 w 36"/>
                  <a:gd name="T17" fmla="*/ 11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128">
                    <a:moveTo>
                      <a:pt x="36" y="116"/>
                    </a:moveTo>
                    <a:cubicBezTo>
                      <a:pt x="36" y="123"/>
                      <a:pt x="30" y="128"/>
                      <a:pt x="24" y="128"/>
                    </a:cubicBezTo>
                    <a:cubicBezTo>
                      <a:pt x="11" y="128"/>
                      <a:pt x="11" y="128"/>
                      <a:pt x="11" y="128"/>
                    </a:cubicBezTo>
                    <a:cubicBezTo>
                      <a:pt x="5" y="128"/>
                      <a:pt x="0" y="123"/>
                      <a:pt x="0" y="1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0" y="0"/>
                      <a:pt x="36" y="5"/>
                      <a:pt x="36" y="12"/>
                    </a:cubicBezTo>
                    <a:lnTo>
                      <a:pt x="36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5204" y="2764"/>
                <a:ext cx="98" cy="274"/>
              </a:xfrm>
              <a:custGeom>
                <a:avLst/>
                <a:gdLst>
                  <a:gd name="T0" fmla="*/ 36 w 36"/>
                  <a:gd name="T1" fmla="*/ 89 h 101"/>
                  <a:gd name="T2" fmla="*/ 24 w 36"/>
                  <a:gd name="T3" fmla="*/ 101 h 101"/>
                  <a:gd name="T4" fmla="*/ 11 w 36"/>
                  <a:gd name="T5" fmla="*/ 101 h 101"/>
                  <a:gd name="T6" fmla="*/ 0 w 36"/>
                  <a:gd name="T7" fmla="*/ 89 h 101"/>
                  <a:gd name="T8" fmla="*/ 0 w 36"/>
                  <a:gd name="T9" fmla="*/ 12 h 101"/>
                  <a:gd name="T10" fmla="*/ 11 w 36"/>
                  <a:gd name="T11" fmla="*/ 0 h 101"/>
                  <a:gd name="T12" fmla="*/ 24 w 36"/>
                  <a:gd name="T13" fmla="*/ 0 h 101"/>
                  <a:gd name="T14" fmla="*/ 36 w 36"/>
                  <a:gd name="T15" fmla="*/ 12 h 101"/>
                  <a:gd name="T16" fmla="*/ 36 w 36"/>
                  <a:gd name="T17" fmla="*/ 8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101">
                    <a:moveTo>
                      <a:pt x="36" y="89"/>
                    </a:moveTo>
                    <a:cubicBezTo>
                      <a:pt x="36" y="96"/>
                      <a:pt x="30" y="101"/>
                      <a:pt x="24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5" y="101"/>
                      <a:pt x="0" y="96"/>
                      <a:pt x="0" y="8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0" y="0"/>
                      <a:pt x="36" y="5"/>
                      <a:pt x="36" y="12"/>
                    </a:cubicBezTo>
                    <a:lnTo>
                      <a:pt x="36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5071" y="2832"/>
                <a:ext cx="106" cy="214"/>
              </a:xfrm>
              <a:custGeom>
                <a:avLst/>
                <a:gdLst>
                  <a:gd name="T0" fmla="*/ 25 w 39"/>
                  <a:gd name="T1" fmla="*/ 79 h 79"/>
                  <a:gd name="T2" fmla="*/ 14 w 39"/>
                  <a:gd name="T3" fmla="*/ 79 h 79"/>
                  <a:gd name="T4" fmla="*/ 0 w 39"/>
                  <a:gd name="T5" fmla="*/ 64 h 79"/>
                  <a:gd name="T6" fmla="*/ 0 w 39"/>
                  <a:gd name="T7" fmla="*/ 15 h 79"/>
                  <a:gd name="T8" fmla="*/ 14 w 39"/>
                  <a:gd name="T9" fmla="*/ 0 h 79"/>
                  <a:gd name="T10" fmla="*/ 25 w 39"/>
                  <a:gd name="T11" fmla="*/ 0 h 79"/>
                  <a:gd name="T12" fmla="*/ 39 w 39"/>
                  <a:gd name="T13" fmla="*/ 15 h 79"/>
                  <a:gd name="T14" fmla="*/ 39 w 39"/>
                  <a:gd name="T15" fmla="*/ 64 h 79"/>
                  <a:gd name="T16" fmla="*/ 25 w 39"/>
                  <a:gd name="T1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79">
                    <a:moveTo>
                      <a:pt x="25" y="79"/>
                    </a:moveTo>
                    <a:cubicBezTo>
                      <a:pt x="14" y="79"/>
                      <a:pt x="14" y="79"/>
                      <a:pt x="14" y="79"/>
                    </a:cubicBezTo>
                    <a:cubicBezTo>
                      <a:pt x="6" y="79"/>
                      <a:pt x="0" y="73"/>
                      <a:pt x="0" y="6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3" y="0"/>
                      <a:pt x="39" y="7"/>
                      <a:pt x="39" y="15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73"/>
                      <a:pt x="33" y="79"/>
                      <a:pt x="25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386705" y="1994338"/>
            <a:ext cx="683223" cy="683223"/>
            <a:chOff x="4259080" y="2348683"/>
            <a:chExt cx="683223" cy="683223"/>
          </a:xfrm>
        </p:grpSpPr>
        <p:sp>
          <p:nvSpPr>
            <p:cNvPr id="24" name="椭圆 23"/>
            <p:cNvSpPr/>
            <p:nvPr/>
          </p:nvSpPr>
          <p:spPr>
            <a:xfrm>
              <a:off x="4259080" y="2348683"/>
              <a:ext cx="683223" cy="683223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KSO_Shape"/>
            <p:cNvSpPr/>
            <p:nvPr/>
          </p:nvSpPr>
          <p:spPr bwMode="auto">
            <a:xfrm>
              <a:off x="4455542" y="2491401"/>
              <a:ext cx="290299" cy="348359"/>
            </a:xfrm>
            <a:custGeom>
              <a:avLst/>
              <a:gdLst>
                <a:gd name="T0" fmla="*/ 2147483646 w 4570"/>
                <a:gd name="T1" fmla="*/ 2147483646 h 5483"/>
                <a:gd name="T2" fmla="*/ 2147483646 w 4570"/>
                <a:gd name="T3" fmla="*/ 2147483646 h 5483"/>
                <a:gd name="T4" fmla="*/ 2147483646 w 4570"/>
                <a:gd name="T5" fmla="*/ 2147483646 h 5483"/>
                <a:gd name="T6" fmla="*/ 2147483646 w 4570"/>
                <a:gd name="T7" fmla="*/ 2147483646 h 5483"/>
                <a:gd name="T8" fmla="*/ 2147483646 w 4570"/>
                <a:gd name="T9" fmla="*/ 2147483646 h 5483"/>
                <a:gd name="T10" fmla="*/ 2147483646 w 4570"/>
                <a:gd name="T11" fmla="*/ 2147483646 h 5483"/>
                <a:gd name="T12" fmla="*/ 2147483646 w 4570"/>
                <a:gd name="T13" fmla="*/ 2147483646 h 5483"/>
                <a:gd name="T14" fmla="*/ 2147483646 w 4570"/>
                <a:gd name="T15" fmla="*/ 2147483646 h 5483"/>
                <a:gd name="T16" fmla="*/ 2147483646 w 4570"/>
                <a:gd name="T17" fmla="*/ 2147483646 h 5483"/>
                <a:gd name="T18" fmla="*/ 2147483646 w 4570"/>
                <a:gd name="T19" fmla="*/ 377468992 h 5483"/>
                <a:gd name="T20" fmla="*/ 2147483646 w 4570"/>
                <a:gd name="T21" fmla="*/ 41887417 h 5483"/>
                <a:gd name="T22" fmla="*/ 2147483646 w 4570"/>
                <a:gd name="T23" fmla="*/ 1635659127 h 5483"/>
                <a:gd name="T24" fmla="*/ 2147483646 w 4570"/>
                <a:gd name="T25" fmla="*/ 2147483646 h 5483"/>
                <a:gd name="T26" fmla="*/ 2147483646 w 4570"/>
                <a:gd name="T27" fmla="*/ 2147483646 h 5483"/>
                <a:gd name="T28" fmla="*/ 2147483646 w 4570"/>
                <a:gd name="T29" fmla="*/ 2147483646 h 5483"/>
                <a:gd name="T30" fmla="*/ 2147483646 w 4570"/>
                <a:gd name="T31" fmla="*/ 2147483646 h 5483"/>
                <a:gd name="T32" fmla="*/ 2147483646 w 4570"/>
                <a:gd name="T33" fmla="*/ 2147483646 h 5483"/>
                <a:gd name="T34" fmla="*/ 2147483646 w 4570"/>
                <a:gd name="T35" fmla="*/ 2147483646 h 5483"/>
                <a:gd name="T36" fmla="*/ 2147483646 w 4570"/>
                <a:gd name="T37" fmla="*/ 2147483646 h 5483"/>
                <a:gd name="T38" fmla="*/ 2147483646 w 4570"/>
                <a:gd name="T39" fmla="*/ 2147483646 h 5483"/>
                <a:gd name="T40" fmla="*/ 2147483646 w 4570"/>
                <a:gd name="T41" fmla="*/ 2147483646 h 5483"/>
                <a:gd name="T42" fmla="*/ 2147483646 w 4570"/>
                <a:gd name="T43" fmla="*/ 2147483646 h 5483"/>
                <a:gd name="T44" fmla="*/ 2147483646 w 4570"/>
                <a:gd name="T45" fmla="*/ 2147483646 h 5483"/>
                <a:gd name="T46" fmla="*/ 2147483646 w 4570"/>
                <a:gd name="T47" fmla="*/ 2147483646 h 5483"/>
                <a:gd name="T48" fmla="*/ 2147483646 w 4570"/>
                <a:gd name="T49" fmla="*/ 2147483646 h 5483"/>
                <a:gd name="T50" fmla="*/ 2147483646 w 4570"/>
                <a:gd name="T51" fmla="*/ 2147483646 h 5483"/>
                <a:gd name="T52" fmla="*/ 2147483646 w 4570"/>
                <a:gd name="T53" fmla="*/ 2147483646 h 5483"/>
                <a:gd name="T54" fmla="*/ 2147483646 w 4570"/>
                <a:gd name="T55" fmla="*/ 2147483646 h 5483"/>
                <a:gd name="T56" fmla="*/ 2147483646 w 4570"/>
                <a:gd name="T57" fmla="*/ 2147483646 h 5483"/>
                <a:gd name="T58" fmla="*/ 2147483646 w 4570"/>
                <a:gd name="T59" fmla="*/ 2147483646 h 5483"/>
                <a:gd name="T60" fmla="*/ 2147483646 w 4570"/>
                <a:gd name="T61" fmla="*/ 2147483646 h 5483"/>
                <a:gd name="T62" fmla="*/ 2147483646 w 4570"/>
                <a:gd name="T63" fmla="*/ 2147483646 h 5483"/>
                <a:gd name="T64" fmla="*/ 2147483646 w 4570"/>
                <a:gd name="T65" fmla="*/ 2147483646 h 5483"/>
                <a:gd name="T66" fmla="*/ 2147483646 w 4570"/>
                <a:gd name="T67" fmla="*/ 2147483646 h 5483"/>
                <a:gd name="T68" fmla="*/ 2147483646 w 4570"/>
                <a:gd name="T69" fmla="*/ 2147483646 h 5483"/>
                <a:gd name="T70" fmla="*/ 2147483646 w 4570"/>
                <a:gd name="T71" fmla="*/ 2147483646 h 5483"/>
                <a:gd name="T72" fmla="*/ 2147483646 w 4570"/>
                <a:gd name="T73" fmla="*/ 2147483646 h 5483"/>
                <a:gd name="T74" fmla="*/ 2147483646 w 4570"/>
                <a:gd name="T75" fmla="*/ 2147483646 h 5483"/>
                <a:gd name="T76" fmla="*/ 2147483646 w 4570"/>
                <a:gd name="T77" fmla="*/ 2147483646 h 5483"/>
                <a:gd name="T78" fmla="*/ 2147483646 w 4570"/>
                <a:gd name="T79" fmla="*/ 2147483646 h 5483"/>
                <a:gd name="T80" fmla="*/ 2147483646 w 4570"/>
                <a:gd name="T81" fmla="*/ 2147483646 h 5483"/>
                <a:gd name="T82" fmla="*/ 2147483646 w 4570"/>
                <a:gd name="T83" fmla="*/ 2147483646 h 5483"/>
                <a:gd name="T84" fmla="*/ 2147483646 w 4570"/>
                <a:gd name="T85" fmla="*/ 2147483646 h 5483"/>
                <a:gd name="T86" fmla="*/ 2147483646 w 4570"/>
                <a:gd name="T87" fmla="*/ 2147483646 h 5483"/>
                <a:gd name="T88" fmla="*/ 2147483646 w 4570"/>
                <a:gd name="T89" fmla="*/ 2147483646 h 5483"/>
                <a:gd name="T90" fmla="*/ 2147483646 w 4570"/>
                <a:gd name="T91" fmla="*/ 2147483646 h 5483"/>
                <a:gd name="T92" fmla="*/ 2147483646 w 4570"/>
                <a:gd name="T93" fmla="*/ 2147483646 h 5483"/>
                <a:gd name="T94" fmla="*/ 2147483646 w 4570"/>
                <a:gd name="T95" fmla="*/ 2147483646 h 5483"/>
                <a:gd name="T96" fmla="*/ 2147483646 w 4570"/>
                <a:gd name="T97" fmla="*/ 2147483646 h 5483"/>
                <a:gd name="T98" fmla="*/ 2147483646 w 4570"/>
                <a:gd name="T99" fmla="*/ 2147483646 h 5483"/>
                <a:gd name="T100" fmla="*/ 2147483646 w 4570"/>
                <a:gd name="T101" fmla="*/ 2147483646 h 5483"/>
                <a:gd name="T102" fmla="*/ 2147483646 w 4570"/>
                <a:gd name="T103" fmla="*/ 2147483646 h 5483"/>
                <a:gd name="T104" fmla="*/ 2147483646 w 4570"/>
                <a:gd name="T105" fmla="*/ 2147483646 h 5483"/>
                <a:gd name="T106" fmla="*/ 2147483646 w 4570"/>
                <a:gd name="T107" fmla="*/ 2147483646 h 5483"/>
                <a:gd name="T108" fmla="*/ 2147483646 w 4570"/>
                <a:gd name="T109" fmla="*/ 2147483646 h 5483"/>
                <a:gd name="T110" fmla="*/ 2147483646 w 4570"/>
                <a:gd name="T111" fmla="*/ 2147483646 h 5483"/>
                <a:gd name="T112" fmla="*/ 2147483646 w 4570"/>
                <a:gd name="T113" fmla="*/ 2147483646 h 5483"/>
                <a:gd name="T114" fmla="*/ 2147483646 w 4570"/>
                <a:gd name="T115" fmla="*/ 2147483646 h 5483"/>
                <a:gd name="T116" fmla="*/ 2147483646 w 4570"/>
                <a:gd name="T117" fmla="*/ 2147483646 h 5483"/>
                <a:gd name="T118" fmla="*/ 2147483646 w 4570"/>
                <a:gd name="T119" fmla="*/ 2147483646 h 5483"/>
                <a:gd name="T120" fmla="*/ 2147483646 w 4570"/>
                <a:gd name="T121" fmla="*/ 2147483646 h 5483"/>
                <a:gd name="T122" fmla="*/ 2147483646 w 4570"/>
                <a:gd name="T123" fmla="*/ 2147483646 h 5483"/>
                <a:gd name="T124" fmla="*/ 2147483646 w 4570"/>
                <a:gd name="T125" fmla="*/ 2147483646 h 54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570" h="5483">
                  <a:moveTo>
                    <a:pt x="3885" y="2285"/>
                  </a:moveTo>
                  <a:lnTo>
                    <a:pt x="3885" y="1599"/>
                  </a:lnTo>
                  <a:lnTo>
                    <a:pt x="3883" y="1580"/>
                  </a:lnTo>
                  <a:lnTo>
                    <a:pt x="3881" y="1530"/>
                  </a:lnTo>
                  <a:lnTo>
                    <a:pt x="3878" y="1494"/>
                  </a:lnTo>
                  <a:lnTo>
                    <a:pt x="3873" y="1451"/>
                  </a:lnTo>
                  <a:lnTo>
                    <a:pt x="3867" y="1402"/>
                  </a:lnTo>
                  <a:lnTo>
                    <a:pt x="3859" y="1349"/>
                  </a:lnTo>
                  <a:lnTo>
                    <a:pt x="3849" y="1290"/>
                  </a:lnTo>
                  <a:lnTo>
                    <a:pt x="3835" y="1228"/>
                  </a:lnTo>
                  <a:lnTo>
                    <a:pt x="3819" y="1161"/>
                  </a:lnTo>
                  <a:lnTo>
                    <a:pt x="3799" y="1092"/>
                  </a:lnTo>
                  <a:lnTo>
                    <a:pt x="3789" y="1057"/>
                  </a:lnTo>
                  <a:lnTo>
                    <a:pt x="3777" y="1020"/>
                  </a:lnTo>
                  <a:lnTo>
                    <a:pt x="3764" y="985"/>
                  </a:lnTo>
                  <a:lnTo>
                    <a:pt x="3750" y="948"/>
                  </a:lnTo>
                  <a:lnTo>
                    <a:pt x="3735" y="911"/>
                  </a:lnTo>
                  <a:lnTo>
                    <a:pt x="3720" y="874"/>
                  </a:lnTo>
                  <a:lnTo>
                    <a:pt x="3702" y="836"/>
                  </a:lnTo>
                  <a:lnTo>
                    <a:pt x="3684" y="799"/>
                  </a:lnTo>
                  <a:lnTo>
                    <a:pt x="3664" y="761"/>
                  </a:lnTo>
                  <a:lnTo>
                    <a:pt x="3644" y="724"/>
                  </a:lnTo>
                  <a:lnTo>
                    <a:pt x="3623" y="686"/>
                  </a:lnTo>
                  <a:lnTo>
                    <a:pt x="3600" y="649"/>
                  </a:lnTo>
                  <a:lnTo>
                    <a:pt x="3575" y="613"/>
                  </a:lnTo>
                  <a:lnTo>
                    <a:pt x="3549" y="577"/>
                  </a:lnTo>
                  <a:lnTo>
                    <a:pt x="3522" y="540"/>
                  </a:lnTo>
                  <a:lnTo>
                    <a:pt x="3494" y="505"/>
                  </a:lnTo>
                  <a:lnTo>
                    <a:pt x="3464" y="470"/>
                  </a:lnTo>
                  <a:lnTo>
                    <a:pt x="3432" y="436"/>
                  </a:lnTo>
                  <a:lnTo>
                    <a:pt x="3399" y="403"/>
                  </a:lnTo>
                  <a:lnTo>
                    <a:pt x="3365" y="369"/>
                  </a:lnTo>
                  <a:lnTo>
                    <a:pt x="3328" y="338"/>
                  </a:lnTo>
                  <a:lnTo>
                    <a:pt x="3290" y="307"/>
                  </a:lnTo>
                  <a:lnTo>
                    <a:pt x="3251" y="277"/>
                  </a:lnTo>
                  <a:lnTo>
                    <a:pt x="3209" y="248"/>
                  </a:lnTo>
                  <a:lnTo>
                    <a:pt x="3167" y="222"/>
                  </a:lnTo>
                  <a:lnTo>
                    <a:pt x="3122" y="195"/>
                  </a:lnTo>
                  <a:lnTo>
                    <a:pt x="3075" y="170"/>
                  </a:lnTo>
                  <a:lnTo>
                    <a:pt x="3026" y="147"/>
                  </a:lnTo>
                  <a:lnTo>
                    <a:pt x="2975" y="124"/>
                  </a:lnTo>
                  <a:lnTo>
                    <a:pt x="2924" y="104"/>
                  </a:lnTo>
                  <a:lnTo>
                    <a:pt x="2869" y="85"/>
                  </a:lnTo>
                  <a:lnTo>
                    <a:pt x="2813" y="68"/>
                  </a:lnTo>
                  <a:lnTo>
                    <a:pt x="2754" y="53"/>
                  </a:lnTo>
                  <a:lnTo>
                    <a:pt x="2693" y="39"/>
                  </a:lnTo>
                  <a:lnTo>
                    <a:pt x="2631" y="27"/>
                  </a:lnTo>
                  <a:lnTo>
                    <a:pt x="2566" y="17"/>
                  </a:lnTo>
                  <a:lnTo>
                    <a:pt x="2500" y="9"/>
                  </a:lnTo>
                  <a:lnTo>
                    <a:pt x="2430" y="4"/>
                  </a:lnTo>
                  <a:lnTo>
                    <a:pt x="2359" y="1"/>
                  </a:lnTo>
                  <a:lnTo>
                    <a:pt x="2285" y="0"/>
                  </a:lnTo>
                  <a:lnTo>
                    <a:pt x="2212" y="1"/>
                  </a:lnTo>
                  <a:lnTo>
                    <a:pt x="2139" y="4"/>
                  </a:lnTo>
                  <a:lnTo>
                    <a:pt x="2070" y="9"/>
                  </a:lnTo>
                  <a:lnTo>
                    <a:pt x="2003" y="17"/>
                  </a:lnTo>
                  <a:lnTo>
                    <a:pt x="1938" y="27"/>
                  </a:lnTo>
                  <a:lnTo>
                    <a:pt x="1876" y="39"/>
                  </a:lnTo>
                  <a:lnTo>
                    <a:pt x="1815" y="53"/>
                  </a:lnTo>
                  <a:lnTo>
                    <a:pt x="1756" y="68"/>
                  </a:lnTo>
                  <a:lnTo>
                    <a:pt x="1701" y="85"/>
                  </a:lnTo>
                  <a:lnTo>
                    <a:pt x="1646" y="104"/>
                  </a:lnTo>
                  <a:lnTo>
                    <a:pt x="1594" y="124"/>
                  </a:lnTo>
                  <a:lnTo>
                    <a:pt x="1543" y="147"/>
                  </a:lnTo>
                  <a:lnTo>
                    <a:pt x="1495" y="170"/>
                  </a:lnTo>
                  <a:lnTo>
                    <a:pt x="1448" y="195"/>
                  </a:lnTo>
                  <a:lnTo>
                    <a:pt x="1404" y="222"/>
                  </a:lnTo>
                  <a:lnTo>
                    <a:pt x="1360" y="248"/>
                  </a:lnTo>
                  <a:lnTo>
                    <a:pt x="1319" y="277"/>
                  </a:lnTo>
                  <a:lnTo>
                    <a:pt x="1279" y="307"/>
                  </a:lnTo>
                  <a:lnTo>
                    <a:pt x="1241" y="338"/>
                  </a:lnTo>
                  <a:lnTo>
                    <a:pt x="1206" y="369"/>
                  </a:lnTo>
                  <a:lnTo>
                    <a:pt x="1171" y="403"/>
                  </a:lnTo>
                  <a:lnTo>
                    <a:pt x="1138" y="436"/>
                  </a:lnTo>
                  <a:lnTo>
                    <a:pt x="1105" y="470"/>
                  </a:lnTo>
                  <a:lnTo>
                    <a:pt x="1075" y="505"/>
                  </a:lnTo>
                  <a:lnTo>
                    <a:pt x="1048" y="540"/>
                  </a:lnTo>
                  <a:lnTo>
                    <a:pt x="1020" y="577"/>
                  </a:lnTo>
                  <a:lnTo>
                    <a:pt x="995" y="613"/>
                  </a:lnTo>
                  <a:lnTo>
                    <a:pt x="971" y="649"/>
                  </a:lnTo>
                  <a:lnTo>
                    <a:pt x="948" y="686"/>
                  </a:lnTo>
                  <a:lnTo>
                    <a:pt x="926" y="724"/>
                  </a:lnTo>
                  <a:lnTo>
                    <a:pt x="905" y="761"/>
                  </a:lnTo>
                  <a:lnTo>
                    <a:pt x="885" y="799"/>
                  </a:lnTo>
                  <a:lnTo>
                    <a:pt x="867" y="836"/>
                  </a:lnTo>
                  <a:lnTo>
                    <a:pt x="851" y="874"/>
                  </a:lnTo>
                  <a:lnTo>
                    <a:pt x="835" y="911"/>
                  </a:lnTo>
                  <a:lnTo>
                    <a:pt x="820" y="948"/>
                  </a:lnTo>
                  <a:lnTo>
                    <a:pt x="806" y="985"/>
                  </a:lnTo>
                  <a:lnTo>
                    <a:pt x="793" y="1020"/>
                  </a:lnTo>
                  <a:lnTo>
                    <a:pt x="780" y="1057"/>
                  </a:lnTo>
                  <a:lnTo>
                    <a:pt x="770" y="1092"/>
                  </a:lnTo>
                  <a:lnTo>
                    <a:pt x="751" y="1161"/>
                  </a:lnTo>
                  <a:lnTo>
                    <a:pt x="734" y="1228"/>
                  </a:lnTo>
                  <a:lnTo>
                    <a:pt x="721" y="1290"/>
                  </a:lnTo>
                  <a:lnTo>
                    <a:pt x="710" y="1349"/>
                  </a:lnTo>
                  <a:lnTo>
                    <a:pt x="702" y="1402"/>
                  </a:lnTo>
                  <a:lnTo>
                    <a:pt x="696" y="1451"/>
                  </a:lnTo>
                  <a:lnTo>
                    <a:pt x="692" y="1494"/>
                  </a:lnTo>
                  <a:lnTo>
                    <a:pt x="688" y="1530"/>
                  </a:lnTo>
                  <a:lnTo>
                    <a:pt x="686" y="1580"/>
                  </a:lnTo>
                  <a:lnTo>
                    <a:pt x="685" y="1599"/>
                  </a:lnTo>
                  <a:lnTo>
                    <a:pt x="685" y="2285"/>
                  </a:lnTo>
                  <a:lnTo>
                    <a:pt x="0" y="2285"/>
                  </a:lnTo>
                  <a:lnTo>
                    <a:pt x="0" y="5483"/>
                  </a:lnTo>
                  <a:lnTo>
                    <a:pt x="4570" y="5483"/>
                  </a:lnTo>
                  <a:lnTo>
                    <a:pt x="4570" y="2285"/>
                  </a:lnTo>
                  <a:lnTo>
                    <a:pt x="3885" y="2285"/>
                  </a:lnTo>
                  <a:close/>
                  <a:moveTo>
                    <a:pt x="2513" y="4049"/>
                  </a:moveTo>
                  <a:lnTo>
                    <a:pt x="2513" y="4798"/>
                  </a:lnTo>
                  <a:lnTo>
                    <a:pt x="2056" y="4798"/>
                  </a:lnTo>
                  <a:lnTo>
                    <a:pt x="2056" y="4049"/>
                  </a:lnTo>
                  <a:lnTo>
                    <a:pt x="2032" y="4034"/>
                  </a:lnTo>
                  <a:lnTo>
                    <a:pt x="2008" y="4016"/>
                  </a:lnTo>
                  <a:lnTo>
                    <a:pt x="1985" y="3998"/>
                  </a:lnTo>
                  <a:lnTo>
                    <a:pt x="1963" y="3977"/>
                  </a:lnTo>
                  <a:lnTo>
                    <a:pt x="1943" y="3957"/>
                  </a:lnTo>
                  <a:lnTo>
                    <a:pt x="1925" y="3934"/>
                  </a:lnTo>
                  <a:lnTo>
                    <a:pt x="1907" y="3910"/>
                  </a:lnTo>
                  <a:lnTo>
                    <a:pt x="1891" y="3885"/>
                  </a:lnTo>
                  <a:lnTo>
                    <a:pt x="1877" y="3860"/>
                  </a:lnTo>
                  <a:lnTo>
                    <a:pt x="1865" y="3833"/>
                  </a:lnTo>
                  <a:lnTo>
                    <a:pt x="1853" y="3806"/>
                  </a:lnTo>
                  <a:lnTo>
                    <a:pt x="1844" y="3777"/>
                  </a:lnTo>
                  <a:lnTo>
                    <a:pt x="1837" y="3747"/>
                  </a:lnTo>
                  <a:lnTo>
                    <a:pt x="1832" y="3717"/>
                  </a:lnTo>
                  <a:lnTo>
                    <a:pt x="1829" y="3687"/>
                  </a:lnTo>
                  <a:lnTo>
                    <a:pt x="1828" y="3655"/>
                  </a:lnTo>
                  <a:lnTo>
                    <a:pt x="1828" y="3632"/>
                  </a:lnTo>
                  <a:lnTo>
                    <a:pt x="1830" y="3609"/>
                  </a:lnTo>
                  <a:lnTo>
                    <a:pt x="1834" y="3586"/>
                  </a:lnTo>
                  <a:lnTo>
                    <a:pt x="1837" y="3564"/>
                  </a:lnTo>
                  <a:lnTo>
                    <a:pt x="1842" y="3541"/>
                  </a:lnTo>
                  <a:lnTo>
                    <a:pt x="1849" y="3519"/>
                  </a:lnTo>
                  <a:lnTo>
                    <a:pt x="1855" y="3498"/>
                  </a:lnTo>
                  <a:lnTo>
                    <a:pt x="1864" y="3477"/>
                  </a:lnTo>
                  <a:lnTo>
                    <a:pt x="1873" y="3456"/>
                  </a:lnTo>
                  <a:lnTo>
                    <a:pt x="1883" y="3437"/>
                  </a:lnTo>
                  <a:lnTo>
                    <a:pt x="1894" y="3418"/>
                  </a:lnTo>
                  <a:lnTo>
                    <a:pt x="1906" y="3400"/>
                  </a:lnTo>
                  <a:lnTo>
                    <a:pt x="1919" y="3382"/>
                  </a:lnTo>
                  <a:lnTo>
                    <a:pt x="1933" y="3364"/>
                  </a:lnTo>
                  <a:lnTo>
                    <a:pt x="1947" y="3348"/>
                  </a:lnTo>
                  <a:lnTo>
                    <a:pt x="1961" y="3332"/>
                  </a:lnTo>
                  <a:lnTo>
                    <a:pt x="1978" y="3317"/>
                  </a:lnTo>
                  <a:lnTo>
                    <a:pt x="1994" y="3302"/>
                  </a:lnTo>
                  <a:lnTo>
                    <a:pt x="2011" y="3289"/>
                  </a:lnTo>
                  <a:lnTo>
                    <a:pt x="2029" y="3277"/>
                  </a:lnTo>
                  <a:lnTo>
                    <a:pt x="2048" y="3264"/>
                  </a:lnTo>
                  <a:lnTo>
                    <a:pt x="2067" y="3254"/>
                  </a:lnTo>
                  <a:lnTo>
                    <a:pt x="2087" y="3243"/>
                  </a:lnTo>
                  <a:lnTo>
                    <a:pt x="2107" y="3234"/>
                  </a:lnTo>
                  <a:lnTo>
                    <a:pt x="2127" y="3226"/>
                  </a:lnTo>
                  <a:lnTo>
                    <a:pt x="2149" y="3219"/>
                  </a:lnTo>
                  <a:lnTo>
                    <a:pt x="2170" y="3212"/>
                  </a:lnTo>
                  <a:lnTo>
                    <a:pt x="2193" y="3208"/>
                  </a:lnTo>
                  <a:lnTo>
                    <a:pt x="2215" y="3203"/>
                  </a:lnTo>
                  <a:lnTo>
                    <a:pt x="2238" y="3201"/>
                  </a:lnTo>
                  <a:lnTo>
                    <a:pt x="2261" y="3198"/>
                  </a:lnTo>
                  <a:lnTo>
                    <a:pt x="2285" y="3198"/>
                  </a:lnTo>
                  <a:lnTo>
                    <a:pt x="2308" y="3198"/>
                  </a:lnTo>
                  <a:lnTo>
                    <a:pt x="2331" y="3201"/>
                  </a:lnTo>
                  <a:lnTo>
                    <a:pt x="2354" y="3203"/>
                  </a:lnTo>
                  <a:lnTo>
                    <a:pt x="2376" y="3208"/>
                  </a:lnTo>
                  <a:lnTo>
                    <a:pt x="2399" y="3212"/>
                  </a:lnTo>
                  <a:lnTo>
                    <a:pt x="2420" y="3219"/>
                  </a:lnTo>
                  <a:lnTo>
                    <a:pt x="2442" y="3226"/>
                  </a:lnTo>
                  <a:lnTo>
                    <a:pt x="2463" y="3234"/>
                  </a:lnTo>
                  <a:lnTo>
                    <a:pt x="2482" y="3243"/>
                  </a:lnTo>
                  <a:lnTo>
                    <a:pt x="2503" y="3254"/>
                  </a:lnTo>
                  <a:lnTo>
                    <a:pt x="2521" y="3264"/>
                  </a:lnTo>
                  <a:lnTo>
                    <a:pt x="2540" y="3277"/>
                  </a:lnTo>
                  <a:lnTo>
                    <a:pt x="2558" y="3289"/>
                  </a:lnTo>
                  <a:lnTo>
                    <a:pt x="2576" y="3302"/>
                  </a:lnTo>
                  <a:lnTo>
                    <a:pt x="2592" y="3317"/>
                  </a:lnTo>
                  <a:lnTo>
                    <a:pt x="2608" y="3332"/>
                  </a:lnTo>
                  <a:lnTo>
                    <a:pt x="2623" y="3348"/>
                  </a:lnTo>
                  <a:lnTo>
                    <a:pt x="2638" y="3364"/>
                  </a:lnTo>
                  <a:lnTo>
                    <a:pt x="2651" y="3382"/>
                  </a:lnTo>
                  <a:lnTo>
                    <a:pt x="2663" y="3400"/>
                  </a:lnTo>
                  <a:lnTo>
                    <a:pt x="2676" y="3418"/>
                  </a:lnTo>
                  <a:lnTo>
                    <a:pt x="2686" y="3437"/>
                  </a:lnTo>
                  <a:lnTo>
                    <a:pt x="2697" y="3456"/>
                  </a:lnTo>
                  <a:lnTo>
                    <a:pt x="2706" y="3477"/>
                  </a:lnTo>
                  <a:lnTo>
                    <a:pt x="2714" y="3498"/>
                  </a:lnTo>
                  <a:lnTo>
                    <a:pt x="2721" y="3519"/>
                  </a:lnTo>
                  <a:lnTo>
                    <a:pt x="2728" y="3541"/>
                  </a:lnTo>
                  <a:lnTo>
                    <a:pt x="2732" y="3564"/>
                  </a:lnTo>
                  <a:lnTo>
                    <a:pt x="2737" y="3586"/>
                  </a:lnTo>
                  <a:lnTo>
                    <a:pt x="2739" y="3609"/>
                  </a:lnTo>
                  <a:lnTo>
                    <a:pt x="2742" y="3632"/>
                  </a:lnTo>
                  <a:lnTo>
                    <a:pt x="2742" y="3655"/>
                  </a:lnTo>
                  <a:lnTo>
                    <a:pt x="2740" y="3687"/>
                  </a:lnTo>
                  <a:lnTo>
                    <a:pt x="2737" y="3717"/>
                  </a:lnTo>
                  <a:lnTo>
                    <a:pt x="2732" y="3747"/>
                  </a:lnTo>
                  <a:lnTo>
                    <a:pt x="2725" y="3777"/>
                  </a:lnTo>
                  <a:lnTo>
                    <a:pt x="2716" y="3806"/>
                  </a:lnTo>
                  <a:lnTo>
                    <a:pt x="2706" y="3833"/>
                  </a:lnTo>
                  <a:lnTo>
                    <a:pt x="2693" y="3860"/>
                  </a:lnTo>
                  <a:lnTo>
                    <a:pt x="2678" y="3885"/>
                  </a:lnTo>
                  <a:lnTo>
                    <a:pt x="2663" y="3910"/>
                  </a:lnTo>
                  <a:lnTo>
                    <a:pt x="2645" y="3934"/>
                  </a:lnTo>
                  <a:lnTo>
                    <a:pt x="2626" y="3957"/>
                  </a:lnTo>
                  <a:lnTo>
                    <a:pt x="2607" y="3977"/>
                  </a:lnTo>
                  <a:lnTo>
                    <a:pt x="2585" y="3998"/>
                  </a:lnTo>
                  <a:lnTo>
                    <a:pt x="2562" y="4016"/>
                  </a:lnTo>
                  <a:lnTo>
                    <a:pt x="2539" y="4034"/>
                  </a:lnTo>
                  <a:lnTo>
                    <a:pt x="2513" y="4049"/>
                  </a:lnTo>
                  <a:close/>
                  <a:moveTo>
                    <a:pt x="3427" y="2285"/>
                  </a:moveTo>
                  <a:lnTo>
                    <a:pt x="1142" y="2285"/>
                  </a:lnTo>
                  <a:lnTo>
                    <a:pt x="1142" y="1601"/>
                  </a:lnTo>
                  <a:lnTo>
                    <a:pt x="1143" y="1557"/>
                  </a:lnTo>
                  <a:lnTo>
                    <a:pt x="1146" y="1529"/>
                  </a:lnTo>
                  <a:lnTo>
                    <a:pt x="1148" y="1498"/>
                  </a:lnTo>
                  <a:lnTo>
                    <a:pt x="1151" y="1463"/>
                  </a:lnTo>
                  <a:lnTo>
                    <a:pt x="1157" y="1425"/>
                  </a:lnTo>
                  <a:lnTo>
                    <a:pt x="1163" y="1385"/>
                  </a:lnTo>
                  <a:lnTo>
                    <a:pt x="1171" y="1342"/>
                  </a:lnTo>
                  <a:lnTo>
                    <a:pt x="1180" y="1297"/>
                  </a:lnTo>
                  <a:lnTo>
                    <a:pt x="1192" y="1251"/>
                  </a:lnTo>
                  <a:lnTo>
                    <a:pt x="1206" y="1204"/>
                  </a:lnTo>
                  <a:lnTo>
                    <a:pt x="1222" y="1155"/>
                  </a:lnTo>
                  <a:lnTo>
                    <a:pt x="1240" y="1106"/>
                  </a:lnTo>
                  <a:lnTo>
                    <a:pt x="1262" y="1056"/>
                  </a:lnTo>
                  <a:lnTo>
                    <a:pt x="1285" y="1007"/>
                  </a:lnTo>
                  <a:lnTo>
                    <a:pt x="1299" y="981"/>
                  </a:lnTo>
                  <a:lnTo>
                    <a:pt x="1313" y="957"/>
                  </a:lnTo>
                  <a:lnTo>
                    <a:pt x="1327" y="933"/>
                  </a:lnTo>
                  <a:lnTo>
                    <a:pt x="1343" y="908"/>
                  </a:lnTo>
                  <a:lnTo>
                    <a:pt x="1359" y="885"/>
                  </a:lnTo>
                  <a:lnTo>
                    <a:pt x="1375" y="860"/>
                  </a:lnTo>
                  <a:lnTo>
                    <a:pt x="1393" y="836"/>
                  </a:lnTo>
                  <a:lnTo>
                    <a:pt x="1412" y="813"/>
                  </a:lnTo>
                  <a:lnTo>
                    <a:pt x="1431" y="790"/>
                  </a:lnTo>
                  <a:lnTo>
                    <a:pt x="1452" y="768"/>
                  </a:lnTo>
                  <a:lnTo>
                    <a:pt x="1474" y="746"/>
                  </a:lnTo>
                  <a:lnTo>
                    <a:pt x="1497" y="724"/>
                  </a:lnTo>
                  <a:lnTo>
                    <a:pt x="1520" y="704"/>
                  </a:lnTo>
                  <a:lnTo>
                    <a:pt x="1546" y="683"/>
                  </a:lnTo>
                  <a:lnTo>
                    <a:pt x="1571" y="663"/>
                  </a:lnTo>
                  <a:lnTo>
                    <a:pt x="1597" y="644"/>
                  </a:lnTo>
                  <a:lnTo>
                    <a:pt x="1625" y="625"/>
                  </a:lnTo>
                  <a:lnTo>
                    <a:pt x="1654" y="608"/>
                  </a:lnTo>
                  <a:lnTo>
                    <a:pt x="1684" y="591"/>
                  </a:lnTo>
                  <a:lnTo>
                    <a:pt x="1715" y="575"/>
                  </a:lnTo>
                  <a:lnTo>
                    <a:pt x="1747" y="560"/>
                  </a:lnTo>
                  <a:lnTo>
                    <a:pt x="1782" y="546"/>
                  </a:lnTo>
                  <a:lnTo>
                    <a:pt x="1816" y="532"/>
                  </a:lnTo>
                  <a:lnTo>
                    <a:pt x="1852" y="519"/>
                  </a:lnTo>
                  <a:lnTo>
                    <a:pt x="1889" y="508"/>
                  </a:lnTo>
                  <a:lnTo>
                    <a:pt x="1928" y="497"/>
                  </a:lnTo>
                  <a:lnTo>
                    <a:pt x="1967" y="488"/>
                  </a:lnTo>
                  <a:lnTo>
                    <a:pt x="2009" y="480"/>
                  </a:lnTo>
                  <a:lnTo>
                    <a:pt x="2051" y="473"/>
                  </a:lnTo>
                  <a:lnTo>
                    <a:pt x="2095" y="466"/>
                  </a:lnTo>
                  <a:lnTo>
                    <a:pt x="2140" y="462"/>
                  </a:lnTo>
                  <a:lnTo>
                    <a:pt x="2187" y="458"/>
                  </a:lnTo>
                  <a:lnTo>
                    <a:pt x="2236" y="457"/>
                  </a:lnTo>
                  <a:lnTo>
                    <a:pt x="2285" y="456"/>
                  </a:lnTo>
                  <a:lnTo>
                    <a:pt x="2335" y="457"/>
                  </a:lnTo>
                  <a:lnTo>
                    <a:pt x="2382" y="458"/>
                  </a:lnTo>
                  <a:lnTo>
                    <a:pt x="2429" y="462"/>
                  </a:lnTo>
                  <a:lnTo>
                    <a:pt x="2474" y="466"/>
                  </a:lnTo>
                  <a:lnTo>
                    <a:pt x="2518" y="473"/>
                  </a:lnTo>
                  <a:lnTo>
                    <a:pt x="2561" y="480"/>
                  </a:lnTo>
                  <a:lnTo>
                    <a:pt x="2602" y="488"/>
                  </a:lnTo>
                  <a:lnTo>
                    <a:pt x="2641" y="497"/>
                  </a:lnTo>
                  <a:lnTo>
                    <a:pt x="2680" y="508"/>
                  </a:lnTo>
                  <a:lnTo>
                    <a:pt x="2717" y="519"/>
                  </a:lnTo>
                  <a:lnTo>
                    <a:pt x="2753" y="532"/>
                  </a:lnTo>
                  <a:lnTo>
                    <a:pt x="2789" y="546"/>
                  </a:lnTo>
                  <a:lnTo>
                    <a:pt x="2822" y="560"/>
                  </a:lnTo>
                  <a:lnTo>
                    <a:pt x="2854" y="575"/>
                  </a:lnTo>
                  <a:lnTo>
                    <a:pt x="2886" y="591"/>
                  </a:lnTo>
                  <a:lnTo>
                    <a:pt x="2916" y="608"/>
                  </a:lnTo>
                  <a:lnTo>
                    <a:pt x="2944" y="625"/>
                  </a:lnTo>
                  <a:lnTo>
                    <a:pt x="2972" y="644"/>
                  </a:lnTo>
                  <a:lnTo>
                    <a:pt x="2998" y="663"/>
                  </a:lnTo>
                  <a:lnTo>
                    <a:pt x="3025" y="683"/>
                  </a:lnTo>
                  <a:lnTo>
                    <a:pt x="3049" y="704"/>
                  </a:lnTo>
                  <a:lnTo>
                    <a:pt x="3072" y="724"/>
                  </a:lnTo>
                  <a:lnTo>
                    <a:pt x="3095" y="746"/>
                  </a:lnTo>
                  <a:lnTo>
                    <a:pt x="3117" y="768"/>
                  </a:lnTo>
                  <a:lnTo>
                    <a:pt x="3138" y="790"/>
                  </a:lnTo>
                  <a:lnTo>
                    <a:pt x="3157" y="813"/>
                  </a:lnTo>
                  <a:lnTo>
                    <a:pt x="3176" y="836"/>
                  </a:lnTo>
                  <a:lnTo>
                    <a:pt x="3194" y="860"/>
                  </a:lnTo>
                  <a:lnTo>
                    <a:pt x="3212" y="883"/>
                  </a:lnTo>
                  <a:lnTo>
                    <a:pt x="3228" y="908"/>
                  </a:lnTo>
                  <a:lnTo>
                    <a:pt x="3243" y="932"/>
                  </a:lnTo>
                  <a:lnTo>
                    <a:pt x="3258" y="957"/>
                  </a:lnTo>
                  <a:lnTo>
                    <a:pt x="3272" y="981"/>
                  </a:lnTo>
                  <a:lnTo>
                    <a:pt x="3284" y="1005"/>
                  </a:lnTo>
                  <a:lnTo>
                    <a:pt x="3308" y="1055"/>
                  </a:lnTo>
                  <a:lnTo>
                    <a:pt x="3329" y="1105"/>
                  </a:lnTo>
                  <a:lnTo>
                    <a:pt x="3348" y="1154"/>
                  </a:lnTo>
                  <a:lnTo>
                    <a:pt x="3364" y="1203"/>
                  </a:lnTo>
                  <a:lnTo>
                    <a:pt x="3378" y="1250"/>
                  </a:lnTo>
                  <a:lnTo>
                    <a:pt x="3389" y="1296"/>
                  </a:lnTo>
                  <a:lnTo>
                    <a:pt x="3398" y="1341"/>
                  </a:lnTo>
                  <a:lnTo>
                    <a:pt x="3406" y="1383"/>
                  </a:lnTo>
                  <a:lnTo>
                    <a:pt x="3413" y="1423"/>
                  </a:lnTo>
                  <a:lnTo>
                    <a:pt x="3418" y="1461"/>
                  </a:lnTo>
                  <a:lnTo>
                    <a:pt x="3421" y="1495"/>
                  </a:lnTo>
                  <a:lnTo>
                    <a:pt x="3424" y="1526"/>
                  </a:lnTo>
                  <a:lnTo>
                    <a:pt x="3426" y="1555"/>
                  </a:lnTo>
                  <a:lnTo>
                    <a:pt x="3427" y="1599"/>
                  </a:lnTo>
                  <a:lnTo>
                    <a:pt x="3427" y="228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tIns="64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496163" y="4366160"/>
            <a:ext cx="683223" cy="683223"/>
            <a:chOff x="7780383" y="4151869"/>
            <a:chExt cx="683223" cy="683223"/>
          </a:xfrm>
        </p:grpSpPr>
        <p:sp>
          <p:nvSpPr>
            <p:cNvPr id="28" name="椭圆 27"/>
            <p:cNvSpPr/>
            <p:nvPr/>
          </p:nvSpPr>
          <p:spPr>
            <a:xfrm>
              <a:off x="7780383" y="4151869"/>
              <a:ext cx="683223" cy="683223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 bwMode="auto">
            <a:xfrm>
              <a:off x="7909909" y="4353119"/>
              <a:ext cx="440646" cy="303312"/>
            </a:xfrm>
            <a:custGeom>
              <a:avLst/>
              <a:gdLst>
                <a:gd name="T0" fmla="*/ 551987 w 2154238"/>
                <a:gd name="T1" fmla="*/ 530126 h 1482725"/>
                <a:gd name="T2" fmla="*/ 477022 w 2154238"/>
                <a:gd name="T3" fmla="*/ 683717 h 1482725"/>
                <a:gd name="T4" fmla="*/ 226579 w 2154238"/>
                <a:gd name="T5" fmla="*/ 947937 h 1482725"/>
                <a:gd name="T6" fmla="*/ 210013 w 2154238"/>
                <a:gd name="T7" fmla="*/ 980789 h 1482725"/>
                <a:gd name="T8" fmla="*/ 215348 w 2154238"/>
                <a:gd name="T9" fmla="*/ 1036665 h 1482725"/>
                <a:gd name="T10" fmla="*/ 259709 w 2154238"/>
                <a:gd name="T11" fmla="*/ 1087207 h 1482725"/>
                <a:gd name="T12" fmla="*/ 300982 w 2154238"/>
                <a:gd name="T13" fmla="*/ 1107424 h 1482725"/>
                <a:gd name="T14" fmla="*/ 361347 w 2154238"/>
                <a:gd name="T15" fmla="*/ 1097315 h 1482725"/>
                <a:gd name="T16" fmla="*/ 615440 w 2154238"/>
                <a:gd name="T17" fmla="*/ 860893 h 1482725"/>
                <a:gd name="T18" fmla="*/ 809731 w 2154238"/>
                <a:gd name="T19" fmla="*/ 766268 h 1482725"/>
                <a:gd name="T20" fmla="*/ 815065 w 2154238"/>
                <a:gd name="T21" fmla="*/ 846573 h 1482725"/>
                <a:gd name="T22" fmla="*/ 797377 w 2154238"/>
                <a:gd name="T23" fmla="*/ 925193 h 1482725"/>
                <a:gd name="T24" fmla="*/ 756104 w 2154238"/>
                <a:gd name="T25" fmla="*/ 997355 h 1482725"/>
                <a:gd name="T26" fmla="*/ 478987 w 2154238"/>
                <a:gd name="T27" fmla="*/ 1264103 h 1482725"/>
                <a:gd name="T28" fmla="*/ 359662 w 2154238"/>
                <a:gd name="T29" fmla="*/ 1308187 h 1482725"/>
                <a:gd name="T30" fmla="*/ 233879 w 2154238"/>
                <a:gd name="T31" fmla="*/ 1299482 h 1482725"/>
                <a:gd name="T32" fmla="*/ 121011 w 2154238"/>
                <a:gd name="T33" fmla="*/ 1237428 h 1482725"/>
                <a:gd name="T34" fmla="*/ 27515 w 2154238"/>
                <a:gd name="T35" fmla="*/ 1121744 h 1482725"/>
                <a:gd name="T36" fmla="*/ 0 w 2154238"/>
                <a:gd name="T37" fmla="*/ 1001006 h 1482725"/>
                <a:gd name="T38" fmla="*/ 27515 w 2154238"/>
                <a:gd name="T39" fmla="*/ 880267 h 1482725"/>
                <a:gd name="T40" fmla="*/ 298455 w 2154238"/>
                <a:gd name="T41" fmla="*/ 590776 h 1482725"/>
                <a:gd name="T42" fmla="*/ 366401 w 2154238"/>
                <a:gd name="T43" fmla="*/ 544446 h 1482725"/>
                <a:gd name="T44" fmla="*/ 441926 w 2154238"/>
                <a:gd name="T45" fmla="*/ 519175 h 1482725"/>
                <a:gd name="T46" fmla="*/ 913895 w 2154238"/>
                <a:gd name="T47" fmla="*/ 446444 h 1482725"/>
                <a:gd name="T48" fmla="*/ 606511 w 2154238"/>
                <a:gd name="T49" fmla="*/ 794348 h 1482725"/>
                <a:gd name="T50" fmla="*/ 551160 w 2154238"/>
                <a:gd name="T51" fmla="*/ 774989 h 1482725"/>
                <a:gd name="T52" fmla="*/ 531211 w 2154238"/>
                <a:gd name="T53" fmla="*/ 720839 h 1482725"/>
                <a:gd name="T54" fmla="*/ 996239 w 2154238"/>
                <a:gd name="T55" fmla="*/ 335541 h 1482725"/>
                <a:gd name="T56" fmla="*/ 1253054 w 2154238"/>
                <a:gd name="T57" fmla="*/ 414040 h 1482725"/>
                <a:gd name="T58" fmla="*/ 1259796 w 2154238"/>
                <a:gd name="T59" fmla="*/ 471512 h 1482725"/>
                <a:gd name="T60" fmla="*/ 1219336 w 2154238"/>
                <a:gd name="T61" fmla="*/ 512444 h 1482725"/>
                <a:gd name="T62" fmla="*/ 891434 w 2154238"/>
                <a:gd name="T63" fmla="*/ 399181 h 1482725"/>
                <a:gd name="T64" fmla="*/ 1348801 w 2154238"/>
                <a:gd name="T65" fmla="*/ 160611 h 1482725"/>
                <a:gd name="T66" fmla="*/ 1720817 w 2154238"/>
                <a:gd name="T67" fmla="*/ 244953 h 1482725"/>
                <a:gd name="T68" fmla="*/ 1826385 w 2154238"/>
                <a:gd name="T69" fmla="*/ 316081 h 1482725"/>
                <a:gd name="T70" fmla="*/ 1890400 w 2154238"/>
                <a:gd name="T71" fmla="*/ 422071 h 1482725"/>
                <a:gd name="T72" fmla="*/ 1902754 w 2154238"/>
                <a:gd name="T73" fmla="*/ 547741 h 1482725"/>
                <a:gd name="T74" fmla="*/ 1857270 w 2154238"/>
                <a:gd name="T75" fmla="*/ 689154 h 1482725"/>
                <a:gd name="T76" fmla="*/ 1771075 w 2154238"/>
                <a:gd name="T77" fmla="*/ 779962 h 1482725"/>
                <a:gd name="T78" fmla="*/ 1653995 w 2154238"/>
                <a:gd name="T79" fmla="*/ 826913 h 1482725"/>
                <a:gd name="T80" fmla="*/ 1254184 w 2154238"/>
                <a:gd name="T81" fmla="*/ 758876 h 1482725"/>
                <a:gd name="T82" fmla="*/ 1177254 w 2154238"/>
                <a:gd name="T83" fmla="*/ 729920 h 1482725"/>
                <a:gd name="T84" fmla="*/ 1113800 w 2154238"/>
                <a:gd name="T85" fmla="*/ 682688 h 1482725"/>
                <a:gd name="T86" fmla="*/ 1066070 w 2154238"/>
                <a:gd name="T87" fmla="*/ 621400 h 1482725"/>
                <a:gd name="T88" fmla="*/ 1105658 w 2154238"/>
                <a:gd name="T89" fmla="*/ 567139 h 1482725"/>
                <a:gd name="T90" fmla="*/ 1259518 w 2154238"/>
                <a:gd name="T91" fmla="*/ 558143 h 1482725"/>
                <a:gd name="T92" fmla="*/ 1610195 w 2154238"/>
                <a:gd name="T93" fmla="*/ 628146 h 1482725"/>
                <a:gd name="T94" fmla="*/ 1668314 w 2154238"/>
                <a:gd name="T95" fmla="*/ 600032 h 1482725"/>
                <a:gd name="T96" fmla="*/ 1686844 w 2154238"/>
                <a:gd name="T97" fmla="*/ 567139 h 1482725"/>
                <a:gd name="T98" fmla="*/ 1697233 w 2154238"/>
                <a:gd name="T99" fmla="*/ 501072 h 1482725"/>
                <a:gd name="T100" fmla="*/ 1674772 w 2154238"/>
                <a:gd name="T101" fmla="*/ 454121 h 1482725"/>
                <a:gd name="T102" fmla="*/ 1639675 w 2154238"/>
                <a:gd name="T103" fmla="*/ 431630 h 1482725"/>
                <a:gd name="T104" fmla="*/ 1255868 w 2154238"/>
                <a:gd name="T105" fmla="*/ 319174 h 1482725"/>
                <a:gd name="T106" fmla="*/ 1137104 w 2154238"/>
                <a:gd name="T107" fmla="*/ 229209 h 1482725"/>
                <a:gd name="T108" fmla="*/ 1202803 w 2154238"/>
                <a:gd name="T109" fmla="*/ 187881 h 1482725"/>
                <a:gd name="T110" fmla="*/ 1277487 w 2154238"/>
                <a:gd name="T111" fmla="*/ 164266 h 1482725"/>
                <a:gd name="T112" fmla="*/ 1009355 w 2154238"/>
                <a:gd name="T113" fmla="*/ 98275 h 14827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54238" h="1482725">
                  <a:moveTo>
                    <a:pt x="559118" y="581025"/>
                  </a:moveTo>
                  <a:lnTo>
                    <a:pt x="568960" y="581025"/>
                  </a:lnTo>
                  <a:lnTo>
                    <a:pt x="579120" y="581343"/>
                  </a:lnTo>
                  <a:lnTo>
                    <a:pt x="588963" y="581660"/>
                  </a:lnTo>
                  <a:lnTo>
                    <a:pt x="598805" y="582930"/>
                  </a:lnTo>
                  <a:lnTo>
                    <a:pt x="608965" y="583883"/>
                  </a:lnTo>
                  <a:lnTo>
                    <a:pt x="618808" y="585153"/>
                  </a:lnTo>
                  <a:lnTo>
                    <a:pt x="628650" y="587058"/>
                  </a:lnTo>
                  <a:lnTo>
                    <a:pt x="624205" y="599440"/>
                  </a:lnTo>
                  <a:lnTo>
                    <a:pt x="620078" y="611823"/>
                  </a:lnTo>
                  <a:lnTo>
                    <a:pt x="610553" y="635635"/>
                  </a:lnTo>
                  <a:lnTo>
                    <a:pt x="601028" y="658813"/>
                  </a:lnTo>
                  <a:lnTo>
                    <a:pt x="590868" y="680720"/>
                  </a:lnTo>
                  <a:lnTo>
                    <a:pt x="580708" y="701675"/>
                  </a:lnTo>
                  <a:lnTo>
                    <a:pt x="569913" y="721360"/>
                  </a:lnTo>
                  <a:lnTo>
                    <a:pt x="559753" y="739775"/>
                  </a:lnTo>
                  <a:lnTo>
                    <a:pt x="549593" y="756920"/>
                  </a:lnTo>
                  <a:lnTo>
                    <a:pt x="539433" y="773113"/>
                  </a:lnTo>
                  <a:lnTo>
                    <a:pt x="529590" y="787718"/>
                  </a:lnTo>
                  <a:lnTo>
                    <a:pt x="520065" y="801370"/>
                  </a:lnTo>
                  <a:lnTo>
                    <a:pt x="511493" y="813753"/>
                  </a:lnTo>
                  <a:lnTo>
                    <a:pt x="503238" y="824865"/>
                  </a:lnTo>
                  <a:lnTo>
                    <a:pt x="495618" y="834390"/>
                  </a:lnTo>
                  <a:lnTo>
                    <a:pt x="483553" y="848995"/>
                  </a:lnTo>
                  <a:lnTo>
                    <a:pt x="263208" y="1064578"/>
                  </a:lnTo>
                  <a:lnTo>
                    <a:pt x="259398" y="1068388"/>
                  </a:lnTo>
                  <a:lnTo>
                    <a:pt x="256223" y="1071880"/>
                  </a:lnTo>
                  <a:lnTo>
                    <a:pt x="253365" y="1075373"/>
                  </a:lnTo>
                  <a:lnTo>
                    <a:pt x="250508" y="1079818"/>
                  </a:lnTo>
                  <a:lnTo>
                    <a:pt x="247968" y="1083310"/>
                  </a:lnTo>
                  <a:lnTo>
                    <a:pt x="245745" y="1087755"/>
                  </a:lnTo>
                  <a:lnTo>
                    <a:pt x="243523" y="1091883"/>
                  </a:lnTo>
                  <a:lnTo>
                    <a:pt x="241618" y="1096328"/>
                  </a:lnTo>
                  <a:lnTo>
                    <a:pt x="240030" y="1100455"/>
                  </a:lnTo>
                  <a:lnTo>
                    <a:pt x="238443" y="1104900"/>
                  </a:lnTo>
                  <a:lnTo>
                    <a:pt x="237490" y="1109028"/>
                  </a:lnTo>
                  <a:lnTo>
                    <a:pt x="236220" y="1113790"/>
                  </a:lnTo>
                  <a:lnTo>
                    <a:pt x="234633" y="1122680"/>
                  </a:lnTo>
                  <a:lnTo>
                    <a:pt x="234315" y="1131888"/>
                  </a:lnTo>
                  <a:lnTo>
                    <a:pt x="234633" y="1141413"/>
                  </a:lnTo>
                  <a:lnTo>
                    <a:pt x="236220" y="1150303"/>
                  </a:lnTo>
                  <a:lnTo>
                    <a:pt x="238443" y="1159193"/>
                  </a:lnTo>
                  <a:lnTo>
                    <a:pt x="240030" y="1163638"/>
                  </a:lnTo>
                  <a:lnTo>
                    <a:pt x="241618" y="1167765"/>
                  </a:lnTo>
                  <a:lnTo>
                    <a:pt x="243523" y="1172210"/>
                  </a:lnTo>
                  <a:lnTo>
                    <a:pt x="245745" y="1176338"/>
                  </a:lnTo>
                  <a:lnTo>
                    <a:pt x="247968" y="1180465"/>
                  </a:lnTo>
                  <a:lnTo>
                    <a:pt x="250508" y="1184275"/>
                  </a:lnTo>
                  <a:lnTo>
                    <a:pt x="253365" y="1188403"/>
                  </a:lnTo>
                  <a:lnTo>
                    <a:pt x="256223" y="1192213"/>
                  </a:lnTo>
                  <a:lnTo>
                    <a:pt x="259398" y="1195705"/>
                  </a:lnTo>
                  <a:lnTo>
                    <a:pt x="263208" y="1199515"/>
                  </a:lnTo>
                  <a:lnTo>
                    <a:pt x="289878" y="1225868"/>
                  </a:lnTo>
                  <a:lnTo>
                    <a:pt x="293688" y="1229360"/>
                  </a:lnTo>
                  <a:lnTo>
                    <a:pt x="297498" y="1232535"/>
                  </a:lnTo>
                  <a:lnTo>
                    <a:pt x="301308" y="1235393"/>
                  </a:lnTo>
                  <a:lnTo>
                    <a:pt x="305435" y="1237933"/>
                  </a:lnTo>
                  <a:lnTo>
                    <a:pt x="309563" y="1240790"/>
                  </a:lnTo>
                  <a:lnTo>
                    <a:pt x="313690" y="1243013"/>
                  </a:lnTo>
                  <a:lnTo>
                    <a:pt x="317818" y="1244918"/>
                  </a:lnTo>
                  <a:lnTo>
                    <a:pt x="322580" y="1246823"/>
                  </a:lnTo>
                  <a:lnTo>
                    <a:pt x="331153" y="1249680"/>
                  </a:lnTo>
                  <a:lnTo>
                    <a:pt x="340360" y="1252220"/>
                  </a:lnTo>
                  <a:lnTo>
                    <a:pt x="349568" y="1253173"/>
                  </a:lnTo>
                  <a:lnTo>
                    <a:pt x="359093" y="1253490"/>
                  </a:lnTo>
                  <a:lnTo>
                    <a:pt x="368300" y="1253173"/>
                  </a:lnTo>
                  <a:lnTo>
                    <a:pt x="377508" y="1252220"/>
                  </a:lnTo>
                  <a:lnTo>
                    <a:pt x="386715" y="1249680"/>
                  </a:lnTo>
                  <a:lnTo>
                    <a:pt x="395923" y="1246823"/>
                  </a:lnTo>
                  <a:lnTo>
                    <a:pt x="400050" y="1244918"/>
                  </a:lnTo>
                  <a:lnTo>
                    <a:pt x="404495" y="1243013"/>
                  </a:lnTo>
                  <a:lnTo>
                    <a:pt x="408623" y="1240790"/>
                  </a:lnTo>
                  <a:lnTo>
                    <a:pt x="412750" y="1237933"/>
                  </a:lnTo>
                  <a:lnTo>
                    <a:pt x="416560" y="1235393"/>
                  </a:lnTo>
                  <a:lnTo>
                    <a:pt x="420370" y="1232535"/>
                  </a:lnTo>
                  <a:lnTo>
                    <a:pt x="424180" y="1229360"/>
                  </a:lnTo>
                  <a:lnTo>
                    <a:pt x="427990" y="1225868"/>
                  </a:lnTo>
                  <a:lnTo>
                    <a:pt x="658495" y="1000760"/>
                  </a:lnTo>
                  <a:lnTo>
                    <a:pt x="670243" y="991553"/>
                  </a:lnTo>
                  <a:lnTo>
                    <a:pt x="682625" y="982345"/>
                  </a:lnTo>
                  <a:lnTo>
                    <a:pt x="695960" y="973455"/>
                  </a:lnTo>
                  <a:lnTo>
                    <a:pt x="709930" y="964248"/>
                  </a:lnTo>
                  <a:lnTo>
                    <a:pt x="724535" y="955358"/>
                  </a:lnTo>
                  <a:lnTo>
                    <a:pt x="739775" y="946468"/>
                  </a:lnTo>
                  <a:lnTo>
                    <a:pt x="755650" y="937578"/>
                  </a:lnTo>
                  <a:lnTo>
                    <a:pt x="771843" y="928370"/>
                  </a:lnTo>
                  <a:lnTo>
                    <a:pt x="805815" y="910590"/>
                  </a:lnTo>
                  <a:lnTo>
                    <a:pt x="841058" y="892810"/>
                  </a:lnTo>
                  <a:lnTo>
                    <a:pt x="913131" y="856615"/>
                  </a:lnTo>
                  <a:lnTo>
                    <a:pt x="915671" y="866458"/>
                  </a:lnTo>
                  <a:lnTo>
                    <a:pt x="917576" y="876300"/>
                  </a:lnTo>
                  <a:lnTo>
                    <a:pt x="919481" y="886460"/>
                  </a:lnTo>
                  <a:lnTo>
                    <a:pt x="920433" y="896620"/>
                  </a:lnTo>
                  <a:lnTo>
                    <a:pt x="921703" y="906463"/>
                  </a:lnTo>
                  <a:lnTo>
                    <a:pt x="922021" y="916623"/>
                  </a:lnTo>
                  <a:lnTo>
                    <a:pt x="922338" y="926783"/>
                  </a:lnTo>
                  <a:lnTo>
                    <a:pt x="922338" y="936625"/>
                  </a:lnTo>
                  <a:lnTo>
                    <a:pt x="922338" y="947103"/>
                  </a:lnTo>
                  <a:lnTo>
                    <a:pt x="921703" y="957263"/>
                  </a:lnTo>
                  <a:lnTo>
                    <a:pt x="920433" y="967423"/>
                  </a:lnTo>
                  <a:lnTo>
                    <a:pt x="919481" y="977265"/>
                  </a:lnTo>
                  <a:lnTo>
                    <a:pt x="917893" y="987425"/>
                  </a:lnTo>
                  <a:lnTo>
                    <a:pt x="915988" y="997268"/>
                  </a:lnTo>
                  <a:lnTo>
                    <a:pt x="913766" y="1007110"/>
                  </a:lnTo>
                  <a:lnTo>
                    <a:pt x="910908" y="1016953"/>
                  </a:lnTo>
                  <a:lnTo>
                    <a:pt x="908368" y="1026795"/>
                  </a:lnTo>
                  <a:lnTo>
                    <a:pt x="904876" y="1036638"/>
                  </a:lnTo>
                  <a:lnTo>
                    <a:pt x="901701" y="1046163"/>
                  </a:lnTo>
                  <a:lnTo>
                    <a:pt x="897891" y="1055688"/>
                  </a:lnTo>
                  <a:lnTo>
                    <a:pt x="893763" y="1065213"/>
                  </a:lnTo>
                  <a:lnTo>
                    <a:pt x="889001" y="1074420"/>
                  </a:lnTo>
                  <a:lnTo>
                    <a:pt x="884238" y="1083945"/>
                  </a:lnTo>
                  <a:lnTo>
                    <a:pt x="878841" y="1092835"/>
                  </a:lnTo>
                  <a:lnTo>
                    <a:pt x="873443" y="1102043"/>
                  </a:lnTo>
                  <a:lnTo>
                    <a:pt x="868046" y="1110615"/>
                  </a:lnTo>
                  <a:lnTo>
                    <a:pt x="861378" y="1119505"/>
                  </a:lnTo>
                  <a:lnTo>
                    <a:pt x="855028" y="1127760"/>
                  </a:lnTo>
                  <a:lnTo>
                    <a:pt x="848678" y="1136333"/>
                  </a:lnTo>
                  <a:lnTo>
                    <a:pt x="841376" y="1144270"/>
                  </a:lnTo>
                  <a:lnTo>
                    <a:pt x="833756" y="1152525"/>
                  </a:lnTo>
                  <a:lnTo>
                    <a:pt x="826453" y="1160145"/>
                  </a:lnTo>
                  <a:lnTo>
                    <a:pt x="593408" y="1387793"/>
                  </a:lnTo>
                  <a:lnTo>
                    <a:pt x="581343" y="1399223"/>
                  </a:lnTo>
                  <a:lnTo>
                    <a:pt x="568643" y="1410018"/>
                  </a:lnTo>
                  <a:lnTo>
                    <a:pt x="555308" y="1419860"/>
                  </a:lnTo>
                  <a:lnTo>
                    <a:pt x="541655" y="1429385"/>
                  </a:lnTo>
                  <a:lnTo>
                    <a:pt x="527685" y="1437640"/>
                  </a:lnTo>
                  <a:lnTo>
                    <a:pt x="513398" y="1445578"/>
                  </a:lnTo>
                  <a:lnTo>
                    <a:pt x="498475" y="1452563"/>
                  </a:lnTo>
                  <a:lnTo>
                    <a:pt x="483870" y="1458913"/>
                  </a:lnTo>
                  <a:lnTo>
                    <a:pt x="468630" y="1464628"/>
                  </a:lnTo>
                  <a:lnTo>
                    <a:pt x="453708" y="1469390"/>
                  </a:lnTo>
                  <a:lnTo>
                    <a:pt x="438150" y="1473200"/>
                  </a:lnTo>
                  <a:lnTo>
                    <a:pt x="422275" y="1476693"/>
                  </a:lnTo>
                  <a:lnTo>
                    <a:pt x="406718" y="1479233"/>
                  </a:lnTo>
                  <a:lnTo>
                    <a:pt x="390843" y="1481138"/>
                  </a:lnTo>
                  <a:lnTo>
                    <a:pt x="374968" y="1482408"/>
                  </a:lnTo>
                  <a:lnTo>
                    <a:pt x="359093" y="1482725"/>
                  </a:lnTo>
                  <a:lnTo>
                    <a:pt x="343218" y="1482408"/>
                  </a:lnTo>
                  <a:lnTo>
                    <a:pt x="327343" y="1481138"/>
                  </a:lnTo>
                  <a:lnTo>
                    <a:pt x="311468" y="1479233"/>
                  </a:lnTo>
                  <a:lnTo>
                    <a:pt x="295593" y="1476693"/>
                  </a:lnTo>
                  <a:lnTo>
                    <a:pt x="280035" y="1473200"/>
                  </a:lnTo>
                  <a:lnTo>
                    <a:pt x="264478" y="1469390"/>
                  </a:lnTo>
                  <a:lnTo>
                    <a:pt x="249238" y="1464628"/>
                  </a:lnTo>
                  <a:lnTo>
                    <a:pt x="234315" y="1458913"/>
                  </a:lnTo>
                  <a:lnTo>
                    <a:pt x="219393" y="1452563"/>
                  </a:lnTo>
                  <a:lnTo>
                    <a:pt x="204788" y="1445578"/>
                  </a:lnTo>
                  <a:lnTo>
                    <a:pt x="190500" y="1437640"/>
                  </a:lnTo>
                  <a:lnTo>
                    <a:pt x="176530" y="1429385"/>
                  </a:lnTo>
                  <a:lnTo>
                    <a:pt x="162878" y="1419860"/>
                  </a:lnTo>
                  <a:lnTo>
                    <a:pt x="149543" y="1410018"/>
                  </a:lnTo>
                  <a:lnTo>
                    <a:pt x="136843" y="1399223"/>
                  </a:lnTo>
                  <a:lnTo>
                    <a:pt x="124460" y="1387793"/>
                  </a:lnTo>
                  <a:lnTo>
                    <a:pt x="97155" y="1361440"/>
                  </a:lnTo>
                  <a:lnTo>
                    <a:pt x="85408" y="1349375"/>
                  </a:lnTo>
                  <a:lnTo>
                    <a:pt x="74613" y="1336675"/>
                  </a:lnTo>
                  <a:lnTo>
                    <a:pt x="64135" y="1323658"/>
                  </a:lnTo>
                  <a:lnTo>
                    <a:pt x="54928" y="1310323"/>
                  </a:lnTo>
                  <a:lnTo>
                    <a:pt x="46038" y="1296670"/>
                  </a:lnTo>
                  <a:lnTo>
                    <a:pt x="38100" y="1282700"/>
                  </a:lnTo>
                  <a:lnTo>
                    <a:pt x="31115" y="1268413"/>
                  </a:lnTo>
                  <a:lnTo>
                    <a:pt x="24448" y="1254125"/>
                  </a:lnTo>
                  <a:lnTo>
                    <a:pt x="19050" y="1239203"/>
                  </a:lnTo>
                  <a:lnTo>
                    <a:pt x="13653" y="1223963"/>
                  </a:lnTo>
                  <a:lnTo>
                    <a:pt x="9525" y="1209040"/>
                  </a:lnTo>
                  <a:lnTo>
                    <a:pt x="6033" y="1193800"/>
                  </a:lnTo>
                  <a:lnTo>
                    <a:pt x="3493" y="1178243"/>
                  </a:lnTo>
                  <a:lnTo>
                    <a:pt x="1588" y="1163003"/>
                  </a:lnTo>
                  <a:lnTo>
                    <a:pt x="318" y="1147445"/>
                  </a:lnTo>
                  <a:lnTo>
                    <a:pt x="0" y="1131888"/>
                  </a:lnTo>
                  <a:lnTo>
                    <a:pt x="318" y="1116330"/>
                  </a:lnTo>
                  <a:lnTo>
                    <a:pt x="1588" y="1100773"/>
                  </a:lnTo>
                  <a:lnTo>
                    <a:pt x="3493" y="1085215"/>
                  </a:lnTo>
                  <a:lnTo>
                    <a:pt x="6033" y="1070293"/>
                  </a:lnTo>
                  <a:lnTo>
                    <a:pt x="9843" y="1054735"/>
                  </a:lnTo>
                  <a:lnTo>
                    <a:pt x="13970" y="1039495"/>
                  </a:lnTo>
                  <a:lnTo>
                    <a:pt x="19050" y="1024890"/>
                  </a:lnTo>
                  <a:lnTo>
                    <a:pt x="24448" y="1009968"/>
                  </a:lnTo>
                  <a:lnTo>
                    <a:pt x="31115" y="995363"/>
                  </a:lnTo>
                  <a:lnTo>
                    <a:pt x="38100" y="981393"/>
                  </a:lnTo>
                  <a:lnTo>
                    <a:pt x="46038" y="967423"/>
                  </a:lnTo>
                  <a:lnTo>
                    <a:pt x="54928" y="953770"/>
                  </a:lnTo>
                  <a:lnTo>
                    <a:pt x="64135" y="940118"/>
                  </a:lnTo>
                  <a:lnTo>
                    <a:pt x="74613" y="927418"/>
                  </a:lnTo>
                  <a:lnTo>
                    <a:pt x="85408" y="914718"/>
                  </a:lnTo>
                  <a:lnTo>
                    <a:pt x="97155" y="902653"/>
                  </a:lnTo>
                  <a:lnTo>
                    <a:pt x="329883" y="675323"/>
                  </a:lnTo>
                  <a:lnTo>
                    <a:pt x="337503" y="668020"/>
                  </a:lnTo>
                  <a:lnTo>
                    <a:pt x="345440" y="661035"/>
                  </a:lnTo>
                  <a:lnTo>
                    <a:pt x="353695" y="654368"/>
                  </a:lnTo>
                  <a:lnTo>
                    <a:pt x="361633" y="648018"/>
                  </a:lnTo>
                  <a:lnTo>
                    <a:pt x="370205" y="641668"/>
                  </a:lnTo>
                  <a:lnTo>
                    <a:pt x="378778" y="636270"/>
                  </a:lnTo>
                  <a:lnTo>
                    <a:pt x="387350" y="630555"/>
                  </a:lnTo>
                  <a:lnTo>
                    <a:pt x="396240" y="625158"/>
                  </a:lnTo>
                  <a:lnTo>
                    <a:pt x="405130" y="620395"/>
                  </a:lnTo>
                  <a:lnTo>
                    <a:pt x="414338" y="615633"/>
                  </a:lnTo>
                  <a:lnTo>
                    <a:pt x="423228" y="611188"/>
                  </a:lnTo>
                  <a:lnTo>
                    <a:pt x="432435" y="607378"/>
                  </a:lnTo>
                  <a:lnTo>
                    <a:pt x="441960" y="603568"/>
                  </a:lnTo>
                  <a:lnTo>
                    <a:pt x="451485" y="599758"/>
                  </a:lnTo>
                  <a:lnTo>
                    <a:pt x="460693" y="596900"/>
                  </a:lnTo>
                  <a:lnTo>
                    <a:pt x="470535" y="593725"/>
                  </a:lnTo>
                  <a:lnTo>
                    <a:pt x="480060" y="591185"/>
                  </a:lnTo>
                  <a:lnTo>
                    <a:pt x="489903" y="588963"/>
                  </a:lnTo>
                  <a:lnTo>
                    <a:pt x="499745" y="587058"/>
                  </a:lnTo>
                  <a:lnTo>
                    <a:pt x="509588" y="585153"/>
                  </a:lnTo>
                  <a:lnTo>
                    <a:pt x="519430" y="583565"/>
                  </a:lnTo>
                  <a:lnTo>
                    <a:pt x="529273" y="582613"/>
                  </a:lnTo>
                  <a:lnTo>
                    <a:pt x="539115" y="581660"/>
                  </a:lnTo>
                  <a:lnTo>
                    <a:pt x="549275" y="581343"/>
                  </a:lnTo>
                  <a:lnTo>
                    <a:pt x="559118" y="581025"/>
                  </a:lnTo>
                  <a:close/>
                  <a:moveTo>
                    <a:pt x="904781" y="493713"/>
                  </a:moveTo>
                  <a:lnTo>
                    <a:pt x="904781" y="630131"/>
                  </a:lnTo>
                  <a:lnTo>
                    <a:pt x="1033463" y="504817"/>
                  </a:lnTo>
                  <a:lnTo>
                    <a:pt x="1033463" y="583813"/>
                  </a:lnTo>
                  <a:lnTo>
                    <a:pt x="733841" y="876319"/>
                  </a:lnTo>
                  <a:lnTo>
                    <a:pt x="727804" y="881395"/>
                  </a:lnTo>
                  <a:lnTo>
                    <a:pt x="721131" y="886153"/>
                  </a:lnTo>
                  <a:lnTo>
                    <a:pt x="714777" y="889960"/>
                  </a:lnTo>
                  <a:lnTo>
                    <a:pt x="707787" y="893133"/>
                  </a:lnTo>
                  <a:lnTo>
                    <a:pt x="700479" y="895354"/>
                  </a:lnTo>
                  <a:lnTo>
                    <a:pt x="693171" y="897257"/>
                  </a:lnTo>
                  <a:lnTo>
                    <a:pt x="685863" y="898209"/>
                  </a:lnTo>
                  <a:lnTo>
                    <a:pt x="678555" y="898526"/>
                  </a:lnTo>
                  <a:lnTo>
                    <a:pt x="670930" y="898209"/>
                  </a:lnTo>
                  <a:lnTo>
                    <a:pt x="663304" y="897257"/>
                  </a:lnTo>
                  <a:lnTo>
                    <a:pt x="656314" y="895354"/>
                  </a:lnTo>
                  <a:lnTo>
                    <a:pt x="649006" y="893133"/>
                  </a:lnTo>
                  <a:lnTo>
                    <a:pt x="642334" y="889960"/>
                  </a:lnTo>
                  <a:lnTo>
                    <a:pt x="635343" y="886153"/>
                  </a:lnTo>
                  <a:lnTo>
                    <a:pt x="628989" y="881395"/>
                  </a:lnTo>
                  <a:lnTo>
                    <a:pt x="623270" y="876319"/>
                  </a:lnTo>
                  <a:lnTo>
                    <a:pt x="617868" y="870608"/>
                  </a:lnTo>
                  <a:lnTo>
                    <a:pt x="613102" y="864580"/>
                  </a:lnTo>
                  <a:lnTo>
                    <a:pt x="609289" y="857601"/>
                  </a:lnTo>
                  <a:lnTo>
                    <a:pt x="605794" y="851256"/>
                  </a:lnTo>
                  <a:lnTo>
                    <a:pt x="603570" y="843959"/>
                  </a:lnTo>
                  <a:lnTo>
                    <a:pt x="601664" y="836979"/>
                  </a:lnTo>
                  <a:lnTo>
                    <a:pt x="600711" y="829683"/>
                  </a:lnTo>
                  <a:lnTo>
                    <a:pt x="600075" y="822703"/>
                  </a:lnTo>
                  <a:lnTo>
                    <a:pt x="600711" y="815089"/>
                  </a:lnTo>
                  <a:lnTo>
                    <a:pt x="601664" y="807792"/>
                  </a:lnTo>
                  <a:lnTo>
                    <a:pt x="603570" y="800496"/>
                  </a:lnTo>
                  <a:lnTo>
                    <a:pt x="605794" y="793833"/>
                  </a:lnTo>
                  <a:lnTo>
                    <a:pt x="609289" y="787171"/>
                  </a:lnTo>
                  <a:lnTo>
                    <a:pt x="613102" y="780509"/>
                  </a:lnTo>
                  <a:lnTo>
                    <a:pt x="617868" y="774164"/>
                  </a:lnTo>
                  <a:lnTo>
                    <a:pt x="623270" y="768453"/>
                  </a:lnTo>
                  <a:lnTo>
                    <a:pt x="904781" y="493713"/>
                  </a:lnTo>
                  <a:close/>
                  <a:moveTo>
                    <a:pt x="1126580" y="379413"/>
                  </a:moveTo>
                  <a:lnTo>
                    <a:pt x="1368698" y="433939"/>
                  </a:lnTo>
                  <a:lnTo>
                    <a:pt x="1376324" y="436475"/>
                  </a:lnTo>
                  <a:lnTo>
                    <a:pt x="1383314" y="439011"/>
                  </a:lnTo>
                  <a:lnTo>
                    <a:pt x="1390305" y="442498"/>
                  </a:lnTo>
                  <a:lnTo>
                    <a:pt x="1396659" y="446619"/>
                  </a:lnTo>
                  <a:lnTo>
                    <a:pt x="1402696" y="451374"/>
                  </a:lnTo>
                  <a:lnTo>
                    <a:pt x="1408098" y="456447"/>
                  </a:lnTo>
                  <a:lnTo>
                    <a:pt x="1412864" y="462153"/>
                  </a:lnTo>
                  <a:lnTo>
                    <a:pt x="1416995" y="468176"/>
                  </a:lnTo>
                  <a:lnTo>
                    <a:pt x="1420808" y="474516"/>
                  </a:lnTo>
                  <a:lnTo>
                    <a:pt x="1423985" y="480856"/>
                  </a:lnTo>
                  <a:lnTo>
                    <a:pt x="1426209" y="488147"/>
                  </a:lnTo>
                  <a:lnTo>
                    <a:pt x="1427798" y="495122"/>
                  </a:lnTo>
                  <a:lnTo>
                    <a:pt x="1428751" y="502730"/>
                  </a:lnTo>
                  <a:lnTo>
                    <a:pt x="1428751" y="510338"/>
                  </a:lnTo>
                  <a:lnTo>
                    <a:pt x="1428433" y="517946"/>
                  </a:lnTo>
                  <a:lnTo>
                    <a:pt x="1426845" y="525555"/>
                  </a:lnTo>
                  <a:lnTo>
                    <a:pt x="1424620" y="533163"/>
                  </a:lnTo>
                  <a:lnTo>
                    <a:pt x="1422079" y="540137"/>
                  </a:lnTo>
                  <a:lnTo>
                    <a:pt x="1418266" y="546477"/>
                  </a:lnTo>
                  <a:lnTo>
                    <a:pt x="1414135" y="553134"/>
                  </a:lnTo>
                  <a:lnTo>
                    <a:pt x="1409051" y="558523"/>
                  </a:lnTo>
                  <a:lnTo>
                    <a:pt x="1404285" y="563913"/>
                  </a:lnTo>
                  <a:lnTo>
                    <a:pt x="1398248" y="568985"/>
                  </a:lnTo>
                  <a:lnTo>
                    <a:pt x="1392211" y="573106"/>
                  </a:lnTo>
                  <a:lnTo>
                    <a:pt x="1385856" y="576276"/>
                  </a:lnTo>
                  <a:lnTo>
                    <a:pt x="1378866" y="579446"/>
                  </a:lnTo>
                  <a:lnTo>
                    <a:pt x="1371558" y="581665"/>
                  </a:lnTo>
                  <a:lnTo>
                    <a:pt x="1364250" y="583250"/>
                  </a:lnTo>
                  <a:lnTo>
                    <a:pt x="1356624" y="584201"/>
                  </a:lnTo>
                  <a:lnTo>
                    <a:pt x="1348998" y="584201"/>
                  </a:lnTo>
                  <a:lnTo>
                    <a:pt x="1341055" y="583567"/>
                  </a:lnTo>
                  <a:lnTo>
                    <a:pt x="1333111" y="582616"/>
                  </a:lnTo>
                  <a:lnTo>
                    <a:pt x="1116412" y="533480"/>
                  </a:lnTo>
                  <a:lnTo>
                    <a:pt x="1185044" y="491635"/>
                  </a:lnTo>
                  <a:lnTo>
                    <a:pt x="1008063" y="451374"/>
                  </a:lnTo>
                  <a:lnTo>
                    <a:pt x="1126580" y="379413"/>
                  </a:lnTo>
                  <a:close/>
                  <a:moveTo>
                    <a:pt x="751528" y="198438"/>
                  </a:moveTo>
                  <a:lnTo>
                    <a:pt x="869951" y="400051"/>
                  </a:lnTo>
                  <a:lnTo>
                    <a:pt x="693738" y="335281"/>
                  </a:lnTo>
                  <a:lnTo>
                    <a:pt x="751528" y="198438"/>
                  </a:lnTo>
                  <a:close/>
                  <a:moveTo>
                    <a:pt x="1494790" y="180975"/>
                  </a:moveTo>
                  <a:lnTo>
                    <a:pt x="1504950" y="180975"/>
                  </a:lnTo>
                  <a:lnTo>
                    <a:pt x="1515110" y="181293"/>
                  </a:lnTo>
                  <a:lnTo>
                    <a:pt x="1525270" y="181611"/>
                  </a:lnTo>
                  <a:lnTo>
                    <a:pt x="1535748" y="182883"/>
                  </a:lnTo>
                  <a:lnTo>
                    <a:pt x="1546225" y="184154"/>
                  </a:lnTo>
                  <a:lnTo>
                    <a:pt x="1556385" y="185426"/>
                  </a:lnTo>
                  <a:lnTo>
                    <a:pt x="1566863" y="187333"/>
                  </a:lnTo>
                  <a:lnTo>
                    <a:pt x="1577023" y="189241"/>
                  </a:lnTo>
                  <a:lnTo>
                    <a:pt x="1897698" y="262357"/>
                  </a:lnTo>
                  <a:lnTo>
                    <a:pt x="1914208" y="266490"/>
                  </a:lnTo>
                  <a:lnTo>
                    <a:pt x="1930083" y="271576"/>
                  </a:lnTo>
                  <a:lnTo>
                    <a:pt x="1945958" y="276981"/>
                  </a:lnTo>
                  <a:lnTo>
                    <a:pt x="1961198" y="283657"/>
                  </a:lnTo>
                  <a:lnTo>
                    <a:pt x="1975803" y="290650"/>
                  </a:lnTo>
                  <a:lnTo>
                    <a:pt x="1990091" y="298280"/>
                  </a:lnTo>
                  <a:lnTo>
                    <a:pt x="2004061" y="306545"/>
                  </a:lnTo>
                  <a:lnTo>
                    <a:pt x="2017396" y="315764"/>
                  </a:lnTo>
                  <a:lnTo>
                    <a:pt x="2030413" y="325301"/>
                  </a:lnTo>
                  <a:lnTo>
                    <a:pt x="2042478" y="335474"/>
                  </a:lnTo>
                  <a:lnTo>
                    <a:pt x="2054226" y="345965"/>
                  </a:lnTo>
                  <a:lnTo>
                    <a:pt x="2065338" y="357409"/>
                  </a:lnTo>
                  <a:lnTo>
                    <a:pt x="2076133" y="369171"/>
                  </a:lnTo>
                  <a:lnTo>
                    <a:pt x="2085976" y="381252"/>
                  </a:lnTo>
                  <a:lnTo>
                    <a:pt x="2095183" y="393650"/>
                  </a:lnTo>
                  <a:lnTo>
                    <a:pt x="2104073" y="407001"/>
                  </a:lnTo>
                  <a:lnTo>
                    <a:pt x="2112011" y="420353"/>
                  </a:lnTo>
                  <a:lnTo>
                    <a:pt x="2119631" y="433705"/>
                  </a:lnTo>
                  <a:lnTo>
                    <a:pt x="2126298" y="448328"/>
                  </a:lnTo>
                  <a:lnTo>
                    <a:pt x="2132331" y="462634"/>
                  </a:lnTo>
                  <a:lnTo>
                    <a:pt x="2137728" y="477257"/>
                  </a:lnTo>
                  <a:lnTo>
                    <a:pt x="2142491" y="492198"/>
                  </a:lnTo>
                  <a:lnTo>
                    <a:pt x="2146301" y="507775"/>
                  </a:lnTo>
                  <a:lnTo>
                    <a:pt x="2149476" y="523352"/>
                  </a:lnTo>
                  <a:lnTo>
                    <a:pt x="2151698" y="538612"/>
                  </a:lnTo>
                  <a:lnTo>
                    <a:pt x="2153603" y="554507"/>
                  </a:lnTo>
                  <a:lnTo>
                    <a:pt x="2154238" y="570402"/>
                  </a:lnTo>
                  <a:lnTo>
                    <a:pt x="2154238" y="586932"/>
                  </a:lnTo>
                  <a:lnTo>
                    <a:pt x="2153286" y="602827"/>
                  </a:lnTo>
                  <a:lnTo>
                    <a:pt x="2151698" y="619358"/>
                  </a:lnTo>
                  <a:lnTo>
                    <a:pt x="2148841" y="635571"/>
                  </a:lnTo>
                  <a:lnTo>
                    <a:pt x="2145666" y="651784"/>
                  </a:lnTo>
                  <a:lnTo>
                    <a:pt x="2136776" y="688660"/>
                  </a:lnTo>
                  <a:lnTo>
                    <a:pt x="2132648" y="704873"/>
                  </a:lnTo>
                  <a:lnTo>
                    <a:pt x="2127568" y="720450"/>
                  </a:lnTo>
                  <a:lnTo>
                    <a:pt x="2121853" y="736027"/>
                  </a:lnTo>
                  <a:lnTo>
                    <a:pt x="2115503" y="750650"/>
                  </a:lnTo>
                  <a:lnTo>
                    <a:pt x="2107883" y="765274"/>
                  </a:lnTo>
                  <a:lnTo>
                    <a:pt x="2100263" y="779261"/>
                  </a:lnTo>
                  <a:lnTo>
                    <a:pt x="2091691" y="792613"/>
                  </a:lnTo>
                  <a:lnTo>
                    <a:pt x="2082483" y="805965"/>
                  </a:lnTo>
                  <a:lnTo>
                    <a:pt x="2072641" y="818363"/>
                  </a:lnTo>
                  <a:lnTo>
                    <a:pt x="2062163" y="830125"/>
                  </a:lnTo>
                  <a:lnTo>
                    <a:pt x="2051051" y="841887"/>
                  </a:lnTo>
                  <a:lnTo>
                    <a:pt x="2039621" y="853014"/>
                  </a:lnTo>
                  <a:lnTo>
                    <a:pt x="2027556" y="863187"/>
                  </a:lnTo>
                  <a:lnTo>
                    <a:pt x="2015491" y="873041"/>
                  </a:lnTo>
                  <a:lnTo>
                    <a:pt x="2002791" y="881943"/>
                  </a:lnTo>
                  <a:lnTo>
                    <a:pt x="1989138" y="890526"/>
                  </a:lnTo>
                  <a:lnTo>
                    <a:pt x="1975486" y="898473"/>
                  </a:lnTo>
                  <a:lnTo>
                    <a:pt x="1961515" y="906103"/>
                  </a:lnTo>
                  <a:lnTo>
                    <a:pt x="1947228" y="912461"/>
                  </a:lnTo>
                  <a:lnTo>
                    <a:pt x="1932305" y="918501"/>
                  </a:lnTo>
                  <a:lnTo>
                    <a:pt x="1917383" y="923269"/>
                  </a:lnTo>
                  <a:lnTo>
                    <a:pt x="1901825" y="928038"/>
                  </a:lnTo>
                  <a:lnTo>
                    <a:pt x="1886268" y="932171"/>
                  </a:lnTo>
                  <a:lnTo>
                    <a:pt x="1870393" y="935032"/>
                  </a:lnTo>
                  <a:lnTo>
                    <a:pt x="1854518" y="937257"/>
                  </a:lnTo>
                  <a:lnTo>
                    <a:pt x="1838325" y="938847"/>
                  </a:lnTo>
                  <a:lnTo>
                    <a:pt x="1822133" y="939800"/>
                  </a:lnTo>
                  <a:lnTo>
                    <a:pt x="1805305" y="939800"/>
                  </a:lnTo>
                  <a:lnTo>
                    <a:pt x="1788795" y="938847"/>
                  </a:lnTo>
                  <a:lnTo>
                    <a:pt x="1771968" y="936939"/>
                  </a:lnTo>
                  <a:lnTo>
                    <a:pt x="1755458" y="934714"/>
                  </a:lnTo>
                  <a:lnTo>
                    <a:pt x="1738948" y="931217"/>
                  </a:lnTo>
                  <a:lnTo>
                    <a:pt x="1418273" y="858100"/>
                  </a:lnTo>
                  <a:lnTo>
                    <a:pt x="1407795" y="855875"/>
                  </a:lnTo>
                  <a:lnTo>
                    <a:pt x="1397635" y="853014"/>
                  </a:lnTo>
                  <a:lnTo>
                    <a:pt x="1387793" y="849835"/>
                  </a:lnTo>
                  <a:lnTo>
                    <a:pt x="1377950" y="846656"/>
                  </a:lnTo>
                  <a:lnTo>
                    <a:pt x="1368108" y="842841"/>
                  </a:lnTo>
                  <a:lnTo>
                    <a:pt x="1358583" y="839026"/>
                  </a:lnTo>
                  <a:lnTo>
                    <a:pt x="1349058" y="834258"/>
                  </a:lnTo>
                  <a:lnTo>
                    <a:pt x="1340168" y="830125"/>
                  </a:lnTo>
                  <a:lnTo>
                    <a:pt x="1331278" y="825357"/>
                  </a:lnTo>
                  <a:lnTo>
                    <a:pt x="1322388" y="820270"/>
                  </a:lnTo>
                  <a:lnTo>
                    <a:pt x="1313815" y="815184"/>
                  </a:lnTo>
                  <a:lnTo>
                    <a:pt x="1305243" y="809780"/>
                  </a:lnTo>
                  <a:lnTo>
                    <a:pt x="1297305" y="803739"/>
                  </a:lnTo>
                  <a:lnTo>
                    <a:pt x="1289368" y="798017"/>
                  </a:lnTo>
                  <a:lnTo>
                    <a:pt x="1281430" y="791659"/>
                  </a:lnTo>
                  <a:lnTo>
                    <a:pt x="1273810" y="785619"/>
                  </a:lnTo>
                  <a:lnTo>
                    <a:pt x="1266190" y="778625"/>
                  </a:lnTo>
                  <a:lnTo>
                    <a:pt x="1259523" y="771950"/>
                  </a:lnTo>
                  <a:lnTo>
                    <a:pt x="1252220" y="765274"/>
                  </a:lnTo>
                  <a:lnTo>
                    <a:pt x="1245870" y="757962"/>
                  </a:lnTo>
                  <a:lnTo>
                    <a:pt x="1239203" y="750332"/>
                  </a:lnTo>
                  <a:lnTo>
                    <a:pt x="1233170" y="742703"/>
                  </a:lnTo>
                  <a:lnTo>
                    <a:pt x="1227138" y="735073"/>
                  </a:lnTo>
                  <a:lnTo>
                    <a:pt x="1221423" y="727126"/>
                  </a:lnTo>
                  <a:lnTo>
                    <a:pt x="1215708" y="719178"/>
                  </a:lnTo>
                  <a:lnTo>
                    <a:pt x="1210310" y="710913"/>
                  </a:lnTo>
                  <a:lnTo>
                    <a:pt x="1205548" y="702648"/>
                  </a:lnTo>
                  <a:lnTo>
                    <a:pt x="1200468" y="694382"/>
                  </a:lnTo>
                  <a:lnTo>
                    <a:pt x="1196023" y="685481"/>
                  </a:lnTo>
                  <a:lnTo>
                    <a:pt x="1191895" y="676898"/>
                  </a:lnTo>
                  <a:lnTo>
                    <a:pt x="1188085" y="667679"/>
                  </a:lnTo>
                  <a:lnTo>
                    <a:pt x="1184275" y="658777"/>
                  </a:lnTo>
                  <a:lnTo>
                    <a:pt x="1208723" y="651466"/>
                  </a:lnTo>
                  <a:lnTo>
                    <a:pt x="1222058" y="647651"/>
                  </a:lnTo>
                  <a:lnTo>
                    <a:pt x="1236028" y="644472"/>
                  </a:lnTo>
                  <a:lnTo>
                    <a:pt x="1250315" y="641293"/>
                  </a:lnTo>
                  <a:lnTo>
                    <a:pt x="1265873" y="638432"/>
                  </a:lnTo>
                  <a:lnTo>
                    <a:pt x="1282065" y="635571"/>
                  </a:lnTo>
                  <a:lnTo>
                    <a:pt x="1299210" y="633346"/>
                  </a:lnTo>
                  <a:lnTo>
                    <a:pt x="1316990" y="631438"/>
                  </a:lnTo>
                  <a:lnTo>
                    <a:pt x="1336358" y="630484"/>
                  </a:lnTo>
                  <a:lnTo>
                    <a:pt x="1356360" y="629531"/>
                  </a:lnTo>
                  <a:lnTo>
                    <a:pt x="1377950" y="629213"/>
                  </a:lnTo>
                  <a:lnTo>
                    <a:pt x="1400493" y="629849"/>
                  </a:lnTo>
                  <a:lnTo>
                    <a:pt x="1424305" y="631120"/>
                  </a:lnTo>
                  <a:lnTo>
                    <a:pt x="1449705" y="633346"/>
                  </a:lnTo>
                  <a:lnTo>
                    <a:pt x="1476375" y="636525"/>
                  </a:lnTo>
                  <a:lnTo>
                    <a:pt x="1791653" y="708052"/>
                  </a:lnTo>
                  <a:lnTo>
                    <a:pt x="1796733" y="709006"/>
                  </a:lnTo>
                  <a:lnTo>
                    <a:pt x="1801495" y="709959"/>
                  </a:lnTo>
                  <a:lnTo>
                    <a:pt x="1806575" y="710277"/>
                  </a:lnTo>
                  <a:lnTo>
                    <a:pt x="1811338" y="710595"/>
                  </a:lnTo>
                  <a:lnTo>
                    <a:pt x="1816418" y="710595"/>
                  </a:lnTo>
                  <a:lnTo>
                    <a:pt x="1820863" y="710277"/>
                  </a:lnTo>
                  <a:lnTo>
                    <a:pt x="1825943" y="709959"/>
                  </a:lnTo>
                  <a:lnTo>
                    <a:pt x="1830388" y="709006"/>
                  </a:lnTo>
                  <a:lnTo>
                    <a:pt x="1839913" y="707098"/>
                  </a:lnTo>
                  <a:lnTo>
                    <a:pt x="1848485" y="704237"/>
                  </a:lnTo>
                  <a:lnTo>
                    <a:pt x="1857058" y="700422"/>
                  </a:lnTo>
                  <a:lnTo>
                    <a:pt x="1865630" y="695972"/>
                  </a:lnTo>
                  <a:lnTo>
                    <a:pt x="1872933" y="690885"/>
                  </a:lnTo>
                  <a:lnTo>
                    <a:pt x="1880235" y="684845"/>
                  </a:lnTo>
                  <a:lnTo>
                    <a:pt x="1886585" y="678487"/>
                  </a:lnTo>
                  <a:lnTo>
                    <a:pt x="1889760" y="674672"/>
                  </a:lnTo>
                  <a:lnTo>
                    <a:pt x="1892618" y="671176"/>
                  </a:lnTo>
                  <a:lnTo>
                    <a:pt x="1895475" y="667361"/>
                  </a:lnTo>
                  <a:lnTo>
                    <a:pt x="1898015" y="663228"/>
                  </a:lnTo>
                  <a:lnTo>
                    <a:pt x="1900238" y="659095"/>
                  </a:lnTo>
                  <a:lnTo>
                    <a:pt x="1902460" y="654963"/>
                  </a:lnTo>
                  <a:lnTo>
                    <a:pt x="1904365" y="650512"/>
                  </a:lnTo>
                  <a:lnTo>
                    <a:pt x="1905953" y="645744"/>
                  </a:lnTo>
                  <a:lnTo>
                    <a:pt x="1907540" y="641293"/>
                  </a:lnTo>
                  <a:lnTo>
                    <a:pt x="1908810" y="636842"/>
                  </a:lnTo>
                  <a:lnTo>
                    <a:pt x="1917700" y="599966"/>
                  </a:lnTo>
                  <a:lnTo>
                    <a:pt x="1918335" y="595198"/>
                  </a:lnTo>
                  <a:lnTo>
                    <a:pt x="1919288" y="590747"/>
                  </a:lnTo>
                  <a:lnTo>
                    <a:pt x="1919605" y="585661"/>
                  </a:lnTo>
                  <a:lnTo>
                    <a:pt x="1919923" y="580892"/>
                  </a:lnTo>
                  <a:lnTo>
                    <a:pt x="1919923" y="576124"/>
                  </a:lnTo>
                  <a:lnTo>
                    <a:pt x="1919923" y="571355"/>
                  </a:lnTo>
                  <a:lnTo>
                    <a:pt x="1919288" y="566587"/>
                  </a:lnTo>
                  <a:lnTo>
                    <a:pt x="1918335" y="562136"/>
                  </a:lnTo>
                  <a:lnTo>
                    <a:pt x="1917700" y="557686"/>
                  </a:lnTo>
                  <a:lnTo>
                    <a:pt x="1916430" y="553235"/>
                  </a:lnTo>
                  <a:lnTo>
                    <a:pt x="1915160" y="548467"/>
                  </a:lnTo>
                  <a:lnTo>
                    <a:pt x="1913573" y="544334"/>
                  </a:lnTo>
                  <a:lnTo>
                    <a:pt x="1909763" y="536068"/>
                  </a:lnTo>
                  <a:lnTo>
                    <a:pt x="1905318" y="528121"/>
                  </a:lnTo>
                  <a:lnTo>
                    <a:pt x="1899920" y="520491"/>
                  </a:lnTo>
                  <a:lnTo>
                    <a:pt x="1893888" y="513498"/>
                  </a:lnTo>
                  <a:lnTo>
                    <a:pt x="1886903" y="506822"/>
                  </a:lnTo>
                  <a:lnTo>
                    <a:pt x="1883728" y="503961"/>
                  </a:lnTo>
                  <a:lnTo>
                    <a:pt x="1879918" y="501100"/>
                  </a:lnTo>
                  <a:lnTo>
                    <a:pt x="1875790" y="498556"/>
                  </a:lnTo>
                  <a:lnTo>
                    <a:pt x="1871980" y="496013"/>
                  </a:lnTo>
                  <a:lnTo>
                    <a:pt x="1867853" y="493788"/>
                  </a:lnTo>
                  <a:lnTo>
                    <a:pt x="1863090" y="491880"/>
                  </a:lnTo>
                  <a:lnTo>
                    <a:pt x="1858645" y="489973"/>
                  </a:lnTo>
                  <a:lnTo>
                    <a:pt x="1854200" y="488066"/>
                  </a:lnTo>
                  <a:lnTo>
                    <a:pt x="1849120" y="486476"/>
                  </a:lnTo>
                  <a:lnTo>
                    <a:pt x="1844675" y="485205"/>
                  </a:lnTo>
                  <a:lnTo>
                    <a:pt x="1534795" y="414949"/>
                  </a:lnTo>
                  <a:lnTo>
                    <a:pt x="1513523" y="406684"/>
                  </a:lnTo>
                  <a:lnTo>
                    <a:pt x="1493520" y="397464"/>
                  </a:lnTo>
                  <a:lnTo>
                    <a:pt x="1473835" y="388563"/>
                  </a:lnTo>
                  <a:lnTo>
                    <a:pt x="1455420" y="379344"/>
                  </a:lnTo>
                  <a:lnTo>
                    <a:pt x="1437323" y="370125"/>
                  </a:lnTo>
                  <a:lnTo>
                    <a:pt x="1420178" y="360906"/>
                  </a:lnTo>
                  <a:lnTo>
                    <a:pt x="1403668" y="351369"/>
                  </a:lnTo>
                  <a:lnTo>
                    <a:pt x="1387158" y="341514"/>
                  </a:lnTo>
                  <a:lnTo>
                    <a:pt x="1372235" y="331977"/>
                  </a:lnTo>
                  <a:lnTo>
                    <a:pt x="1356995" y="322440"/>
                  </a:lnTo>
                  <a:lnTo>
                    <a:pt x="1343025" y="312585"/>
                  </a:lnTo>
                  <a:lnTo>
                    <a:pt x="1329055" y="303366"/>
                  </a:lnTo>
                  <a:lnTo>
                    <a:pt x="1303020" y="284292"/>
                  </a:lnTo>
                  <a:lnTo>
                    <a:pt x="1278890" y="265854"/>
                  </a:lnTo>
                  <a:lnTo>
                    <a:pt x="1285875" y="259178"/>
                  </a:lnTo>
                  <a:lnTo>
                    <a:pt x="1293495" y="253138"/>
                  </a:lnTo>
                  <a:lnTo>
                    <a:pt x="1301433" y="247098"/>
                  </a:lnTo>
                  <a:lnTo>
                    <a:pt x="1309370" y="241694"/>
                  </a:lnTo>
                  <a:lnTo>
                    <a:pt x="1317308" y="236290"/>
                  </a:lnTo>
                  <a:lnTo>
                    <a:pt x="1325563" y="230885"/>
                  </a:lnTo>
                  <a:lnTo>
                    <a:pt x="1334135" y="226117"/>
                  </a:lnTo>
                  <a:lnTo>
                    <a:pt x="1342708" y="221031"/>
                  </a:lnTo>
                  <a:lnTo>
                    <a:pt x="1351280" y="216580"/>
                  </a:lnTo>
                  <a:lnTo>
                    <a:pt x="1360170" y="212447"/>
                  </a:lnTo>
                  <a:lnTo>
                    <a:pt x="1369060" y="208315"/>
                  </a:lnTo>
                  <a:lnTo>
                    <a:pt x="1378268" y="204500"/>
                  </a:lnTo>
                  <a:lnTo>
                    <a:pt x="1387158" y="201003"/>
                  </a:lnTo>
                  <a:lnTo>
                    <a:pt x="1396683" y="198142"/>
                  </a:lnTo>
                  <a:lnTo>
                    <a:pt x="1406208" y="194963"/>
                  </a:lnTo>
                  <a:lnTo>
                    <a:pt x="1415733" y="192420"/>
                  </a:lnTo>
                  <a:lnTo>
                    <a:pt x="1425575" y="189559"/>
                  </a:lnTo>
                  <a:lnTo>
                    <a:pt x="1434783" y="187651"/>
                  </a:lnTo>
                  <a:lnTo>
                    <a:pt x="1444625" y="185744"/>
                  </a:lnTo>
                  <a:lnTo>
                    <a:pt x="1454468" y="184472"/>
                  </a:lnTo>
                  <a:lnTo>
                    <a:pt x="1464945" y="183201"/>
                  </a:lnTo>
                  <a:lnTo>
                    <a:pt x="1474470" y="182247"/>
                  </a:lnTo>
                  <a:lnTo>
                    <a:pt x="1484948" y="181293"/>
                  </a:lnTo>
                  <a:lnTo>
                    <a:pt x="1494790" y="180975"/>
                  </a:lnTo>
                  <a:close/>
                  <a:moveTo>
                    <a:pt x="1141413" y="111125"/>
                  </a:moveTo>
                  <a:lnTo>
                    <a:pt x="1124441" y="282575"/>
                  </a:lnTo>
                  <a:lnTo>
                    <a:pt x="1047750" y="169022"/>
                  </a:lnTo>
                  <a:lnTo>
                    <a:pt x="1141413" y="111125"/>
                  </a:lnTo>
                  <a:close/>
                  <a:moveTo>
                    <a:pt x="819150" y="0"/>
                  </a:moveTo>
                  <a:lnTo>
                    <a:pt x="915851" y="6350"/>
                  </a:lnTo>
                  <a:lnTo>
                    <a:pt x="954088" y="290513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2010793" y="2082878"/>
            <a:ext cx="2205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尽快提供可感触的反馈系统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471633" y="3447842"/>
            <a:ext cx="2161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用户有控制权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8001968" y="2101526"/>
            <a:ext cx="23847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系统界面符合用户现实惯例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8720688" y="3410346"/>
            <a:ext cx="2129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一致性和标准化</a:t>
            </a:r>
            <a:r>
              <a:rPr lang="en-US" altLang="zh-CN" sz="1400" dirty="0" smtClean="0"/>
              <a:t>.</a:t>
            </a:r>
            <a:endParaRPr lang="zh-CN" altLang="en-US" sz="1400" dirty="0"/>
          </a:p>
        </p:txBody>
      </p:sp>
      <p:sp>
        <p:nvSpPr>
          <p:cNvPr id="53" name="KSO_Shape"/>
          <p:cNvSpPr/>
          <p:nvPr/>
        </p:nvSpPr>
        <p:spPr bwMode="auto">
          <a:xfrm>
            <a:off x="4997193" y="2623498"/>
            <a:ext cx="2267179" cy="2378160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1044" y="4693246"/>
            <a:ext cx="1783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适合各种类型的用户</a:t>
            </a:r>
            <a:endParaRPr lang="zh-CN" altLang="en-US" sz="1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36268" y="4553884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帮助用户识别、诊断并修复错误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972600" y="6152695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有必要的提示和帮助文档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3906361" y="3354867"/>
            <a:ext cx="683223" cy="683223"/>
          </a:xfrm>
          <a:prstGeom prst="ellipse">
            <a:avLst/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96500" y="3331388"/>
            <a:ext cx="683223" cy="683223"/>
          </a:xfrm>
          <a:prstGeom prst="ellipse">
            <a:avLst/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51956" y="5315584"/>
            <a:ext cx="683223" cy="683223"/>
          </a:xfrm>
          <a:prstGeom prst="ellipse">
            <a:avLst/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8"/>
          <p:cNvSpPr>
            <a:spLocks noEditPoints="1"/>
          </p:cNvSpPr>
          <p:nvPr/>
        </p:nvSpPr>
        <p:spPr bwMode="auto">
          <a:xfrm>
            <a:off x="7888597" y="3440124"/>
            <a:ext cx="474406" cy="458864"/>
          </a:xfrm>
          <a:custGeom>
            <a:avLst/>
            <a:gdLst>
              <a:gd name="T0" fmla="*/ 119 w 238"/>
              <a:gd name="T1" fmla="*/ 47 h 230"/>
              <a:gd name="T2" fmla="*/ 218 w 238"/>
              <a:gd name="T3" fmla="*/ 16 h 230"/>
              <a:gd name="T4" fmla="*/ 155 w 238"/>
              <a:gd name="T5" fmla="*/ 152 h 230"/>
              <a:gd name="T6" fmla="*/ 119 w 238"/>
              <a:gd name="T7" fmla="*/ 184 h 230"/>
              <a:gd name="T8" fmla="*/ 119 w 238"/>
              <a:gd name="T9" fmla="*/ 172 h 230"/>
              <a:gd name="T10" fmla="*/ 150 w 238"/>
              <a:gd name="T11" fmla="*/ 146 h 230"/>
              <a:gd name="T12" fmla="*/ 202 w 238"/>
              <a:gd name="T13" fmla="*/ 32 h 230"/>
              <a:gd name="T14" fmla="*/ 202 w 238"/>
              <a:gd name="T15" fmla="*/ 32 h 230"/>
              <a:gd name="T16" fmla="*/ 119 w 238"/>
              <a:gd name="T17" fmla="*/ 58 h 230"/>
              <a:gd name="T18" fmla="*/ 119 w 238"/>
              <a:gd name="T19" fmla="*/ 47 h 230"/>
              <a:gd name="T20" fmla="*/ 20 w 238"/>
              <a:gd name="T21" fmla="*/ 214 h 230"/>
              <a:gd name="T22" fmla="*/ 83 w 238"/>
              <a:gd name="T23" fmla="*/ 79 h 230"/>
              <a:gd name="T24" fmla="*/ 119 w 238"/>
              <a:gd name="T25" fmla="*/ 47 h 230"/>
              <a:gd name="T26" fmla="*/ 119 w 238"/>
              <a:gd name="T27" fmla="*/ 58 h 230"/>
              <a:gd name="T28" fmla="*/ 88 w 238"/>
              <a:gd name="T29" fmla="*/ 85 h 230"/>
              <a:gd name="T30" fmla="*/ 36 w 238"/>
              <a:gd name="T31" fmla="*/ 198 h 230"/>
              <a:gd name="T32" fmla="*/ 119 w 238"/>
              <a:gd name="T33" fmla="*/ 172 h 230"/>
              <a:gd name="T34" fmla="*/ 119 w 238"/>
              <a:gd name="T35" fmla="*/ 184 h 230"/>
              <a:gd name="T36" fmla="*/ 20 w 238"/>
              <a:gd name="T37" fmla="*/ 214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30">
                <a:moveTo>
                  <a:pt x="119" y="47"/>
                </a:moveTo>
                <a:cubicBezTo>
                  <a:pt x="162" y="14"/>
                  <a:pt x="202" y="0"/>
                  <a:pt x="218" y="16"/>
                </a:cubicBezTo>
                <a:cubicBezTo>
                  <a:pt x="238" y="36"/>
                  <a:pt x="210" y="97"/>
                  <a:pt x="155" y="152"/>
                </a:cubicBezTo>
                <a:cubicBezTo>
                  <a:pt x="143" y="164"/>
                  <a:pt x="131" y="174"/>
                  <a:pt x="119" y="184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29" y="165"/>
                  <a:pt x="139" y="156"/>
                  <a:pt x="150" y="146"/>
                </a:cubicBezTo>
                <a:cubicBezTo>
                  <a:pt x="195" y="100"/>
                  <a:pt x="219" y="49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189" y="19"/>
                  <a:pt x="155" y="30"/>
                  <a:pt x="119" y="58"/>
                </a:cubicBezTo>
                <a:lnTo>
                  <a:pt x="119" y="47"/>
                </a:lnTo>
                <a:close/>
                <a:moveTo>
                  <a:pt x="20" y="214"/>
                </a:moveTo>
                <a:cubicBezTo>
                  <a:pt x="0" y="194"/>
                  <a:pt x="28" y="133"/>
                  <a:pt x="83" y="79"/>
                </a:cubicBezTo>
                <a:cubicBezTo>
                  <a:pt x="95" y="67"/>
                  <a:pt x="107" y="56"/>
                  <a:pt x="119" y="47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09" y="65"/>
                  <a:pt x="99" y="74"/>
                  <a:pt x="88" y="85"/>
                </a:cubicBezTo>
                <a:cubicBezTo>
                  <a:pt x="43" y="130"/>
                  <a:pt x="19" y="181"/>
                  <a:pt x="36" y="198"/>
                </a:cubicBezTo>
                <a:cubicBezTo>
                  <a:pt x="49" y="211"/>
                  <a:pt x="83" y="200"/>
                  <a:pt x="119" y="172"/>
                </a:cubicBezTo>
                <a:cubicBezTo>
                  <a:pt x="119" y="184"/>
                  <a:pt x="119" y="184"/>
                  <a:pt x="119" y="184"/>
                </a:cubicBezTo>
                <a:cubicBezTo>
                  <a:pt x="76" y="216"/>
                  <a:pt x="36" y="230"/>
                  <a:pt x="20" y="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0"/>
          <p:cNvSpPr>
            <a:spLocks noEditPoints="1"/>
          </p:cNvSpPr>
          <p:nvPr/>
        </p:nvSpPr>
        <p:spPr bwMode="auto">
          <a:xfrm>
            <a:off x="4014272" y="3428262"/>
            <a:ext cx="503380" cy="528011"/>
          </a:xfrm>
          <a:custGeom>
            <a:avLst/>
            <a:gdLst>
              <a:gd name="T0" fmla="*/ 73 w 219"/>
              <a:gd name="T1" fmla="*/ 111 h 230"/>
              <a:gd name="T2" fmla="*/ 78 w 219"/>
              <a:gd name="T3" fmla="*/ 98 h 230"/>
              <a:gd name="T4" fmla="*/ 78 w 219"/>
              <a:gd name="T5" fmla="*/ 44 h 230"/>
              <a:gd name="T6" fmla="*/ 73 w 219"/>
              <a:gd name="T7" fmla="*/ 37 h 230"/>
              <a:gd name="T8" fmla="*/ 72 w 219"/>
              <a:gd name="T9" fmla="*/ 37 h 230"/>
              <a:gd name="T10" fmla="*/ 72 w 219"/>
              <a:gd name="T11" fmla="*/ 13 h 230"/>
              <a:gd name="T12" fmla="*/ 73 w 219"/>
              <a:gd name="T13" fmla="*/ 13 h 230"/>
              <a:gd name="T14" fmla="*/ 73 w 219"/>
              <a:gd name="T15" fmla="*/ 12 h 230"/>
              <a:gd name="T16" fmla="*/ 106 w 219"/>
              <a:gd name="T17" fmla="*/ 0 h 230"/>
              <a:gd name="T18" fmla="*/ 138 w 219"/>
              <a:gd name="T19" fmla="*/ 12 h 230"/>
              <a:gd name="T20" fmla="*/ 138 w 219"/>
              <a:gd name="T21" fmla="*/ 13 h 230"/>
              <a:gd name="T22" fmla="*/ 139 w 219"/>
              <a:gd name="T23" fmla="*/ 13 h 230"/>
              <a:gd name="T24" fmla="*/ 139 w 219"/>
              <a:gd name="T25" fmla="*/ 37 h 230"/>
              <a:gd name="T26" fmla="*/ 138 w 219"/>
              <a:gd name="T27" fmla="*/ 37 h 230"/>
              <a:gd name="T28" fmla="*/ 129 w 219"/>
              <a:gd name="T29" fmla="*/ 44 h 230"/>
              <a:gd name="T30" fmla="*/ 129 w 219"/>
              <a:gd name="T31" fmla="*/ 98 h 230"/>
              <a:gd name="T32" fmla="*/ 136 w 219"/>
              <a:gd name="T33" fmla="*/ 111 h 230"/>
              <a:gd name="T34" fmla="*/ 188 w 219"/>
              <a:gd name="T35" fmla="*/ 211 h 230"/>
              <a:gd name="T36" fmla="*/ 105 w 219"/>
              <a:gd name="T37" fmla="*/ 229 h 230"/>
              <a:gd name="T38" fmla="*/ 51 w 219"/>
              <a:gd name="T39" fmla="*/ 224 h 230"/>
              <a:gd name="T40" fmla="*/ 51 w 219"/>
              <a:gd name="T41" fmla="*/ 209 h 230"/>
              <a:gd name="T42" fmla="*/ 75 w 219"/>
              <a:gd name="T43" fmla="*/ 212 h 230"/>
              <a:gd name="T44" fmla="*/ 75 w 219"/>
              <a:gd name="T45" fmla="*/ 212 h 230"/>
              <a:gd name="T46" fmla="*/ 51 w 219"/>
              <a:gd name="T47" fmla="*/ 203 h 230"/>
              <a:gd name="T48" fmla="*/ 51 w 219"/>
              <a:gd name="T49" fmla="*/ 156 h 230"/>
              <a:gd name="T50" fmla="*/ 70 w 219"/>
              <a:gd name="T51" fmla="*/ 133 h 230"/>
              <a:gd name="T52" fmla="*/ 51 w 219"/>
              <a:gd name="T53" fmla="*/ 150 h 230"/>
              <a:gd name="T54" fmla="*/ 51 w 219"/>
              <a:gd name="T55" fmla="*/ 132 h 230"/>
              <a:gd name="T56" fmla="*/ 73 w 219"/>
              <a:gd name="T57" fmla="*/ 111 h 230"/>
              <a:gd name="T58" fmla="*/ 51 w 219"/>
              <a:gd name="T59" fmla="*/ 224 h 230"/>
              <a:gd name="T60" fmla="*/ 22 w 219"/>
              <a:gd name="T61" fmla="*/ 211 h 230"/>
              <a:gd name="T62" fmla="*/ 51 w 219"/>
              <a:gd name="T63" fmla="*/ 132 h 230"/>
              <a:gd name="T64" fmla="*/ 51 w 219"/>
              <a:gd name="T65" fmla="*/ 150 h 230"/>
              <a:gd name="T66" fmla="*/ 27 w 219"/>
              <a:gd name="T67" fmla="*/ 189 h 230"/>
              <a:gd name="T68" fmla="*/ 51 w 219"/>
              <a:gd name="T69" fmla="*/ 209 h 230"/>
              <a:gd name="T70" fmla="*/ 51 w 219"/>
              <a:gd name="T71" fmla="*/ 224 h 230"/>
              <a:gd name="T72" fmla="*/ 51 w 219"/>
              <a:gd name="T73" fmla="*/ 156 h 230"/>
              <a:gd name="T74" fmla="*/ 38 w 219"/>
              <a:gd name="T75" fmla="*/ 187 h 230"/>
              <a:gd name="T76" fmla="*/ 51 w 219"/>
              <a:gd name="T77" fmla="*/ 203 h 230"/>
              <a:gd name="T78" fmla="*/ 51 w 219"/>
              <a:gd name="T79" fmla="*/ 156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0">
                <a:moveTo>
                  <a:pt x="73" y="111"/>
                </a:moveTo>
                <a:cubicBezTo>
                  <a:pt x="73" y="111"/>
                  <a:pt x="78" y="108"/>
                  <a:pt x="78" y="98"/>
                </a:cubicBezTo>
                <a:cubicBezTo>
                  <a:pt x="78" y="89"/>
                  <a:pt x="78" y="55"/>
                  <a:pt x="78" y="44"/>
                </a:cubicBezTo>
                <a:cubicBezTo>
                  <a:pt x="75" y="42"/>
                  <a:pt x="73" y="40"/>
                  <a:pt x="73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72" y="13"/>
                  <a:pt x="72" y="13"/>
                  <a:pt x="72" y="13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13"/>
                  <a:pt x="73" y="13"/>
                  <a:pt x="73" y="12"/>
                </a:cubicBezTo>
                <a:cubicBezTo>
                  <a:pt x="73" y="6"/>
                  <a:pt x="87" y="0"/>
                  <a:pt x="106" y="0"/>
                </a:cubicBezTo>
                <a:cubicBezTo>
                  <a:pt x="124" y="0"/>
                  <a:pt x="138" y="6"/>
                  <a:pt x="138" y="12"/>
                </a:cubicBezTo>
                <a:cubicBezTo>
                  <a:pt x="138" y="13"/>
                  <a:pt x="138" y="13"/>
                  <a:pt x="138" y="13"/>
                </a:cubicBezTo>
                <a:cubicBezTo>
                  <a:pt x="139" y="13"/>
                  <a:pt x="139" y="13"/>
                  <a:pt x="139" y="13"/>
                </a:cubicBezTo>
                <a:cubicBezTo>
                  <a:pt x="139" y="37"/>
                  <a:pt x="139" y="37"/>
                  <a:pt x="139" y="37"/>
                </a:cubicBezTo>
                <a:cubicBezTo>
                  <a:pt x="138" y="37"/>
                  <a:pt x="138" y="37"/>
                  <a:pt x="138" y="37"/>
                </a:cubicBezTo>
                <a:cubicBezTo>
                  <a:pt x="138" y="40"/>
                  <a:pt x="136" y="42"/>
                  <a:pt x="129" y="44"/>
                </a:cubicBezTo>
                <a:cubicBezTo>
                  <a:pt x="129" y="56"/>
                  <a:pt x="129" y="89"/>
                  <a:pt x="129" y="98"/>
                </a:cubicBezTo>
                <a:cubicBezTo>
                  <a:pt x="129" y="108"/>
                  <a:pt x="136" y="111"/>
                  <a:pt x="136" y="111"/>
                </a:cubicBezTo>
                <a:cubicBezTo>
                  <a:pt x="148" y="118"/>
                  <a:pt x="219" y="190"/>
                  <a:pt x="188" y="211"/>
                </a:cubicBezTo>
                <a:cubicBezTo>
                  <a:pt x="161" y="230"/>
                  <a:pt x="114" y="230"/>
                  <a:pt x="105" y="229"/>
                </a:cubicBezTo>
                <a:cubicBezTo>
                  <a:pt x="99" y="229"/>
                  <a:pt x="74" y="230"/>
                  <a:pt x="51" y="224"/>
                </a:cubicBezTo>
                <a:cubicBezTo>
                  <a:pt x="51" y="209"/>
                  <a:pt x="51" y="209"/>
                  <a:pt x="51" y="209"/>
                </a:cubicBezTo>
                <a:cubicBezTo>
                  <a:pt x="63" y="212"/>
                  <a:pt x="75" y="212"/>
                  <a:pt x="75" y="212"/>
                </a:cubicBezTo>
                <a:cubicBezTo>
                  <a:pt x="75" y="212"/>
                  <a:pt x="75" y="212"/>
                  <a:pt x="75" y="212"/>
                </a:cubicBezTo>
                <a:cubicBezTo>
                  <a:pt x="75" y="212"/>
                  <a:pt x="61" y="209"/>
                  <a:pt x="51" y="203"/>
                </a:cubicBezTo>
                <a:cubicBezTo>
                  <a:pt x="51" y="156"/>
                  <a:pt x="51" y="156"/>
                  <a:pt x="51" y="156"/>
                </a:cubicBezTo>
                <a:cubicBezTo>
                  <a:pt x="60" y="144"/>
                  <a:pt x="70" y="133"/>
                  <a:pt x="70" y="133"/>
                </a:cubicBezTo>
                <a:cubicBezTo>
                  <a:pt x="70" y="133"/>
                  <a:pt x="61" y="140"/>
                  <a:pt x="51" y="150"/>
                </a:cubicBezTo>
                <a:cubicBezTo>
                  <a:pt x="51" y="132"/>
                  <a:pt x="51" y="132"/>
                  <a:pt x="51" y="132"/>
                </a:cubicBezTo>
                <a:cubicBezTo>
                  <a:pt x="61" y="121"/>
                  <a:pt x="69" y="113"/>
                  <a:pt x="73" y="111"/>
                </a:cubicBezTo>
                <a:close/>
                <a:moveTo>
                  <a:pt x="51" y="224"/>
                </a:moveTo>
                <a:cubicBezTo>
                  <a:pt x="41" y="221"/>
                  <a:pt x="30" y="217"/>
                  <a:pt x="22" y="211"/>
                </a:cubicBezTo>
                <a:cubicBezTo>
                  <a:pt x="0" y="196"/>
                  <a:pt x="28" y="157"/>
                  <a:pt x="51" y="132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39" y="161"/>
                  <a:pt x="27" y="177"/>
                  <a:pt x="27" y="189"/>
                </a:cubicBezTo>
                <a:cubicBezTo>
                  <a:pt x="27" y="200"/>
                  <a:pt x="39" y="206"/>
                  <a:pt x="51" y="209"/>
                </a:cubicBezTo>
                <a:cubicBezTo>
                  <a:pt x="51" y="224"/>
                  <a:pt x="51" y="224"/>
                  <a:pt x="51" y="224"/>
                </a:cubicBezTo>
                <a:close/>
                <a:moveTo>
                  <a:pt x="51" y="156"/>
                </a:moveTo>
                <a:cubicBezTo>
                  <a:pt x="44" y="167"/>
                  <a:pt x="37" y="178"/>
                  <a:pt x="38" y="187"/>
                </a:cubicBezTo>
                <a:cubicBezTo>
                  <a:pt x="39" y="194"/>
                  <a:pt x="44" y="199"/>
                  <a:pt x="51" y="203"/>
                </a:cubicBezTo>
                <a:lnTo>
                  <a:pt x="51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32"/>
          <p:cNvSpPr>
            <a:spLocks noEditPoints="1"/>
          </p:cNvSpPr>
          <p:nvPr/>
        </p:nvSpPr>
        <p:spPr bwMode="auto">
          <a:xfrm>
            <a:off x="5721252" y="5462642"/>
            <a:ext cx="544630" cy="398543"/>
          </a:xfrm>
          <a:custGeom>
            <a:avLst/>
            <a:gdLst>
              <a:gd name="T0" fmla="*/ 213 w 258"/>
              <a:gd name="T1" fmla="*/ 180 h 188"/>
              <a:gd name="T2" fmla="*/ 198 w 258"/>
              <a:gd name="T3" fmla="*/ 175 h 188"/>
              <a:gd name="T4" fmla="*/ 199 w 258"/>
              <a:gd name="T5" fmla="*/ 175 h 188"/>
              <a:gd name="T6" fmla="*/ 198 w 258"/>
              <a:gd name="T7" fmla="*/ 133 h 188"/>
              <a:gd name="T8" fmla="*/ 217 w 258"/>
              <a:gd name="T9" fmla="*/ 125 h 188"/>
              <a:gd name="T10" fmla="*/ 226 w 258"/>
              <a:gd name="T11" fmla="*/ 96 h 188"/>
              <a:gd name="T12" fmla="*/ 198 w 258"/>
              <a:gd name="T13" fmla="*/ 77 h 188"/>
              <a:gd name="T14" fmla="*/ 215 w 258"/>
              <a:gd name="T15" fmla="*/ 50 h 188"/>
              <a:gd name="T16" fmla="*/ 198 w 258"/>
              <a:gd name="T17" fmla="*/ 40 h 188"/>
              <a:gd name="T18" fmla="*/ 181 w 258"/>
              <a:gd name="T19" fmla="*/ 9 h 188"/>
              <a:gd name="T20" fmla="*/ 198 w 258"/>
              <a:gd name="T21" fmla="*/ 40 h 188"/>
              <a:gd name="T22" fmla="*/ 181 w 258"/>
              <a:gd name="T23" fmla="*/ 53 h 188"/>
              <a:gd name="T24" fmla="*/ 181 w 258"/>
              <a:gd name="T25" fmla="*/ 23 h 188"/>
              <a:gd name="T26" fmla="*/ 198 w 258"/>
              <a:gd name="T27" fmla="*/ 186 h 188"/>
              <a:gd name="T28" fmla="*/ 181 w 258"/>
              <a:gd name="T29" fmla="*/ 175 h 188"/>
              <a:gd name="T30" fmla="*/ 198 w 258"/>
              <a:gd name="T31" fmla="*/ 186 h 188"/>
              <a:gd name="T32" fmla="*/ 198 w 258"/>
              <a:gd name="T33" fmla="*/ 86 h 188"/>
              <a:gd name="T34" fmla="*/ 189 w 258"/>
              <a:gd name="T35" fmla="*/ 115 h 188"/>
              <a:gd name="T36" fmla="*/ 198 w 258"/>
              <a:gd name="T37" fmla="*/ 133 h 188"/>
              <a:gd name="T38" fmla="*/ 181 w 258"/>
              <a:gd name="T39" fmla="*/ 64 h 188"/>
              <a:gd name="T40" fmla="*/ 198 w 258"/>
              <a:gd name="T41" fmla="*/ 77 h 188"/>
              <a:gd name="T42" fmla="*/ 181 w 258"/>
              <a:gd name="T43" fmla="*/ 9 h 188"/>
              <a:gd name="T44" fmla="*/ 180 w 258"/>
              <a:gd name="T45" fmla="*/ 21 h 188"/>
              <a:gd name="T46" fmla="*/ 167 w 258"/>
              <a:gd name="T47" fmla="*/ 5 h 188"/>
              <a:gd name="T48" fmla="*/ 167 w 258"/>
              <a:gd name="T49" fmla="*/ 184 h 188"/>
              <a:gd name="T50" fmla="*/ 168 w 258"/>
              <a:gd name="T51" fmla="*/ 164 h 188"/>
              <a:gd name="T52" fmla="*/ 181 w 258"/>
              <a:gd name="T53" fmla="*/ 188 h 188"/>
              <a:gd name="T54" fmla="*/ 181 w 258"/>
              <a:gd name="T55" fmla="*/ 53 h 188"/>
              <a:gd name="T56" fmla="*/ 181 w 258"/>
              <a:gd name="T57" fmla="*/ 132 h 188"/>
              <a:gd name="T58" fmla="*/ 167 w 258"/>
              <a:gd name="T59" fmla="*/ 146 h 188"/>
              <a:gd name="T60" fmla="*/ 174 w 258"/>
              <a:gd name="T61" fmla="*/ 40 h 188"/>
              <a:gd name="T62" fmla="*/ 55 w 258"/>
              <a:gd name="T63" fmla="*/ 26 h 188"/>
              <a:gd name="T64" fmla="*/ 167 w 258"/>
              <a:gd name="T65" fmla="*/ 14 h 188"/>
              <a:gd name="T66" fmla="*/ 161 w 258"/>
              <a:gd name="T67" fmla="*/ 15 h 188"/>
              <a:gd name="T68" fmla="*/ 167 w 258"/>
              <a:gd name="T69" fmla="*/ 42 h 188"/>
              <a:gd name="T70" fmla="*/ 167 w 258"/>
              <a:gd name="T71" fmla="*/ 162 h 188"/>
              <a:gd name="T72" fmla="*/ 92 w 258"/>
              <a:gd name="T73" fmla="*/ 145 h 188"/>
              <a:gd name="T74" fmla="*/ 55 w 258"/>
              <a:gd name="T75" fmla="*/ 124 h 188"/>
              <a:gd name="T76" fmla="*/ 67 w 258"/>
              <a:gd name="T77" fmla="*/ 121 h 188"/>
              <a:gd name="T78" fmla="*/ 55 w 258"/>
              <a:gd name="T79" fmla="*/ 68 h 188"/>
              <a:gd name="T80" fmla="*/ 5 w 258"/>
              <a:gd name="T81" fmla="*/ 104 h 188"/>
              <a:gd name="T82" fmla="*/ 55 w 258"/>
              <a:gd name="T83" fmla="*/ 26 h 188"/>
              <a:gd name="T84" fmla="*/ 42 w 258"/>
              <a:gd name="T85" fmla="*/ 71 h 188"/>
              <a:gd name="T86" fmla="*/ 55 w 258"/>
              <a:gd name="T87" fmla="*/ 124 h 188"/>
              <a:gd name="T88" fmla="*/ 5 w 258"/>
              <a:gd name="T89" fmla="*/ 10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8">
                <a:moveTo>
                  <a:pt x="198" y="17"/>
                </a:moveTo>
                <a:cubicBezTo>
                  <a:pt x="258" y="55"/>
                  <a:pt x="248" y="159"/>
                  <a:pt x="213" y="180"/>
                </a:cubicBezTo>
                <a:cubicBezTo>
                  <a:pt x="208" y="183"/>
                  <a:pt x="203" y="185"/>
                  <a:pt x="198" y="186"/>
                </a:cubicBezTo>
                <a:cubicBezTo>
                  <a:pt x="198" y="175"/>
                  <a:pt x="198" y="175"/>
                  <a:pt x="198" y="175"/>
                </a:cubicBezTo>
                <a:cubicBezTo>
                  <a:pt x="199" y="175"/>
                  <a:pt x="199" y="175"/>
                  <a:pt x="199" y="175"/>
                </a:cubicBezTo>
                <a:cubicBezTo>
                  <a:pt x="199" y="175"/>
                  <a:pt x="199" y="175"/>
                  <a:pt x="199" y="175"/>
                </a:cubicBezTo>
                <a:cubicBezTo>
                  <a:pt x="211" y="169"/>
                  <a:pt x="215" y="155"/>
                  <a:pt x="209" y="144"/>
                </a:cubicBezTo>
                <a:cubicBezTo>
                  <a:pt x="207" y="139"/>
                  <a:pt x="203" y="135"/>
                  <a:pt x="198" y="133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04" y="128"/>
                  <a:pt x="211" y="128"/>
                  <a:pt x="217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28" y="120"/>
                  <a:pt x="232" y="107"/>
                  <a:pt x="226" y="96"/>
                </a:cubicBezTo>
                <a:cubicBezTo>
                  <a:pt x="221" y="86"/>
                  <a:pt x="209" y="81"/>
                  <a:pt x="198" y="86"/>
                </a:cubicBezTo>
                <a:cubicBezTo>
                  <a:pt x="198" y="77"/>
                  <a:pt x="198" y="77"/>
                  <a:pt x="198" y="77"/>
                </a:cubicBezTo>
                <a:cubicBezTo>
                  <a:pt x="201" y="78"/>
                  <a:pt x="204" y="77"/>
                  <a:pt x="207" y="76"/>
                </a:cubicBezTo>
                <a:cubicBezTo>
                  <a:pt x="216" y="71"/>
                  <a:pt x="220" y="60"/>
                  <a:pt x="215" y="50"/>
                </a:cubicBezTo>
                <a:cubicBezTo>
                  <a:pt x="215" y="50"/>
                  <a:pt x="215" y="50"/>
                  <a:pt x="215" y="50"/>
                </a:cubicBezTo>
                <a:cubicBezTo>
                  <a:pt x="212" y="44"/>
                  <a:pt x="205" y="40"/>
                  <a:pt x="198" y="40"/>
                </a:cubicBezTo>
                <a:lnTo>
                  <a:pt x="198" y="17"/>
                </a:lnTo>
                <a:close/>
                <a:moveTo>
                  <a:pt x="181" y="9"/>
                </a:moveTo>
                <a:cubicBezTo>
                  <a:pt x="187" y="11"/>
                  <a:pt x="193" y="14"/>
                  <a:pt x="198" y="17"/>
                </a:cubicBezTo>
                <a:cubicBezTo>
                  <a:pt x="198" y="40"/>
                  <a:pt x="198" y="40"/>
                  <a:pt x="198" y="40"/>
                </a:cubicBezTo>
                <a:cubicBezTo>
                  <a:pt x="196" y="40"/>
                  <a:pt x="193" y="40"/>
                  <a:pt x="190" y="42"/>
                </a:cubicBezTo>
                <a:cubicBezTo>
                  <a:pt x="185" y="44"/>
                  <a:pt x="182" y="48"/>
                  <a:pt x="181" y="53"/>
                </a:cubicBezTo>
                <a:cubicBezTo>
                  <a:pt x="181" y="32"/>
                  <a:pt x="181" y="32"/>
                  <a:pt x="181" y="32"/>
                </a:cubicBezTo>
                <a:cubicBezTo>
                  <a:pt x="182" y="29"/>
                  <a:pt x="182" y="26"/>
                  <a:pt x="181" y="23"/>
                </a:cubicBezTo>
                <a:cubicBezTo>
                  <a:pt x="181" y="9"/>
                  <a:pt x="181" y="9"/>
                  <a:pt x="181" y="9"/>
                </a:cubicBezTo>
                <a:close/>
                <a:moveTo>
                  <a:pt x="198" y="186"/>
                </a:moveTo>
                <a:cubicBezTo>
                  <a:pt x="192" y="188"/>
                  <a:pt x="186" y="188"/>
                  <a:pt x="181" y="188"/>
                </a:cubicBezTo>
                <a:cubicBezTo>
                  <a:pt x="181" y="175"/>
                  <a:pt x="181" y="175"/>
                  <a:pt x="181" y="175"/>
                </a:cubicBezTo>
                <a:cubicBezTo>
                  <a:pt x="186" y="178"/>
                  <a:pt x="193" y="178"/>
                  <a:pt x="198" y="175"/>
                </a:cubicBezTo>
                <a:cubicBezTo>
                  <a:pt x="198" y="186"/>
                  <a:pt x="198" y="186"/>
                  <a:pt x="198" y="186"/>
                </a:cubicBezTo>
                <a:close/>
                <a:moveTo>
                  <a:pt x="198" y="77"/>
                </a:moveTo>
                <a:cubicBezTo>
                  <a:pt x="198" y="86"/>
                  <a:pt x="198" y="86"/>
                  <a:pt x="198" y="86"/>
                </a:cubicBezTo>
                <a:cubicBezTo>
                  <a:pt x="198" y="86"/>
                  <a:pt x="198" y="86"/>
                  <a:pt x="198" y="87"/>
                </a:cubicBezTo>
                <a:cubicBezTo>
                  <a:pt x="187" y="92"/>
                  <a:pt x="183" y="105"/>
                  <a:pt x="189" y="115"/>
                </a:cubicBezTo>
                <a:cubicBezTo>
                  <a:pt x="191" y="120"/>
                  <a:pt x="194" y="123"/>
                  <a:pt x="198" y="125"/>
                </a:cubicBezTo>
                <a:cubicBezTo>
                  <a:pt x="198" y="133"/>
                  <a:pt x="198" y="133"/>
                  <a:pt x="198" y="133"/>
                </a:cubicBezTo>
                <a:cubicBezTo>
                  <a:pt x="193" y="130"/>
                  <a:pt x="187" y="130"/>
                  <a:pt x="181" y="132"/>
                </a:cubicBezTo>
                <a:cubicBezTo>
                  <a:pt x="181" y="64"/>
                  <a:pt x="181" y="64"/>
                  <a:pt x="181" y="64"/>
                </a:cubicBezTo>
                <a:cubicBezTo>
                  <a:pt x="181" y="65"/>
                  <a:pt x="181" y="66"/>
                  <a:pt x="182" y="67"/>
                </a:cubicBezTo>
                <a:cubicBezTo>
                  <a:pt x="185" y="74"/>
                  <a:pt x="192" y="77"/>
                  <a:pt x="198" y="77"/>
                </a:cubicBezTo>
                <a:close/>
                <a:moveTo>
                  <a:pt x="167" y="5"/>
                </a:moveTo>
                <a:cubicBezTo>
                  <a:pt x="172" y="6"/>
                  <a:pt x="176" y="7"/>
                  <a:pt x="181" y="9"/>
                </a:cubicBezTo>
                <a:cubicBezTo>
                  <a:pt x="181" y="23"/>
                  <a:pt x="181" y="23"/>
                  <a:pt x="181" y="23"/>
                </a:cubicBezTo>
                <a:cubicBezTo>
                  <a:pt x="180" y="23"/>
                  <a:pt x="180" y="22"/>
                  <a:pt x="180" y="21"/>
                </a:cubicBezTo>
                <a:cubicBezTo>
                  <a:pt x="177" y="16"/>
                  <a:pt x="172" y="14"/>
                  <a:pt x="167" y="14"/>
                </a:cubicBezTo>
                <a:cubicBezTo>
                  <a:pt x="167" y="5"/>
                  <a:pt x="167" y="5"/>
                  <a:pt x="167" y="5"/>
                </a:cubicBezTo>
                <a:close/>
                <a:moveTo>
                  <a:pt x="181" y="188"/>
                </a:moveTo>
                <a:cubicBezTo>
                  <a:pt x="176" y="187"/>
                  <a:pt x="172" y="186"/>
                  <a:pt x="167" y="184"/>
                </a:cubicBezTo>
                <a:cubicBezTo>
                  <a:pt x="167" y="162"/>
                  <a:pt x="167" y="162"/>
                  <a:pt x="167" y="162"/>
                </a:cubicBezTo>
                <a:cubicBezTo>
                  <a:pt x="168" y="163"/>
                  <a:pt x="168" y="163"/>
                  <a:pt x="168" y="164"/>
                </a:cubicBezTo>
                <a:cubicBezTo>
                  <a:pt x="171" y="170"/>
                  <a:pt x="176" y="173"/>
                  <a:pt x="181" y="175"/>
                </a:cubicBezTo>
                <a:cubicBezTo>
                  <a:pt x="181" y="188"/>
                  <a:pt x="181" y="188"/>
                  <a:pt x="181" y="188"/>
                </a:cubicBezTo>
                <a:close/>
                <a:moveTo>
                  <a:pt x="181" y="32"/>
                </a:moveTo>
                <a:cubicBezTo>
                  <a:pt x="181" y="53"/>
                  <a:pt x="181" y="53"/>
                  <a:pt x="181" y="53"/>
                </a:cubicBezTo>
                <a:cubicBezTo>
                  <a:pt x="180" y="57"/>
                  <a:pt x="180" y="60"/>
                  <a:pt x="181" y="64"/>
                </a:cubicBezTo>
                <a:cubicBezTo>
                  <a:pt x="181" y="132"/>
                  <a:pt x="181" y="132"/>
                  <a:pt x="181" y="132"/>
                </a:cubicBezTo>
                <a:cubicBezTo>
                  <a:pt x="180" y="133"/>
                  <a:pt x="179" y="133"/>
                  <a:pt x="179" y="133"/>
                </a:cubicBezTo>
                <a:cubicBezTo>
                  <a:pt x="173" y="136"/>
                  <a:pt x="169" y="141"/>
                  <a:pt x="167" y="146"/>
                </a:cubicBezTo>
                <a:cubicBezTo>
                  <a:pt x="167" y="42"/>
                  <a:pt x="167" y="42"/>
                  <a:pt x="167" y="42"/>
                </a:cubicBezTo>
                <a:cubicBezTo>
                  <a:pt x="169" y="42"/>
                  <a:pt x="172" y="41"/>
                  <a:pt x="174" y="40"/>
                </a:cubicBezTo>
                <a:cubicBezTo>
                  <a:pt x="177" y="39"/>
                  <a:pt x="179" y="36"/>
                  <a:pt x="181" y="32"/>
                </a:cubicBezTo>
                <a:close/>
                <a:moveTo>
                  <a:pt x="55" y="26"/>
                </a:moveTo>
                <a:cubicBezTo>
                  <a:pt x="102" y="5"/>
                  <a:pt x="139" y="0"/>
                  <a:pt x="167" y="5"/>
                </a:cubicBezTo>
                <a:cubicBezTo>
                  <a:pt x="167" y="14"/>
                  <a:pt x="167" y="14"/>
                  <a:pt x="167" y="14"/>
                </a:cubicBezTo>
                <a:cubicBezTo>
                  <a:pt x="165" y="13"/>
                  <a:pt x="163" y="14"/>
                  <a:pt x="161" y="15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54" y="18"/>
                  <a:pt x="151" y="27"/>
                  <a:pt x="155" y="34"/>
                </a:cubicBezTo>
                <a:cubicBezTo>
                  <a:pt x="157" y="39"/>
                  <a:pt x="162" y="42"/>
                  <a:pt x="167" y="42"/>
                </a:cubicBezTo>
                <a:cubicBezTo>
                  <a:pt x="167" y="146"/>
                  <a:pt x="167" y="146"/>
                  <a:pt x="167" y="146"/>
                </a:cubicBezTo>
                <a:cubicBezTo>
                  <a:pt x="166" y="151"/>
                  <a:pt x="165" y="156"/>
                  <a:pt x="167" y="162"/>
                </a:cubicBezTo>
                <a:cubicBezTo>
                  <a:pt x="167" y="184"/>
                  <a:pt x="167" y="184"/>
                  <a:pt x="167" y="184"/>
                </a:cubicBezTo>
                <a:cubicBezTo>
                  <a:pt x="141" y="173"/>
                  <a:pt x="120" y="142"/>
                  <a:pt x="92" y="145"/>
                </a:cubicBezTo>
                <a:cubicBezTo>
                  <a:pt x="79" y="146"/>
                  <a:pt x="66" y="147"/>
                  <a:pt x="55" y="146"/>
                </a:cubicBezTo>
                <a:cubicBezTo>
                  <a:pt x="55" y="124"/>
                  <a:pt x="55" y="124"/>
                  <a:pt x="55" y="124"/>
                </a:cubicBezTo>
                <a:cubicBezTo>
                  <a:pt x="59" y="124"/>
                  <a:pt x="63" y="123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81" y="114"/>
                  <a:pt x="86" y="97"/>
                  <a:pt x="79" y="84"/>
                </a:cubicBezTo>
                <a:cubicBezTo>
                  <a:pt x="75" y="74"/>
                  <a:pt x="65" y="68"/>
                  <a:pt x="55" y="68"/>
                </a:cubicBezTo>
                <a:lnTo>
                  <a:pt x="55" y="26"/>
                </a:lnTo>
                <a:close/>
                <a:moveTo>
                  <a:pt x="5" y="104"/>
                </a:moveTo>
                <a:cubicBezTo>
                  <a:pt x="0" y="59"/>
                  <a:pt x="45" y="31"/>
                  <a:pt x="45" y="31"/>
                </a:cubicBezTo>
                <a:cubicBezTo>
                  <a:pt x="48" y="29"/>
                  <a:pt x="51" y="28"/>
                  <a:pt x="55" y="26"/>
                </a:cubicBezTo>
                <a:cubicBezTo>
                  <a:pt x="55" y="68"/>
                  <a:pt x="55" y="68"/>
                  <a:pt x="55" y="68"/>
                </a:cubicBezTo>
                <a:cubicBezTo>
                  <a:pt x="50" y="68"/>
                  <a:pt x="46" y="69"/>
                  <a:pt x="42" y="71"/>
                </a:cubicBezTo>
                <a:cubicBezTo>
                  <a:pt x="28" y="78"/>
                  <a:pt x="23" y="95"/>
                  <a:pt x="30" y="109"/>
                </a:cubicBezTo>
                <a:cubicBezTo>
                  <a:pt x="35" y="118"/>
                  <a:pt x="44" y="124"/>
                  <a:pt x="55" y="124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29" y="144"/>
                  <a:pt x="9" y="134"/>
                  <a:pt x="5" y="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475"/>
    </mc:Choice>
    <mc:Fallback>
      <p:transition spd="med" advTm="25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1.尽快提供可感触的反馈系统状态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646555"/>
            <a:ext cx="6067425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75" y="1646555"/>
            <a:ext cx="3924300" cy="236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2305" y="4441825"/>
            <a:ext cx="105390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要有反馈，等待时间要合适。现在程序发生了什么，应该在某一个统一的地方清晰地标示出来。一个目标用户能够只靠软件的主要反馈来完成基本的操作，而不用事先学习使用手册。系统的反馈可以是视觉的、听觉的、触觉的。但是要避免简单重复的提示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175267"/>
    </mc:Choice>
    <mc:Fallback>
      <p:transition advTm="175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2. 系统界面符合用户的现实惯例（Familiarity，Avoid Surprise）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93420" y="1846580"/>
            <a:ext cx="104051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与用户沟通，软件系统要使用用户语言而不是开发者语言，所用的概念要贴近生活实际，而不是用学术概念或开发者的概念。我们说的生活实际，最好是目标用户的实际生活体验。例如，给病人使用的网络挂号系统，就不宜使用只有医务工作者才熟悉的术语和界面（最坏的结果是使用软件工程师才熟悉的术语和界面，而医护人员和病人对此很不熟悉）软件的反馈要避免带给用户惊奇——例如，在用户没有期待对话框的时候，软件从奇怪的角度弹出对话框，或者给用户提示“找不到对象”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111135"/>
    </mc:Choice>
    <mc:Fallback>
      <p:transition advTm="1111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用户有控制权 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33095" y="5878830"/>
            <a:ext cx="105390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操作失误可回退，要让用户可以退出软件（很多软件都没有退出菜单，这是导致用户反感的一大原因）。用户可以定制显示信息的多少，还可以定制常用的设置。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351280"/>
            <a:ext cx="9531350" cy="4494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121073"/>
    </mc:Choice>
    <mc:Fallback>
      <p:transition advTm="12107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4. 一致性和标准化 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93420" y="1846580"/>
            <a:ext cx="1040511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在软件中，对同一事物和同类操作的表示用语，各处要保持一致。例如，词典软件有“帮助用户收集生词并且背诵生词”的功能。这个功能要有明确一致的称呼，不能混杂着叫“单词本”、“生词本”、“Word List”、“Word Book”、“单词文件”……等等。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73087"/>
    </mc:Choice>
    <mc:Fallback>
      <p:transition advTm="73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5. 适合各种类型的用户 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93420" y="1846580"/>
            <a:ext cx="104051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我们的软件要为新手和专家提供可定制化的设计。一些操作方式，如快捷操作，用户可以自行调整。我们还应该为存在某些障碍的用户（色弱、色盲、盲人、听力有缺陷的用户、操作键盘鼠标不方便的用户等）提供一定程度的便利。对于长期使用某个软件的用户，软件应该能适应用户的使用习惯，让用户越用越顺手，最后产生感情上的好感和忠诚度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777"/>
    </mc:Choice>
    <mc:Fallback>
      <p:transition spd="med" advTm="70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6. 帮助用户识别、诊断并修复错误 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93420" y="1846580"/>
            <a:ext cx="1040511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软件的关键操作要有确认提示，以便帮助用户及早消除误操作。要注意使用朴素的语言来表述错误信息。错误信息需要给出下一步操作提示（我现在出错了，那下一步怎么办）。必要时提供详细的帮助信息，并协助用户方便地从错误中恢复工作。让所有的用户都可以通过电子邮件或者表单来提交反馈意见。有些程序用一对简单的笑脸/哭脸符号来鼓励用户提交反馈，这也是很好的办法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206655"/>
    </mc:Choice>
    <mc:Fallback>
      <p:transition advTm="206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7. 有必要的提示和帮助文档 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93420" y="1846580"/>
            <a:ext cx="104051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不需要文档，用户就能使用自如，当然更好，必要时还可以提供在线帮助。如果软件和用户的工作相关（而不是简单的游戏），那么基本的提示和帮助文档还是很有必要的，而且也要提供便利的检索功能。文档要从用户的角度出发描述具体步骤，并且不要太冗长。</a:t>
            </a:r>
            <a:endParaRPr lang="zh-CN" altLang="en-US" sz="2400"/>
          </a:p>
          <a:p>
            <a:r>
              <a:rPr lang="zh-CN" altLang="en-US" sz="2400"/>
              <a:t>有些软件在首次启动时会通过图示或动画展现某些新功能的用法，或引导用户进行一些基本的设置（例如第一次使用输入法时，让用户选择候选词的个数、字体大小，等等）。这些都是不错的方法。在PC桌面软件时代，软件团队总是要等到项目的稳定阶段才开始写“帮助文档”，因为之前的软件界面和功能还有很多变化，然后要很快写好，才能和软件一起发布。在互联网时代，离线的帮助文档进步到“联机帮助”网页；在大量带宽和活跃的用户社区帮助下，我们可以看到用户创造的如何高效使用各种软件的视频。这应该给软件团队很多启发——如何能用好各种形式的“帮助文件”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14586"/>
    </mc:Choice>
    <mc:Fallback>
      <p:transition advTm="14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14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14"/>
</p:tagLst>
</file>

<file path=ppt/tags/tag3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TEMPLATE_THUMBS_INDEX" val="1、2、3、5、7、9、10、11、14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5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6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7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8.xml><?xml version="1.0" encoding="utf-8"?>
<p:tagLst xmlns:p="http://schemas.openxmlformats.org/presentationml/2006/main">
  <p:tag name="KSO_WM_TEMPLATE_CATEGORY" val="basetag"/>
  <p:tag name="KSO_WM_TEMPLATE_INDEX" val="20161314"/>
</p:tagLst>
</file>

<file path=ppt/tags/tag9.xml><?xml version="1.0" encoding="utf-8"?>
<p:tagLst xmlns:p="http://schemas.openxmlformats.org/presentationml/2006/main">
  <p:tag name="KSO_WM_TEMPLATE_CATEGORY" val="basetag"/>
  <p:tag name="KSO_WM_TEMPLATE_INDEX" val="20161314"/>
</p:tagLst>
</file>

<file path=ppt/theme/theme1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1518</Words>
  <Application>WPS 演示</Application>
  <PresentationFormat>宽屏</PresentationFormat>
  <Paragraphs>59</Paragraphs>
  <Slides>12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POLYA Regular</vt:lpstr>
      <vt:lpstr>黑体</vt:lpstr>
      <vt:lpstr>微软雅黑</vt:lpstr>
      <vt:lpstr>Arial Unicode MS</vt:lpstr>
      <vt:lpstr>等线</vt:lpstr>
      <vt:lpstr>Segoe Print</vt:lpstr>
      <vt:lpstr>2_Office 主题</vt:lpstr>
      <vt:lpstr>PowerPoint 演示文稿</vt:lpstr>
      <vt:lpstr>七大原则</vt:lpstr>
      <vt:lpstr>1.尽快提供可感触的反馈系统状态 </vt:lpstr>
      <vt:lpstr>2. 系统界面符合用户的现实惯例（Familiarity，Avoid Surprise）</vt:lpstr>
      <vt:lpstr>3. 用户有控制权 </vt:lpstr>
      <vt:lpstr>4. 一致性和标准化 </vt:lpstr>
      <vt:lpstr>5. 适合各种类型的用户 </vt:lpstr>
      <vt:lpstr>6. 帮助用户识别、诊断并修复错误 </vt:lpstr>
      <vt:lpstr>7. 有必要的提示和帮助文档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04【毕业答辩】简约实用毕业论文答辩PPT模板</dc:title>
  <dc:creator>QQ158698815</dc:creator>
  <cp:keywords>QQ158698815</cp:keywords>
  <cp:lastModifiedBy>01秒1393658390</cp:lastModifiedBy>
  <cp:revision>111</cp:revision>
  <dcterms:created xsi:type="dcterms:W3CDTF">2015-06-05T02:43:00Z</dcterms:created>
  <dcterms:modified xsi:type="dcterms:W3CDTF">2018-10-15T06:42:06Z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